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0" r:id="rId2"/>
    <p:sldMasterId id="2147483765" r:id="rId3"/>
  </p:sldMasterIdLst>
  <p:notesMasterIdLst>
    <p:notesMasterId r:id="rId12"/>
  </p:notesMasterIdLst>
  <p:sldIdLst>
    <p:sldId id="2727" r:id="rId4"/>
    <p:sldId id="2698" r:id="rId5"/>
    <p:sldId id="2706" r:id="rId6"/>
    <p:sldId id="2728" r:id="rId7"/>
    <p:sldId id="2730" r:id="rId8"/>
    <p:sldId id="2729" r:id="rId9"/>
    <p:sldId id="2702" r:id="rId10"/>
    <p:sldId id="272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Шапка" id="{56670EAE-8010-481A-A232-1983F57730FE}">
          <p14:sldIdLst>
            <p14:sldId id="2727"/>
            <p14:sldId id="2698"/>
          </p14:sldIdLst>
        </p14:section>
        <p14:section name="Где вести доработки" id="{3AE7AD22-B89B-4958-903A-5783334F1E74}">
          <p14:sldIdLst>
            <p14:sldId id="2706"/>
            <p14:sldId id="2728"/>
            <p14:sldId id="2730"/>
            <p14:sldId id="2729"/>
          </p14:sldIdLst>
        </p14:section>
        <p14:section name="Подвал" id="{931FC88D-01AA-4B78-9276-E6347BCCFF4A}">
          <p14:sldIdLst>
            <p14:sldId id="2702"/>
            <p14:sldId id="27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024"/>
    <a:srgbClr val="FEC700"/>
    <a:srgbClr val="31445C"/>
    <a:srgbClr val="F5E9C1"/>
    <a:srgbClr val="D71921"/>
    <a:srgbClr val="707589"/>
    <a:srgbClr val="CAC7C7"/>
    <a:srgbClr val="30445C"/>
    <a:srgbClr val="F2F1F1"/>
    <a:srgbClr val="7075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13025-C1DD-4407-ADDA-C55136D21810}" v="55" dt="2023-03-22T12:53:30.383"/>
    <p1510:client id="{31CCDD0C-2F20-4DD4-BB11-6C91B661371F}" v="3129" dt="2023-03-22T12:13:37.031"/>
    <p1510:client id="{7C04680C-8F4B-4CBF-AFC8-BC88AF696583}" v="776" dt="2023-03-23T11:25:45.700"/>
    <p1510:client id="{D578A007-B6FA-4BBD-8F5A-84F5B7516EA8}" v="100" dt="2023-03-23T15:40:40.270"/>
    <p1510:client id="{ECF6BAF9-7ED9-4915-8C05-5386D6828978}" v="348" dt="2023-03-22T12:31:30.224"/>
    <p1510:client id="{F1656612-FFC4-44B4-B225-C2FE6A3A58CE}" v="2" dt="2023-03-23T12:04:24.711"/>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129" d="100"/>
          <a:sy n="129" d="100"/>
        </p:scale>
        <p:origin x="60" y="1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Игорь Багдерин" userId="7b5bb5710867f070" providerId="LiveId" clId="{200BFFB9-84FD-42CC-BB32-D8926C9AA7AA}"/>
    <pc:docChg chg="undo custSel addSld delSld modSld sldOrd modSection">
      <pc:chgData name="Игорь Багдерин" userId="7b5bb5710867f070" providerId="LiveId" clId="{200BFFB9-84FD-42CC-BB32-D8926C9AA7AA}" dt="2023-03-23T11:33:05.137" v="3531" actId="404"/>
      <pc:docMkLst>
        <pc:docMk/>
      </pc:docMkLst>
      <pc:sldChg chg="modSp mod">
        <pc:chgData name="Игорь Багдерин" userId="7b5bb5710867f070" providerId="LiveId" clId="{200BFFB9-84FD-42CC-BB32-D8926C9AA7AA}" dt="2023-03-22T11:45:26.562" v="2856" actId="20578"/>
        <pc:sldMkLst>
          <pc:docMk/>
          <pc:sldMk cId="4270893894" sldId="2701"/>
        </pc:sldMkLst>
        <pc:spChg chg="mod">
          <ac:chgData name="Игорь Багдерин" userId="7b5bb5710867f070" providerId="LiveId" clId="{200BFFB9-84FD-42CC-BB32-D8926C9AA7AA}" dt="2023-03-22T11:45:26.562" v="2856" actId="20578"/>
          <ac:spMkLst>
            <pc:docMk/>
            <pc:sldMk cId="4270893894" sldId="2701"/>
            <ac:spMk id="2" creationId="{E66907E6-15DA-900A-EB22-A77AA8B7A5DF}"/>
          </ac:spMkLst>
        </pc:spChg>
      </pc:sldChg>
      <pc:sldChg chg="addSp modSp mod">
        <pc:chgData name="Игорь Багдерин" userId="7b5bb5710867f070" providerId="LiveId" clId="{200BFFB9-84FD-42CC-BB32-D8926C9AA7AA}" dt="2023-03-22T09:16:03.923" v="1632" actId="20577"/>
        <pc:sldMkLst>
          <pc:docMk/>
          <pc:sldMk cId="3425420197" sldId="2705"/>
        </pc:sldMkLst>
        <pc:spChg chg="mod">
          <ac:chgData name="Игорь Багдерин" userId="7b5bb5710867f070" providerId="LiveId" clId="{200BFFB9-84FD-42CC-BB32-D8926C9AA7AA}" dt="2023-03-22T09:16:03.923" v="1632" actId="20577"/>
          <ac:spMkLst>
            <pc:docMk/>
            <pc:sldMk cId="3425420197" sldId="2705"/>
            <ac:spMk id="2" creationId="{E66907E6-15DA-900A-EB22-A77AA8B7A5DF}"/>
          </ac:spMkLst>
        </pc:spChg>
        <pc:picChg chg="add mod">
          <ac:chgData name="Игорь Багдерин" userId="7b5bb5710867f070" providerId="LiveId" clId="{200BFFB9-84FD-42CC-BB32-D8926C9AA7AA}" dt="2023-03-22T08:44:02.501" v="1171" actId="14100"/>
          <ac:picMkLst>
            <pc:docMk/>
            <pc:sldMk cId="3425420197" sldId="2705"/>
            <ac:picMk id="6" creationId="{0CAD7290-6DEF-447B-0F3A-1B38A1F5ABF7}"/>
          </ac:picMkLst>
        </pc:picChg>
      </pc:sldChg>
      <pc:sldChg chg="ord">
        <pc:chgData name="Игорь Багдерин" userId="7b5bb5710867f070" providerId="LiveId" clId="{200BFFB9-84FD-42CC-BB32-D8926C9AA7AA}" dt="2023-03-22T07:58:47.500" v="400"/>
        <pc:sldMkLst>
          <pc:docMk/>
          <pc:sldMk cId="3560923007" sldId="2709"/>
        </pc:sldMkLst>
      </pc:sldChg>
      <pc:sldChg chg="addSp delSp modSp del mod">
        <pc:chgData name="Игорь Багдерин" userId="7b5bb5710867f070" providerId="LiveId" clId="{200BFFB9-84FD-42CC-BB32-D8926C9AA7AA}" dt="2023-03-22T12:17:15.599" v="2882" actId="2696"/>
        <pc:sldMkLst>
          <pc:docMk/>
          <pc:sldMk cId="33154068" sldId="2716"/>
        </pc:sldMkLst>
        <pc:spChg chg="mod">
          <ac:chgData name="Игорь Багдерин" userId="7b5bb5710867f070" providerId="LiveId" clId="{200BFFB9-84FD-42CC-BB32-D8926C9AA7AA}" dt="2023-03-22T12:14:54.416" v="2859" actId="6549"/>
          <ac:spMkLst>
            <pc:docMk/>
            <pc:sldMk cId="33154068" sldId="2716"/>
            <ac:spMk id="2" creationId="{E66907E6-15DA-900A-EB22-A77AA8B7A5DF}"/>
          </ac:spMkLst>
        </pc:spChg>
        <pc:spChg chg="mod">
          <ac:chgData name="Игорь Багдерин" userId="7b5bb5710867f070" providerId="LiveId" clId="{200BFFB9-84FD-42CC-BB32-D8926C9AA7AA}" dt="2023-03-22T09:40:20.700" v="1915" actId="1076"/>
          <ac:spMkLst>
            <pc:docMk/>
            <pc:sldMk cId="33154068" sldId="2716"/>
            <ac:spMk id="7" creationId="{8670D1A7-0F24-30D3-F21F-27EEE80DE976}"/>
          </ac:spMkLst>
        </pc:spChg>
        <pc:spChg chg="add del mod">
          <ac:chgData name="Игорь Багдерин" userId="7b5bb5710867f070" providerId="LiveId" clId="{200BFFB9-84FD-42CC-BB32-D8926C9AA7AA}" dt="2023-03-22T12:15:13.412" v="2864"/>
          <ac:spMkLst>
            <pc:docMk/>
            <pc:sldMk cId="33154068" sldId="2716"/>
            <ac:spMk id="9" creationId="{FC9CC9EF-3ED7-4E40-C27D-F53F25A9A0B1}"/>
          </ac:spMkLst>
        </pc:spChg>
        <pc:graphicFrameChg chg="add del mod modGraphic">
          <ac:chgData name="Игорь Багдерин" userId="7b5bb5710867f070" providerId="LiveId" clId="{200BFFB9-84FD-42CC-BB32-D8926C9AA7AA}" dt="2023-03-22T12:14:51.525" v="2858" actId="478"/>
          <ac:graphicFrameMkLst>
            <pc:docMk/>
            <pc:sldMk cId="33154068" sldId="2716"/>
            <ac:graphicFrameMk id="4" creationId="{AF25B52A-B4C3-5CE1-C2A1-F997153AD2DA}"/>
          </ac:graphicFrameMkLst>
        </pc:graphicFrameChg>
        <pc:graphicFrameChg chg="add del mod modGraphic">
          <ac:chgData name="Игорь Багдерин" userId="7b5bb5710867f070" providerId="LiveId" clId="{200BFFB9-84FD-42CC-BB32-D8926C9AA7AA}" dt="2023-03-22T12:14:57.474" v="2862" actId="478"/>
          <ac:graphicFrameMkLst>
            <pc:docMk/>
            <pc:sldMk cId="33154068" sldId="2716"/>
            <ac:graphicFrameMk id="6" creationId="{138B7F45-4346-BC9F-77F7-297CE5C68CEE}"/>
          </ac:graphicFrameMkLst>
        </pc:graphicFrameChg>
        <pc:graphicFrameChg chg="add del mod modGraphic">
          <ac:chgData name="Игорь Багдерин" userId="7b5bb5710867f070" providerId="LiveId" clId="{200BFFB9-84FD-42CC-BB32-D8926C9AA7AA}" dt="2023-03-22T12:14:56.130" v="2861" actId="478"/>
          <ac:graphicFrameMkLst>
            <pc:docMk/>
            <pc:sldMk cId="33154068" sldId="2716"/>
            <ac:graphicFrameMk id="8" creationId="{584D8270-0D20-CE28-7493-EC5E501D7944}"/>
          </ac:graphicFrameMkLst>
        </pc:graphicFrameChg>
      </pc:sldChg>
      <pc:sldChg chg="del">
        <pc:chgData name="Игорь Багдерин" userId="7b5bb5710867f070" providerId="LiveId" clId="{200BFFB9-84FD-42CC-BB32-D8926C9AA7AA}" dt="2023-03-22T11:15:58.809" v="2410" actId="2696"/>
        <pc:sldMkLst>
          <pc:docMk/>
          <pc:sldMk cId="2676783402" sldId="2718"/>
        </pc:sldMkLst>
      </pc:sldChg>
      <pc:sldChg chg="del ord">
        <pc:chgData name="Игорь Багдерин" userId="7b5bb5710867f070" providerId="LiveId" clId="{200BFFB9-84FD-42CC-BB32-D8926C9AA7AA}" dt="2023-03-22T11:47:12.176" v="2857" actId="2696"/>
        <pc:sldMkLst>
          <pc:docMk/>
          <pc:sldMk cId="737470015" sldId="2719"/>
        </pc:sldMkLst>
      </pc:sldChg>
      <pc:sldChg chg="modSp mod">
        <pc:chgData name="Игорь Багдерин" userId="7b5bb5710867f070" providerId="LiveId" clId="{200BFFB9-84FD-42CC-BB32-D8926C9AA7AA}" dt="2023-03-22T11:32:08.040" v="2797" actId="20577"/>
        <pc:sldMkLst>
          <pc:docMk/>
          <pc:sldMk cId="71499011" sldId="2720"/>
        </pc:sldMkLst>
        <pc:spChg chg="mod">
          <ac:chgData name="Игорь Багдерин" userId="7b5bb5710867f070" providerId="LiveId" clId="{200BFFB9-84FD-42CC-BB32-D8926C9AA7AA}" dt="2023-03-22T11:32:08.040" v="2797" actId="20577"/>
          <ac:spMkLst>
            <pc:docMk/>
            <pc:sldMk cId="71499011" sldId="2720"/>
            <ac:spMk id="2" creationId="{E66907E6-15DA-900A-EB22-A77AA8B7A5DF}"/>
          </ac:spMkLst>
        </pc:spChg>
      </pc:sldChg>
      <pc:sldChg chg="addSp delSp modSp mod">
        <pc:chgData name="Игорь Багдерин" userId="7b5bb5710867f070" providerId="LiveId" clId="{200BFFB9-84FD-42CC-BB32-D8926C9AA7AA}" dt="2023-03-22T11:20:36.467" v="2567" actId="20577"/>
        <pc:sldMkLst>
          <pc:docMk/>
          <pc:sldMk cId="3932442546" sldId="2721"/>
        </pc:sldMkLst>
        <pc:spChg chg="mod">
          <ac:chgData name="Игорь Багдерин" userId="7b5bb5710867f070" providerId="LiveId" clId="{200BFFB9-84FD-42CC-BB32-D8926C9AA7AA}" dt="2023-03-22T11:20:36.467" v="2567" actId="20577"/>
          <ac:spMkLst>
            <pc:docMk/>
            <pc:sldMk cId="3932442546" sldId="2721"/>
            <ac:spMk id="2" creationId="{E66907E6-15DA-900A-EB22-A77AA8B7A5DF}"/>
          </ac:spMkLst>
        </pc:spChg>
        <pc:spChg chg="mod">
          <ac:chgData name="Игорь Багдерин" userId="7b5bb5710867f070" providerId="LiveId" clId="{200BFFB9-84FD-42CC-BB32-D8926C9AA7AA}" dt="2023-03-22T11:18:34.089" v="2487" actId="20577"/>
          <ac:spMkLst>
            <pc:docMk/>
            <pc:sldMk cId="3932442546" sldId="2721"/>
            <ac:spMk id="7" creationId="{4F1AB543-2DED-E70F-2901-256BD2E3F8E6}"/>
          </ac:spMkLst>
        </pc:spChg>
        <pc:picChg chg="add mod">
          <ac:chgData name="Игорь Багдерин" userId="7b5bb5710867f070" providerId="LiveId" clId="{200BFFB9-84FD-42CC-BB32-D8926C9AA7AA}" dt="2023-03-22T11:18:41.468" v="2489"/>
          <ac:picMkLst>
            <pc:docMk/>
            <pc:sldMk cId="3932442546" sldId="2721"/>
            <ac:picMk id="4" creationId="{0EEF48E3-54D8-1B11-FE99-8F2ACC44C3B5}"/>
          </ac:picMkLst>
        </pc:picChg>
        <pc:picChg chg="del">
          <ac:chgData name="Игорь Багдерин" userId="7b5bb5710867f070" providerId="LiveId" clId="{200BFFB9-84FD-42CC-BB32-D8926C9AA7AA}" dt="2023-03-22T11:18:41.296" v="2488" actId="478"/>
          <ac:picMkLst>
            <pc:docMk/>
            <pc:sldMk cId="3932442546" sldId="2721"/>
            <ac:picMk id="5" creationId="{DB9C4CAE-0C90-FBEA-6C7D-35112B265EE2}"/>
          </ac:picMkLst>
        </pc:picChg>
      </pc:sldChg>
      <pc:sldChg chg="del">
        <pc:chgData name="Игорь Багдерин" userId="7b5bb5710867f070" providerId="LiveId" clId="{200BFFB9-84FD-42CC-BB32-D8926C9AA7AA}" dt="2023-03-22T09:27:11.812" v="1712" actId="2696"/>
        <pc:sldMkLst>
          <pc:docMk/>
          <pc:sldMk cId="3019757333" sldId="2722"/>
        </pc:sldMkLst>
      </pc:sldChg>
      <pc:sldChg chg="addSp modSp mod ord">
        <pc:chgData name="Игорь Багдерин" userId="7b5bb5710867f070" providerId="LiveId" clId="{200BFFB9-84FD-42CC-BB32-D8926C9AA7AA}" dt="2023-03-22T08:27:26.210" v="745" actId="1076"/>
        <pc:sldMkLst>
          <pc:docMk/>
          <pc:sldMk cId="3497508175" sldId="2723"/>
        </pc:sldMkLst>
        <pc:spChg chg="mod">
          <ac:chgData name="Игорь Багдерин" userId="7b5bb5710867f070" providerId="LiveId" clId="{200BFFB9-84FD-42CC-BB32-D8926C9AA7AA}" dt="2023-03-22T08:27:26.210" v="745" actId="1076"/>
          <ac:spMkLst>
            <pc:docMk/>
            <pc:sldMk cId="3497508175" sldId="2723"/>
            <ac:spMk id="2" creationId="{E66907E6-15DA-900A-EB22-A77AA8B7A5DF}"/>
          </ac:spMkLst>
        </pc:spChg>
        <pc:picChg chg="add mod">
          <ac:chgData name="Игорь Багдерин" userId="7b5bb5710867f070" providerId="LiveId" clId="{200BFFB9-84FD-42CC-BB32-D8926C9AA7AA}" dt="2023-03-22T08:09:05.249" v="468" actId="1076"/>
          <ac:picMkLst>
            <pc:docMk/>
            <pc:sldMk cId="3497508175" sldId="2723"/>
            <ac:picMk id="6" creationId="{7FF44FDD-C09E-ED97-4E4D-F5A39E09224E}"/>
          </ac:picMkLst>
        </pc:picChg>
      </pc:sldChg>
      <pc:sldChg chg="del">
        <pc:chgData name="Игорь Багдерин" userId="7b5bb5710867f070" providerId="LiveId" clId="{200BFFB9-84FD-42CC-BB32-D8926C9AA7AA}" dt="2023-03-22T10:52:07.432" v="2137" actId="2696"/>
        <pc:sldMkLst>
          <pc:docMk/>
          <pc:sldMk cId="1509602536" sldId="2724"/>
        </pc:sldMkLst>
      </pc:sldChg>
      <pc:sldChg chg="addSp delSp modSp mod">
        <pc:chgData name="Игорь Багдерин" userId="7b5bb5710867f070" providerId="LiveId" clId="{200BFFB9-84FD-42CC-BB32-D8926C9AA7AA}" dt="2023-03-22T08:16:51.286" v="705"/>
        <pc:sldMkLst>
          <pc:docMk/>
          <pc:sldMk cId="2202830555" sldId="2734"/>
        </pc:sldMkLst>
        <pc:spChg chg="add mod">
          <ac:chgData name="Игорь Багдерин" userId="7b5bb5710867f070" providerId="LiveId" clId="{200BFFB9-84FD-42CC-BB32-D8926C9AA7AA}" dt="2023-03-22T07:16:06.820" v="15" actId="20577"/>
          <ac:spMkLst>
            <pc:docMk/>
            <pc:sldMk cId="2202830555" sldId="2734"/>
            <ac:spMk id="2" creationId="{536B3206-B7E9-4817-0C26-9B6143F3EEF2}"/>
          </ac:spMkLst>
        </pc:spChg>
        <pc:spChg chg="add mod">
          <ac:chgData name="Игорь Багдерин" userId="7b5bb5710867f070" providerId="LiveId" clId="{200BFFB9-84FD-42CC-BB32-D8926C9AA7AA}" dt="2023-03-22T08:16:47.800" v="698"/>
          <ac:spMkLst>
            <pc:docMk/>
            <pc:sldMk cId="2202830555" sldId="2734"/>
            <ac:spMk id="4" creationId="{45FBF417-BC1E-5773-F308-B87DE2A4909E}"/>
          </ac:spMkLst>
        </pc:spChg>
        <pc:spChg chg="add del mod">
          <ac:chgData name="Игорь Багдерин" userId="7b5bb5710867f070" providerId="LiveId" clId="{200BFFB9-84FD-42CC-BB32-D8926C9AA7AA}" dt="2023-03-22T07:17:06.415" v="19" actId="478"/>
          <ac:spMkLst>
            <pc:docMk/>
            <pc:sldMk cId="2202830555" sldId="2734"/>
            <ac:spMk id="5" creationId="{C8381CA5-BC02-D0AE-B7EA-07000A018BB1}"/>
          </ac:spMkLst>
        </pc:spChg>
        <pc:spChg chg="add del mod">
          <ac:chgData name="Игорь Багдерин" userId="7b5bb5710867f070" providerId="LiveId" clId="{200BFFB9-84FD-42CC-BB32-D8926C9AA7AA}" dt="2023-03-22T07:30:41.703" v="223" actId="478"/>
          <ac:spMkLst>
            <pc:docMk/>
            <pc:sldMk cId="2202830555" sldId="2734"/>
            <ac:spMk id="7" creationId="{91C04367-F6D8-497C-BFBD-7C334C7A5C20}"/>
          </ac:spMkLst>
        </pc:spChg>
        <pc:spChg chg="add mod">
          <ac:chgData name="Игорь Багдерин" userId="7b5bb5710867f070" providerId="LiveId" clId="{200BFFB9-84FD-42CC-BB32-D8926C9AA7AA}" dt="2023-03-22T08:16:51.286" v="705"/>
          <ac:spMkLst>
            <pc:docMk/>
            <pc:sldMk cId="2202830555" sldId="2734"/>
            <ac:spMk id="8" creationId="{E757C375-69B6-3621-ABBF-D4F938028A26}"/>
          </ac:spMkLst>
        </pc:spChg>
      </pc:sldChg>
      <pc:sldChg chg="addSp modSp add mod">
        <pc:chgData name="Игорь Багдерин" userId="7b5bb5710867f070" providerId="LiveId" clId="{200BFFB9-84FD-42CC-BB32-D8926C9AA7AA}" dt="2023-03-22T08:16:43.528" v="691"/>
        <pc:sldMkLst>
          <pc:docMk/>
          <pc:sldMk cId="2382923128" sldId="2739"/>
        </pc:sldMkLst>
        <pc:spChg chg="mod">
          <ac:chgData name="Игорь Багдерин" userId="7b5bb5710867f070" providerId="LiveId" clId="{200BFFB9-84FD-42CC-BB32-D8926C9AA7AA}" dt="2023-03-22T07:39:08.911" v="294" actId="20577"/>
          <ac:spMkLst>
            <pc:docMk/>
            <pc:sldMk cId="2382923128" sldId="2739"/>
            <ac:spMk id="2" creationId="{536B3206-B7E9-4817-0C26-9B6143F3EEF2}"/>
          </ac:spMkLst>
        </pc:spChg>
        <pc:spChg chg="add mod">
          <ac:chgData name="Игорь Багдерин" userId="7b5bb5710867f070" providerId="LiveId" clId="{200BFFB9-84FD-42CC-BB32-D8926C9AA7AA}" dt="2023-03-22T08:16:39.653" v="684"/>
          <ac:spMkLst>
            <pc:docMk/>
            <pc:sldMk cId="2382923128" sldId="2739"/>
            <ac:spMk id="4" creationId="{26445D77-D22D-7FD1-117E-F77C96D1D058}"/>
          </ac:spMkLst>
        </pc:spChg>
        <pc:spChg chg="add mod">
          <ac:chgData name="Игорь Багдерин" userId="7b5bb5710867f070" providerId="LiveId" clId="{200BFFB9-84FD-42CC-BB32-D8926C9AA7AA}" dt="2023-03-22T08:16:43.528" v="691"/>
          <ac:spMkLst>
            <pc:docMk/>
            <pc:sldMk cId="2382923128" sldId="2739"/>
            <ac:spMk id="5" creationId="{09E46A55-9A1B-987B-CC17-781FD9059427}"/>
          </ac:spMkLst>
        </pc:spChg>
      </pc:sldChg>
      <pc:sldChg chg="add del ord">
        <pc:chgData name="Игорь Багдерин" userId="7b5bb5710867f070" providerId="LiveId" clId="{200BFFB9-84FD-42CC-BB32-D8926C9AA7AA}" dt="2023-03-22T07:39:21.058" v="295" actId="2696"/>
        <pc:sldMkLst>
          <pc:docMk/>
          <pc:sldMk cId="1129246587" sldId="2740"/>
        </pc:sldMkLst>
      </pc:sldChg>
      <pc:sldChg chg="delSp modSp add mod">
        <pc:chgData name="Игорь Багдерин" userId="7b5bb5710867f070" providerId="LiveId" clId="{200BFFB9-84FD-42CC-BB32-D8926C9AA7AA}" dt="2023-03-22T08:16:28.693" v="677" actId="20577"/>
        <pc:sldMkLst>
          <pc:docMk/>
          <pc:sldMk cId="3800211043" sldId="2740"/>
        </pc:sldMkLst>
        <pc:spChg chg="mod">
          <ac:chgData name="Игорь Багдерин" userId="7b5bb5710867f070" providerId="LiveId" clId="{200BFFB9-84FD-42CC-BB32-D8926C9AA7AA}" dt="2023-03-22T08:16:28.693" v="677" actId="20577"/>
          <ac:spMkLst>
            <pc:docMk/>
            <pc:sldMk cId="3800211043" sldId="2740"/>
            <ac:spMk id="4" creationId="{26445D77-D22D-7FD1-117E-F77C96D1D058}"/>
          </ac:spMkLst>
        </pc:spChg>
        <pc:spChg chg="del">
          <ac:chgData name="Игорь Багдерин" userId="7b5bb5710867f070" providerId="LiveId" clId="{200BFFB9-84FD-42CC-BB32-D8926C9AA7AA}" dt="2023-03-22T07:48:47.381" v="380" actId="478"/>
          <ac:spMkLst>
            <pc:docMk/>
            <pc:sldMk cId="3800211043" sldId="2740"/>
            <ac:spMk id="5" creationId="{09E46A55-9A1B-987B-CC17-781FD9059427}"/>
          </ac:spMkLst>
        </pc:spChg>
      </pc:sldChg>
      <pc:sldChg chg="addSp delSp modSp add mod">
        <pc:chgData name="Игорь Багдерин" userId="7b5bb5710867f070" providerId="LiveId" clId="{200BFFB9-84FD-42CC-BB32-D8926C9AA7AA}" dt="2023-03-22T10:49:04.904" v="2136" actId="1076"/>
        <pc:sldMkLst>
          <pc:docMk/>
          <pc:sldMk cId="2000017305" sldId="2741"/>
        </pc:sldMkLst>
        <pc:spChg chg="mod">
          <ac:chgData name="Игорь Багдерин" userId="7b5bb5710867f070" providerId="LiveId" clId="{200BFFB9-84FD-42CC-BB32-D8926C9AA7AA}" dt="2023-03-22T10:48:55.998" v="2135" actId="6549"/>
          <ac:spMkLst>
            <pc:docMk/>
            <pc:sldMk cId="2000017305" sldId="2741"/>
            <ac:spMk id="2" creationId="{E66907E6-15DA-900A-EB22-A77AA8B7A5DF}"/>
          </ac:spMkLst>
        </pc:spChg>
        <pc:picChg chg="mod">
          <ac:chgData name="Игорь Багдерин" userId="7b5bb5710867f070" providerId="LiveId" clId="{200BFFB9-84FD-42CC-BB32-D8926C9AA7AA}" dt="2023-03-22T08:19:54.179" v="719" actId="1076"/>
          <ac:picMkLst>
            <pc:docMk/>
            <pc:sldMk cId="2000017305" sldId="2741"/>
            <ac:picMk id="5" creationId="{DB9C4CAE-0C90-FBEA-6C7D-35112B265EE2}"/>
          </ac:picMkLst>
        </pc:picChg>
        <pc:picChg chg="del">
          <ac:chgData name="Игорь Багдерин" userId="7b5bb5710867f070" providerId="LiveId" clId="{200BFFB9-84FD-42CC-BB32-D8926C9AA7AA}" dt="2023-03-22T08:10:05.659" v="470" actId="478"/>
          <ac:picMkLst>
            <pc:docMk/>
            <pc:sldMk cId="2000017305" sldId="2741"/>
            <ac:picMk id="6" creationId="{7FF44FDD-C09E-ED97-4E4D-F5A39E09224E}"/>
          </ac:picMkLst>
        </pc:picChg>
        <pc:picChg chg="add mod">
          <ac:chgData name="Игорь Багдерин" userId="7b5bb5710867f070" providerId="LiveId" clId="{200BFFB9-84FD-42CC-BB32-D8926C9AA7AA}" dt="2023-03-22T10:49:04.904" v="2136" actId="1076"/>
          <ac:picMkLst>
            <pc:docMk/>
            <pc:sldMk cId="2000017305" sldId="2741"/>
            <ac:picMk id="8" creationId="{68BCCF43-5128-F422-C0EC-5CD4F68AA47F}"/>
          </ac:picMkLst>
        </pc:picChg>
        <pc:picChg chg="add mod">
          <ac:chgData name="Игорь Багдерин" userId="7b5bb5710867f070" providerId="LiveId" clId="{200BFFB9-84FD-42CC-BB32-D8926C9AA7AA}" dt="2023-03-22T10:48:30.775" v="2122" actId="1076"/>
          <ac:picMkLst>
            <pc:docMk/>
            <pc:sldMk cId="2000017305" sldId="2741"/>
            <ac:picMk id="10" creationId="{2E220285-8506-0393-7ECE-1EE3635979F3}"/>
          </ac:picMkLst>
        </pc:picChg>
      </pc:sldChg>
      <pc:sldChg chg="addSp delSp modSp add mod">
        <pc:chgData name="Игорь Багдерин" userId="7b5bb5710867f070" providerId="LiveId" clId="{200BFFB9-84FD-42CC-BB32-D8926C9AA7AA}" dt="2023-03-22T09:09:33.606" v="1515" actId="20577"/>
        <pc:sldMkLst>
          <pc:docMk/>
          <pc:sldMk cId="3165075123" sldId="2742"/>
        </pc:sldMkLst>
        <pc:spChg chg="mod">
          <ac:chgData name="Игорь Багдерин" userId="7b5bb5710867f070" providerId="LiveId" clId="{200BFFB9-84FD-42CC-BB32-D8926C9AA7AA}" dt="2023-03-22T09:09:33.606" v="1515" actId="20577"/>
          <ac:spMkLst>
            <pc:docMk/>
            <pc:sldMk cId="3165075123" sldId="2742"/>
            <ac:spMk id="2" creationId="{E66907E6-15DA-900A-EB22-A77AA8B7A5DF}"/>
          </ac:spMkLst>
        </pc:spChg>
        <pc:picChg chg="del">
          <ac:chgData name="Игорь Багдерин" userId="7b5bb5710867f070" providerId="LiveId" clId="{200BFFB9-84FD-42CC-BB32-D8926C9AA7AA}" dt="2023-03-22T08:53:40.043" v="1335" actId="478"/>
          <ac:picMkLst>
            <pc:docMk/>
            <pc:sldMk cId="3165075123" sldId="2742"/>
            <ac:picMk id="6" creationId="{0CAD7290-6DEF-447B-0F3A-1B38A1F5ABF7}"/>
          </ac:picMkLst>
        </pc:picChg>
        <pc:picChg chg="add mod">
          <ac:chgData name="Игорь Багдерин" userId="7b5bb5710867f070" providerId="LiveId" clId="{200BFFB9-84FD-42CC-BB32-D8926C9AA7AA}" dt="2023-03-22T08:58:26.236" v="1463" actId="1076"/>
          <ac:picMkLst>
            <pc:docMk/>
            <pc:sldMk cId="3165075123" sldId="2742"/>
            <ac:picMk id="8" creationId="{83AD2293-A798-B32D-5AEE-D203C20D3381}"/>
          </ac:picMkLst>
        </pc:picChg>
        <pc:picChg chg="add mod modCrop">
          <ac:chgData name="Игорь Багдерин" userId="7b5bb5710867f070" providerId="LiveId" clId="{200BFFB9-84FD-42CC-BB32-D8926C9AA7AA}" dt="2023-03-22T09:00:35.010" v="1490" actId="14100"/>
          <ac:picMkLst>
            <pc:docMk/>
            <pc:sldMk cId="3165075123" sldId="2742"/>
            <ac:picMk id="10" creationId="{17069984-A4CA-4B0E-58AD-6EE338D35785}"/>
          </ac:picMkLst>
        </pc:picChg>
      </pc:sldChg>
      <pc:sldChg chg="addSp delSp modSp add mod">
        <pc:chgData name="Игорь Багдерин" userId="7b5bb5710867f070" providerId="LiveId" clId="{200BFFB9-84FD-42CC-BB32-D8926C9AA7AA}" dt="2023-03-22T10:58:12.525" v="2378" actId="1440"/>
        <pc:sldMkLst>
          <pc:docMk/>
          <pc:sldMk cId="3397781456" sldId="2743"/>
        </pc:sldMkLst>
        <pc:spChg chg="mod">
          <ac:chgData name="Игорь Багдерин" userId="7b5bb5710867f070" providerId="LiveId" clId="{200BFFB9-84FD-42CC-BB32-D8926C9AA7AA}" dt="2023-03-22T09:20:48.191" v="1710" actId="6549"/>
          <ac:spMkLst>
            <pc:docMk/>
            <pc:sldMk cId="3397781456" sldId="2743"/>
            <ac:spMk id="2" creationId="{E66907E6-15DA-900A-EB22-A77AA8B7A5DF}"/>
          </ac:spMkLst>
        </pc:spChg>
        <pc:picChg chg="add mod">
          <ac:chgData name="Игорь Багдерин" userId="7b5bb5710867f070" providerId="LiveId" clId="{200BFFB9-84FD-42CC-BB32-D8926C9AA7AA}" dt="2023-03-22T10:58:12.525" v="2378" actId="1440"/>
          <ac:picMkLst>
            <pc:docMk/>
            <pc:sldMk cId="3397781456" sldId="2743"/>
            <ac:picMk id="6" creationId="{DAF353D4-22FD-C045-B877-5F8DDE3474BF}"/>
          </ac:picMkLst>
        </pc:picChg>
        <pc:picChg chg="del">
          <ac:chgData name="Игорь Багдерин" userId="7b5bb5710867f070" providerId="LiveId" clId="{200BFFB9-84FD-42CC-BB32-D8926C9AA7AA}" dt="2023-03-22T09:08:49.520" v="1493" actId="478"/>
          <ac:picMkLst>
            <pc:docMk/>
            <pc:sldMk cId="3397781456" sldId="2743"/>
            <ac:picMk id="8" creationId="{83AD2293-A798-B32D-5AEE-D203C20D3381}"/>
          </ac:picMkLst>
        </pc:picChg>
        <pc:picChg chg="del">
          <ac:chgData name="Игорь Багдерин" userId="7b5bb5710867f070" providerId="LiveId" clId="{200BFFB9-84FD-42CC-BB32-D8926C9AA7AA}" dt="2023-03-22T09:08:50.174" v="1494" actId="478"/>
          <ac:picMkLst>
            <pc:docMk/>
            <pc:sldMk cId="3397781456" sldId="2743"/>
            <ac:picMk id="10" creationId="{17069984-A4CA-4B0E-58AD-6EE338D35785}"/>
          </ac:picMkLst>
        </pc:picChg>
        <pc:picChg chg="add mod">
          <ac:chgData name="Игорь Багдерин" userId="7b5bb5710867f070" providerId="LiveId" clId="{200BFFB9-84FD-42CC-BB32-D8926C9AA7AA}" dt="2023-03-22T10:58:02.174" v="2376" actId="1440"/>
          <ac:picMkLst>
            <pc:docMk/>
            <pc:sldMk cId="3397781456" sldId="2743"/>
            <ac:picMk id="11" creationId="{8FF851E4-E1DE-A9E4-BDD5-1A9BD7397E73}"/>
          </ac:picMkLst>
        </pc:picChg>
      </pc:sldChg>
      <pc:sldChg chg="addSp delSp modSp add mod">
        <pc:chgData name="Игорь Багдерин" userId="7b5bb5710867f070" providerId="LiveId" clId="{200BFFB9-84FD-42CC-BB32-D8926C9AA7AA}" dt="2023-03-22T12:16:45.251" v="2881" actId="1076"/>
        <pc:sldMkLst>
          <pc:docMk/>
          <pc:sldMk cId="3672329794" sldId="2744"/>
        </pc:sldMkLst>
        <pc:spChg chg="mod">
          <ac:chgData name="Игорь Багдерин" userId="7b5bb5710867f070" providerId="LiveId" clId="{200BFFB9-84FD-42CC-BB32-D8926C9AA7AA}" dt="2023-03-22T12:16:37.119" v="2880" actId="1076"/>
          <ac:spMkLst>
            <pc:docMk/>
            <pc:sldMk cId="3672329794" sldId="2744"/>
            <ac:spMk id="2" creationId="{E66907E6-15DA-900A-EB22-A77AA8B7A5DF}"/>
          </ac:spMkLst>
        </pc:spChg>
        <pc:spChg chg="add mod">
          <ac:chgData name="Игорь Багдерин" userId="7b5bb5710867f070" providerId="LiveId" clId="{200BFFB9-84FD-42CC-BB32-D8926C9AA7AA}" dt="2023-03-22T12:16:45.251" v="2881" actId="1076"/>
          <ac:spMkLst>
            <pc:docMk/>
            <pc:sldMk cId="3672329794" sldId="2744"/>
            <ac:spMk id="13" creationId="{C4BF7535-1978-6F00-8B2C-E4AC8AC1E245}"/>
          </ac:spMkLst>
        </pc:spChg>
        <pc:graphicFrameChg chg="del">
          <ac:chgData name="Игорь Багдерин" userId="7b5bb5710867f070" providerId="LiveId" clId="{200BFFB9-84FD-42CC-BB32-D8926C9AA7AA}" dt="2023-03-22T09:34:57.576" v="1865" actId="478"/>
          <ac:graphicFrameMkLst>
            <pc:docMk/>
            <pc:sldMk cId="3672329794" sldId="2744"/>
            <ac:graphicFrameMk id="4" creationId="{AF25B52A-B4C3-5CE1-C2A1-F997153AD2DA}"/>
          </ac:graphicFrameMkLst>
        </pc:graphicFrameChg>
        <pc:graphicFrameChg chg="del">
          <ac:chgData name="Игорь Багдерин" userId="7b5bb5710867f070" providerId="LiveId" clId="{200BFFB9-84FD-42CC-BB32-D8926C9AA7AA}" dt="2023-03-22T09:35:02.314" v="1869" actId="478"/>
          <ac:graphicFrameMkLst>
            <pc:docMk/>
            <pc:sldMk cId="3672329794" sldId="2744"/>
            <ac:graphicFrameMk id="6" creationId="{138B7F45-4346-BC9F-77F7-297CE5C68CEE}"/>
          </ac:graphicFrameMkLst>
        </pc:graphicFrameChg>
        <pc:graphicFrameChg chg="del">
          <ac:chgData name="Игорь Багдерин" userId="7b5bb5710867f070" providerId="LiveId" clId="{200BFFB9-84FD-42CC-BB32-D8926C9AA7AA}" dt="2023-03-22T09:35:03.744" v="1870" actId="478"/>
          <ac:graphicFrameMkLst>
            <pc:docMk/>
            <pc:sldMk cId="3672329794" sldId="2744"/>
            <ac:graphicFrameMk id="8" creationId="{584D8270-0D20-CE28-7493-EC5E501D7944}"/>
          </ac:graphicFrameMkLst>
        </pc:graphicFrameChg>
        <pc:graphicFrameChg chg="add mod modGraphic">
          <ac:chgData name="Игорь Багдерин" userId="7b5bb5710867f070" providerId="LiveId" clId="{200BFFB9-84FD-42CC-BB32-D8926C9AA7AA}" dt="2023-03-22T12:16:13.201" v="2877" actId="1076"/>
          <ac:graphicFrameMkLst>
            <pc:docMk/>
            <pc:sldMk cId="3672329794" sldId="2744"/>
            <ac:graphicFrameMk id="9" creationId="{2F48D886-F184-DCB2-DB71-A266A4CAC1B9}"/>
          </ac:graphicFrameMkLst>
        </pc:graphicFrameChg>
        <pc:graphicFrameChg chg="add mod modGraphic">
          <ac:chgData name="Игорь Багдерин" userId="7b5bb5710867f070" providerId="LiveId" clId="{200BFFB9-84FD-42CC-BB32-D8926C9AA7AA}" dt="2023-03-22T12:15:53.424" v="2873" actId="1076"/>
          <ac:graphicFrameMkLst>
            <pc:docMk/>
            <pc:sldMk cId="3672329794" sldId="2744"/>
            <ac:graphicFrameMk id="10" creationId="{84E28B71-0955-90B9-53CF-C402F63893D9}"/>
          </ac:graphicFrameMkLst>
        </pc:graphicFrameChg>
        <pc:graphicFrameChg chg="add mod modGraphic">
          <ac:chgData name="Игорь Багдерин" userId="7b5bb5710867f070" providerId="LiveId" clId="{200BFFB9-84FD-42CC-BB32-D8926C9AA7AA}" dt="2023-03-22T12:15:31.617" v="2866" actId="1076"/>
          <ac:graphicFrameMkLst>
            <pc:docMk/>
            <pc:sldMk cId="3672329794" sldId="2744"/>
            <ac:graphicFrameMk id="11" creationId="{CA1071F7-CE84-43E2-084B-4A313265CD8A}"/>
          </ac:graphicFrameMkLst>
        </pc:graphicFrameChg>
        <pc:graphicFrameChg chg="add mod modGraphic">
          <ac:chgData name="Игорь Багдерин" userId="7b5bb5710867f070" providerId="LiveId" clId="{200BFFB9-84FD-42CC-BB32-D8926C9AA7AA}" dt="2023-03-22T12:15:41.565" v="2870" actId="1076"/>
          <ac:graphicFrameMkLst>
            <pc:docMk/>
            <pc:sldMk cId="3672329794" sldId="2744"/>
            <ac:graphicFrameMk id="12" creationId="{E4732535-A84F-6B4C-6884-2876803EC3FB}"/>
          </ac:graphicFrameMkLst>
        </pc:graphicFrameChg>
      </pc:sldChg>
      <pc:sldChg chg="addSp delSp modSp add mod">
        <pc:chgData name="Игорь Багдерин" userId="7b5bb5710867f070" providerId="LiveId" clId="{200BFFB9-84FD-42CC-BB32-D8926C9AA7AA}" dt="2023-03-22T09:49:18.175" v="2011" actId="1076"/>
        <pc:sldMkLst>
          <pc:docMk/>
          <pc:sldMk cId="2683619149" sldId="2745"/>
        </pc:sldMkLst>
        <pc:spChg chg="mod">
          <ac:chgData name="Игорь Багдерин" userId="7b5bb5710867f070" providerId="LiveId" clId="{200BFFB9-84FD-42CC-BB32-D8926C9AA7AA}" dt="2023-03-22T09:48:11.079" v="2005" actId="20577"/>
          <ac:spMkLst>
            <pc:docMk/>
            <pc:sldMk cId="2683619149" sldId="2745"/>
            <ac:spMk id="2" creationId="{E66907E6-15DA-900A-EB22-A77AA8B7A5DF}"/>
          </ac:spMkLst>
        </pc:spChg>
        <pc:spChg chg="mod">
          <ac:chgData name="Игорь Багдерин" userId="7b5bb5710867f070" providerId="LiveId" clId="{200BFFB9-84FD-42CC-BB32-D8926C9AA7AA}" dt="2023-03-22T09:45:03.693" v="1938" actId="20577"/>
          <ac:spMkLst>
            <pc:docMk/>
            <pc:sldMk cId="2683619149" sldId="2745"/>
            <ac:spMk id="7" creationId="{4F1AB543-2DED-E70F-2901-256BD2E3F8E6}"/>
          </ac:spMkLst>
        </pc:spChg>
        <pc:picChg chg="add mod">
          <ac:chgData name="Игорь Багдерин" userId="7b5bb5710867f070" providerId="LiveId" clId="{200BFFB9-84FD-42CC-BB32-D8926C9AA7AA}" dt="2023-03-22T09:44:58.340" v="1931"/>
          <ac:picMkLst>
            <pc:docMk/>
            <pc:sldMk cId="2683619149" sldId="2745"/>
            <ac:picMk id="4" creationId="{6CB32D16-2478-421B-A0AE-1BE4C66C2C91}"/>
          </ac:picMkLst>
        </pc:picChg>
        <pc:picChg chg="del">
          <ac:chgData name="Игорь Багдерин" userId="7b5bb5710867f070" providerId="LiveId" clId="{200BFFB9-84FD-42CC-BB32-D8926C9AA7AA}" dt="2023-03-22T09:44:58.088" v="1930" actId="478"/>
          <ac:picMkLst>
            <pc:docMk/>
            <pc:sldMk cId="2683619149" sldId="2745"/>
            <ac:picMk id="5" creationId="{DB9C4CAE-0C90-FBEA-6C7D-35112B265EE2}"/>
          </ac:picMkLst>
        </pc:picChg>
        <pc:picChg chg="del">
          <ac:chgData name="Игорь Багдерин" userId="7b5bb5710867f070" providerId="LiveId" clId="{200BFFB9-84FD-42CC-BB32-D8926C9AA7AA}" dt="2023-03-22T09:44:56.447" v="1929" actId="478"/>
          <ac:picMkLst>
            <pc:docMk/>
            <pc:sldMk cId="2683619149" sldId="2745"/>
            <ac:picMk id="6" creationId="{DAF353D4-22FD-C045-B877-5F8DDE3474BF}"/>
          </ac:picMkLst>
        </pc:picChg>
        <pc:picChg chg="add mod">
          <ac:chgData name="Игорь Багдерин" userId="7b5bb5710867f070" providerId="LiveId" clId="{200BFFB9-84FD-42CC-BB32-D8926C9AA7AA}" dt="2023-03-22T09:49:18.175" v="2011" actId="1076"/>
          <ac:picMkLst>
            <pc:docMk/>
            <pc:sldMk cId="2683619149" sldId="2745"/>
            <ac:picMk id="9" creationId="{559579AD-392F-2F2A-992E-205E3B535319}"/>
          </ac:picMkLst>
        </pc:picChg>
      </pc:sldChg>
      <pc:sldChg chg="addSp delSp modSp add mod">
        <pc:chgData name="Игорь Багдерин" userId="7b5bb5710867f070" providerId="LiveId" clId="{200BFFB9-84FD-42CC-BB32-D8926C9AA7AA}" dt="2023-03-22T09:51:11.845" v="2021" actId="1076"/>
        <pc:sldMkLst>
          <pc:docMk/>
          <pc:sldMk cId="583429888" sldId="2746"/>
        </pc:sldMkLst>
        <pc:spChg chg="mod">
          <ac:chgData name="Игорь Багдерин" userId="7b5bb5710867f070" providerId="LiveId" clId="{200BFFB9-84FD-42CC-BB32-D8926C9AA7AA}" dt="2023-03-22T09:49:52.447" v="2017" actId="20577"/>
          <ac:spMkLst>
            <pc:docMk/>
            <pc:sldMk cId="583429888" sldId="2746"/>
            <ac:spMk id="2" creationId="{E66907E6-15DA-900A-EB22-A77AA8B7A5DF}"/>
          </ac:spMkLst>
        </pc:spChg>
        <pc:picChg chg="add mod">
          <ac:chgData name="Игорь Багдерин" userId="7b5bb5710867f070" providerId="LiveId" clId="{200BFFB9-84FD-42CC-BB32-D8926C9AA7AA}" dt="2023-03-22T09:51:11.845" v="2021" actId="1076"/>
          <ac:picMkLst>
            <pc:docMk/>
            <pc:sldMk cId="583429888" sldId="2746"/>
            <ac:picMk id="6" creationId="{72DE0EFA-5EC2-49B4-618C-EECC8AA43CDB}"/>
          </ac:picMkLst>
        </pc:picChg>
        <pc:picChg chg="del">
          <ac:chgData name="Игорь Багдерин" userId="7b5bb5710867f070" providerId="LiveId" clId="{200BFFB9-84FD-42CC-BB32-D8926C9AA7AA}" dt="2023-03-22T09:51:00.928" v="2018" actId="478"/>
          <ac:picMkLst>
            <pc:docMk/>
            <pc:sldMk cId="583429888" sldId="2746"/>
            <ac:picMk id="9" creationId="{559579AD-392F-2F2A-992E-205E3B535319}"/>
          </ac:picMkLst>
        </pc:picChg>
      </pc:sldChg>
      <pc:sldChg chg="addSp delSp modSp add mod">
        <pc:chgData name="Игорь Багдерин" userId="7b5bb5710867f070" providerId="LiveId" clId="{200BFFB9-84FD-42CC-BB32-D8926C9AA7AA}" dt="2023-03-22T11:27:14.138" v="2693" actId="6549"/>
        <pc:sldMkLst>
          <pc:docMk/>
          <pc:sldMk cId="2413203780" sldId="2747"/>
        </pc:sldMkLst>
        <pc:spChg chg="mod">
          <ac:chgData name="Игорь Багдерин" userId="7b5bb5710867f070" providerId="LiveId" clId="{200BFFB9-84FD-42CC-BB32-D8926C9AA7AA}" dt="2023-03-22T11:27:14.138" v="2693" actId="6549"/>
          <ac:spMkLst>
            <pc:docMk/>
            <pc:sldMk cId="2413203780" sldId="2747"/>
            <ac:spMk id="2" creationId="{E66907E6-15DA-900A-EB22-A77AA8B7A5DF}"/>
          </ac:spMkLst>
        </pc:spChg>
        <pc:picChg chg="add mod">
          <ac:chgData name="Игорь Багдерин" userId="7b5bb5710867f070" providerId="LiveId" clId="{200BFFB9-84FD-42CC-BB32-D8926C9AA7AA}" dt="2023-03-22T11:25:56.034" v="2627" actId="1076"/>
          <ac:picMkLst>
            <pc:docMk/>
            <pc:sldMk cId="2413203780" sldId="2747"/>
            <ac:picMk id="6" creationId="{0E88BD3D-F4DA-87BF-27C9-1E4601733079}"/>
          </ac:picMkLst>
        </pc:picChg>
        <pc:picChg chg="del">
          <ac:chgData name="Игорь Багдерин" userId="7b5bb5710867f070" providerId="LiveId" clId="{200BFFB9-84FD-42CC-BB32-D8926C9AA7AA}" dt="2023-03-22T09:52:01.341" v="2029" actId="478"/>
          <ac:picMkLst>
            <pc:docMk/>
            <pc:sldMk cId="2413203780" sldId="2747"/>
            <ac:picMk id="8" creationId="{83AD2293-A798-B32D-5AEE-D203C20D3381}"/>
          </ac:picMkLst>
        </pc:picChg>
        <pc:picChg chg="del">
          <ac:chgData name="Игорь Багдерин" userId="7b5bb5710867f070" providerId="LiveId" clId="{200BFFB9-84FD-42CC-BB32-D8926C9AA7AA}" dt="2023-03-22T09:51:37.945" v="2023" actId="478"/>
          <ac:picMkLst>
            <pc:docMk/>
            <pc:sldMk cId="2413203780" sldId="2747"/>
            <ac:picMk id="10" creationId="{17069984-A4CA-4B0E-58AD-6EE338D35785}"/>
          </ac:picMkLst>
        </pc:picChg>
      </pc:sldChg>
      <pc:sldChg chg="addSp delSp modSp add mod">
        <pc:chgData name="Игорь Багдерин" userId="7b5bb5710867f070" providerId="LiveId" clId="{200BFFB9-84FD-42CC-BB32-D8926C9AA7AA}" dt="2023-03-22T12:39:40.561" v="3305" actId="1076"/>
        <pc:sldMkLst>
          <pc:docMk/>
          <pc:sldMk cId="3069379289" sldId="2748"/>
        </pc:sldMkLst>
        <pc:spChg chg="mod">
          <ac:chgData name="Игорь Багдерин" userId="7b5bb5710867f070" providerId="LiveId" clId="{200BFFB9-84FD-42CC-BB32-D8926C9AA7AA}" dt="2023-03-22T11:24:43.839" v="2574" actId="6549"/>
          <ac:spMkLst>
            <pc:docMk/>
            <pc:sldMk cId="3069379289" sldId="2748"/>
            <ac:spMk id="2" creationId="{E66907E6-15DA-900A-EB22-A77AA8B7A5DF}"/>
          </ac:spMkLst>
        </pc:spChg>
        <pc:picChg chg="add del mod">
          <ac:chgData name="Игорь Багдерин" userId="7b5bb5710867f070" providerId="LiveId" clId="{200BFFB9-84FD-42CC-BB32-D8926C9AA7AA}" dt="2023-03-22T09:58:55.368" v="2106" actId="478"/>
          <ac:picMkLst>
            <pc:docMk/>
            <pc:sldMk cId="3069379289" sldId="2748"/>
            <ac:picMk id="6" creationId="{82B432F4-B0A3-6135-4826-FDF0CEE05BA6}"/>
          </ac:picMkLst>
        </pc:picChg>
        <pc:picChg chg="add mod ord">
          <ac:chgData name="Игорь Багдерин" userId="7b5bb5710867f070" providerId="LiveId" clId="{200BFFB9-84FD-42CC-BB32-D8926C9AA7AA}" dt="2023-03-22T12:39:40.561" v="3305" actId="1076"/>
          <ac:picMkLst>
            <pc:docMk/>
            <pc:sldMk cId="3069379289" sldId="2748"/>
            <ac:picMk id="9" creationId="{700E3366-BC58-9A77-DFB6-C1CB36E5A710}"/>
          </ac:picMkLst>
        </pc:picChg>
        <pc:picChg chg="add mod">
          <ac:chgData name="Игорь Багдерин" userId="7b5bb5710867f070" providerId="LiveId" clId="{200BFFB9-84FD-42CC-BB32-D8926C9AA7AA}" dt="2023-03-22T12:39:25.037" v="3301" actId="14100"/>
          <ac:picMkLst>
            <pc:docMk/>
            <pc:sldMk cId="3069379289" sldId="2748"/>
            <ac:picMk id="11" creationId="{07BA0404-8D75-7009-7441-727BB3E1F5C0}"/>
          </ac:picMkLst>
        </pc:picChg>
      </pc:sldChg>
      <pc:sldChg chg="delSp modSp add mod">
        <pc:chgData name="Игорь Багдерин" userId="7b5bb5710867f070" providerId="LiveId" clId="{200BFFB9-84FD-42CC-BB32-D8926C9AA7AA}" dt="2023-03-22T12:25:14.988" v="3293"/>
        <pc:sldMkLst>
          <pc:docMk/>
          <pc:sldMk cId="2726673453" sldId="2755"/>
        </pc:sldMkLst>
        <pc:spChg chg="mod">
          <ac:chgData name="Игорь Багдерин" userId="7b5bb5710867f070" providerId="LiveId" clId="{200BFFB9-84FD-42CC-BB32-D8926C9AA7AA}" dt="2023-03-22T12:25:14.988" v="3293"/>
          <ac:spMkLst>
            <pc:docMk/>
            <pc:sldMk cId="2726673453" sldId="2755"/>
            <ac:spMk id="2" creationId="{E66907E6-15DA-900A-EB22-A77AA8B7A5DF}"/>
          </ac:spMkLst>
        </pc:spChg>
        <pc:picChg chg="del">
          <ac:chgData name="Игорь Багдерин" userId="7b5bb5710867f070" providerId="LiveId" clId="{200BFFB9-84FD-42CC-BB32-D8926C9AA7AA}" dt="2023-03-22T12:18:42.202" v="2884" actId="478"/>
          <ac:picMkLst>
            <pc:docMk/>
            <pc:sldMk cId="2726673453" sldId="2755"/>
            <ac:picMk id="6" creationId="{72DE0EFA-5EC2-49B4-618C-EECC8AA43CDB}"/>
          </ac:picMkLst>
        </pc:picChg>
      </pc:sldChg>
      <pc:sldChg chg="addSp delSp modSp add mod ord">
        <pc:chgData name="Игорь Багдерин" userId="7b5bb5710867f070" providerId="LiveId" clId="{200BFFB9-84FD-42CC-BB32-D8926C9AA7AA}" dt="2023-03-23T11:33:05.137" v="3531" actId="404"/>
        <pc:sldMkLst>
          <pc:docMk/>
          <pc:sldMk cId="911090127" sldId="2756"/>
        </pc:sldMkLst>
        <pc:spChg chg="mod">
          <ac:chgData name="Игорь Багдерин" userId="7b5bb5710867f070" providerId="LiveId" clId="{200BFFB9-84FD-42CC-BB32-D8926C9AA7AA}" dt="2023-03-23T10:23:48.890" v="3310"/>
          <ac:spMkLst>
            <pc:docMk/>
            <pc:sldMk cId="911090127" sldId="2756"/>
            <ac:spMk id="2" creationId="{C009B2A4-EE2E-3DEE-3425-C9CF6659459C}"/>
          </ac:spMkLst>
        </pc:spChg>
        <pc:spChg chg="mod">
          <ac:chgData name="Игорь Багдерин" userId="7b5bb5710867f070" providerId="LiveId" clId="{200BFFB9-84FD-42CC-BB32-D8926C9AA7AA}" dt="2023-03-23T10:23:25.875" v="3309"/>
          <ac:spMkLst>
            <pc:docMk/>
            <pc:sldMk cId="911090127" sldId="2756"/>
            <ac:spMk id="3" creationId="{39433B6A-0550-F8B7-21F6-E0B4B53684A9}"/>
          </ac:spMkLst>
        </pc:spChg>
        <pc:spChg chg="del mod">
          <ac:chgData name="Игорь Багдерин" userId="7b5bb5710867f070" providerId="LiveId" clId="{200BFFB9-84FD-42CC-BB32-D8926C9AA7AA}" dt="2023-03-23T10:29:39.466" v="3391" actId="478"/>
          <ac:spMkLst>
            <pc:docMk/>
            <pc:sldMk cId="911090127" sldId="2756"/>
            <ac:spMk id="4" creationId="{AA4CBBA1-D19D-190A-175B-138B8D2AD1F9}"/>
          </ac:spMkLst>
        </pc:spChg>
        <pc:spChg chg="del mod">
          <ac:chgData name="Игорь Багдерин" userId="7b5bb5710867f070" providerId="LiveId" clId="{200BFFB9-84FD-42CC-BB32-D8926C9AA7AA}" dt="2023-03-23T10:30:36.328" v="3404" actId="478"/>
          <ac:spMkLst>
            <pc:docMk/>
            <pc:sldMk cId="911090127" sldId="2756"/>
            <ac:spMk id="5" creationId="{120E16F9-190A-4A5B-1178-1A444B83A2C4}"/>
          </ac:spMkLst>
        </pc:spChg>
        <pc:spChg chg="del mod">
          <ac:chgData name="Игорь Багдерин" userId="7b5bb5710867f070" providerId="LiveId" clId="{200BFFB9-84FD-42CC-BB32-D8926C9AA7AA}" dt="2023-03-23T11:17:32.388" v="3424" actId="478"/>
          <ac:spMkLst>
            <pc:docMk/>
            <pc:sldMk cId="911090127" sldId="2756"/>
            <ac:spMk id="6" creationId="{7F8E2C5A-8268-0956-66AB-124B36CE689A}"/>
          </ac:spMkLst>
        </pc:spChg>
        <pc:spChg chg="del mod">
          <ac:chgData name="Игорь Багдерин" userId="7b5bb5710867f070" providerId="LiveId" clId="{200BFFB9-84FD-42CC-BB32-D8926C9AA7AA}" dt="2023-03-23T11:17:28.633" v="3423" actId="478"/>
          <ac:spMkLst>
            <pc:docMk/>
            <pc:sldMk cId="911090127" sldId="2756"/>
            <ac:spMk id="8" creationId="{113398E4-6FFD-0253-5DBC-E08ACCFFBD02}"/>
          </ac:spMkLst>
        </pc:spChg>
        <pc:spChg chg="add mod">
          <ac:chgData name="Игорь Багдерин" userId="7b5bb5710867f070" providerId="LiveId" clId="{200BFFB9-84FD-42CC-BB32-D8926C9AA7AA}" dt="2023-03-23T11:32:49.968" v="3528" actId="1076"/>
          <ac:spMkLst>
            <pc:docMk/>
            <pc:sldMk cId="911090127" sldId="2756"/>
            <ac:spMk id="12" creationId="{BFDFFAF9-DAE0-42A2-F20E-FF3F383C1B0B}"/>
          </ac:spMkLst>
        </pc:spChg>
        <pc:spChg chg="add mod">
          <ac:chgData name="Игорь Багдерин" userId="7b5bb5710867f070" providerId="LiveId" clId="{200BFFB9-84FD-42CC-BB32-D8926C9AA7AA}" dt="2023-03-23T11:33:05.137" v="3531" actId="404"/>
          <ac:spMkLst>
            <pc:docMk/>
            <pc:sldMk cId="911090127" sldId="2756"/>
            <ac:spMk id="14" creationId="{6C326E55-96D2-9924-E8A3-6D65CA499853}"/>
          </ac:spMkLst>
        </pc:spChg>
        <pc:picChg chg="mod">
          <ac:chgData name="Игорь Багдерин" userId="7b5bb5710867f070" providerId="LiveId" clId="{200BFFB9-84FD-42CC-BB32-D8926C9AA7AA}" dt="2023-03-23T11:18:48.811" v="3493" actId="1036"/>
          <ac:picMkLst>
            <pc:docMk/>
            <pc:sldMk cId="911090127" sldId="2756"/>
            <ac:picMk id="7" creationId="{1FCFCE35-765A-782B-6A8C-575EABA570FF}"/>
          </ac:picMkLst>
        </pc:picChg>
        <pc:picChg chg="mod">
          <ac:chgData name="Игорь Багдерин" userId="7b5bb5710867f070" providerId="LiveId" clId="{200BFFB9-84FD-42CC-BB32-D8926C9AA7AA}" dt="2023-03-23T11:18:43.118" v="3466" actId="1035"/>
          <ac:picMkLst>
            <pc:docMk/>
            <pc:sldMk cId="911090127" sldId="2756"/>
            <ac:picMk id="9" creationId="{56CE9482-01D2-B71C-865E-D4C775B908AE}"/>
          </ac:picMkLst>
        </pc:picChg>
        <pc:picChg chg="add mod">
          <ac:chgData name="Игорь Багдерин" userId="7b5bb5710867f070" providerId="LiveId" clId="{200BFFB9-84FD-42CC-BB32-D8926C9AA7AA}" dt="2023-03-23T10:23:54.695" v="3311"/>
          <ac:picMkLst>
            <pc:docMk/>
            <pc:sldMk cId="911090127" sldId="2756"/>
            <ac:picMk id="10" creationId="{13FFC1AD-E321-E020-6603-25E7B5808FF6}"/>
          </ac:picMkLst>
        </pc:picChg>
      </pc:sldChg>
    </pc:docChg>
  </pc:docChgLst>
  <pc:docChgLst>
    <pc:chgData name="Вадим Холопов" userId="96f02d3d9f2df19f" providerId="Windows Live" clId="Web-{83DBB3EB-14A6-4C74-AF0B-06CF1CFC4F7F}"/>
    <pc:docChg chg="addSld modSld modSection">
      <pc:chgData name="Вадим Холопов" userId="96f02d3d9f2df19f" providerId="Windows Live" clId="Web-{83DBB3EB-14A6-4C74-AF0B-06CF1CFC4F7F}" dt="2023-03-22T11:10:31.081" v="18" actId="20577"/>
      <pc:docMkLst>
        <pc:docMk/>
      </pc:docMkLst>
      <pc:sldChg chg="delSp modSp">
        <pc:chgData name="Вадим Холопов" userId="96f02d3d9f2df19f" providerId="Windows Live" clId="Web-{83DBB3EB-14A6-4C74-AF0B-06CF1CFC4F7F}" dt="2023-03-22T11:10:31.081" v="18" actId="20577"/>
        <pc:sldMkLst>
          <pc:docMk/>
          <pc:sldMk cId="2663992649" sldId="2726"/>
        </pc:sldMkLst>
        <pc:spChg chg="mod">
          <ac:chgData name="Вадим Холопов" userId="96f02d3d9f2df19f" providerId="Windows Live" clId="Web-{83DBB3EB-14A6-4C74-AF0B-06CF1CFC4F7F}" dt="2023-03-22T11:08:02.562" v="4" actId="20577"/>
          <ac:spMkLst>
            <pc:docMk/>
            <pc:sldMk cId="2663992649" sldId="2726"/>
            <ac:spMk id="3" creationId="{39433B6A-0550-F8B7-21F6-E0B4B53684A9}"/>
          </ac:spMkLst>
        </pc:spChg>
        <pc:spChg chg="mod">
          <ac:chgData name="Вадим Холопов" userId="96f02d3d9f2df19f" providerId="Windows Live" clId="Web-{83DBB3EB-14A6-4C74-AF0B-06CF1CFC4F7F}" dt="2023-03-22T11:06:45.622" v="0" actId="1076"/>
          <ac:spMkLst>
            <pc:docMk/>
            <pc:sldMk cId="2663992649" sldId="2726"/>
            <ac:spMk id="5" creationId="{E117C401-AE3C-9FD9-1CAB-E7D28F76FE6A}"/>
          </ac:spMkLst>
        </pc:spChg>
        <pc:spChg chg="del">
          <ac:chgData name="Вадим Холопов" userId="96f02d3d9f2df19f" providerId="Windows Live" clId="Web-{83DBB3EB-14A6-4C74-AF0B-06CF1CFC4F7F}" dt="2023-03-22T11:08:48.235" v="9"/>
          <ac:spMkLst>
            <pc:docMk/>
            <pc:sldMk cId="2663992649" sldId="2726"/>
            <ac:spMk id="7" creationId="{AF852372-C144-B794-F1B6-B96447171E35}"/>
          </ac:spMkLst>
        </pc:spChg>
        <pc:spChg chg="mod">
          <ac:chgData name="Вадим Холопов" userId="96f02d3d9f2df19f" providerId="Windows Live" clId="Web-{83DBB3EB-14A6-4C74-AF0B-06CF1CFC4F7F}" dt="2023-03-22T11:10:31.081" v="18" actId="20577"/>
          <ac:spMkLst>
            <pc:docMk/>
            <pc:sldMk cId="2663992649" sldId="2726"/>
            <ac:spMk id="9" creationId="{E3111189-9697-30ED-989F-2C5048ADC663}"/>
          </ac:spMkLst>
        </pc:spChg>
      </pc:sldChg>
      <pc:sldChg chg="delSp modSp add replId">
        <pc:chgData name="Вадим Холопов" userId="96f02d3d9f2df19f" providerId="Windows Live" clId="Web-{83DBB3EB-14A6-4C74-AF0B-06CF1CFC4F7F}" dt="2023-03-22T11:09:05.813" v="12" actId="1076"/>
        <pc:sldMkLst>
          <pc:docMk/>
          <pc:sldMk cId="2642004466" sldId="2749"/>
        </pc:sldMkLst>
        <pc:spChg chg="mod">
          <ac:chgData name="Вадим Холопов" userId="96f02d3d9f2df19f" providerId="Windows Live" clId="Web-{83DBB3EB-14A6-4C74-AF0B-06CF1CFC4F7F}" dt="2023-03-22T11:08:07.671" v="8" actId="20577"/>
          <ac:spMkLst>
            <pc:docMk/>
            <pc:sldMk cId="2642004466" sldId="2749"/>
            <ac:spMk id="3" creationId="{39433B6A-0550-F8B7-21F6-E0B4B53684A9}"/>
          </ac:spMkLst>
        </pc:spChg>
        <pc:spChg chg="del">
          <ac:chgData name="Вадим Холопов" userId="96f02d3d9f2df19f" providerId="Windows Live" clId="Web-{83DBB3EB-14A6-4C74-AF0B-06CF1CFC4F7F}" dt="2023-03-22T11:08:59.469" v="11"/>
          <ac:spMkLst>
            <pc:docMk/>
            <pc:sldMk cId="2642004466" sldId="2749"/>
            <ac:spMk id="7" creationId="{AF852372-C144-B794-F1B6-B96447171E35}"/>
          </ac:spMkLst>
        </pc:spChg>
        <pc:spChg chg="mod">
          <ac:chgData name="Вадим Холопов" userId="96f02d3d9f2df19f" providerId="Windows Live" clId="Web-{83DBB3EB-14A6-4C74-AF0B-06CF1CFC4F7F}" dt="2023-03-22T11:09:05.813" v="12" actId="1076"/>
          <ac:spMkLst>
            <pc:docMk/>
            <pc:sldMk cId="2642004466" sldId="2749"/>
            <ac:spMk id="9" creationId="{E3111189-9697-30ED-989F-2C5048ADC663}"/>
          </ac:spMkLst>
        </pc:spChg>
      </pc:sldChg>
    </pc:docChg>
  </pc:docChgLst>
  <pc:docChgLst>
    <pc:chgData name="Круглов Дмитрий" userId="c6a0173caf3e6072" providerId="Windows Live" clId="Web-{7C04680C-8F4B-4CBF-AFC8-BC88AF696583}"/>
    <pc:docChg chg="modSld">
      <pc:chgData name="Круглов Дмитрий" userId="c6a0173caf3e6072" providerId="Windows Live" clId="Web-{7C04680C-8F4B-4CBF-AFC8-BC88AF696583}" dt="2023-03-23T11:25:45.700" v="393" actId="20577"/>
      <pc:docMkLst>
        <pc:docMk/>
      </pc:docMkLst>
      <pc:sldChg chg="modSp">
        <pc:chgData name="Круглов Дмитрий" userId="c6a0173caf3e6072" providerId="Windows Live" clId="Web-{7C04680C-8F4B-4CBF-AFC8-BC88AF696583}" dt="2023-03-23T11:25:45.700" v="393" actId="20577"/>
        <pc:sldMkLst>
          <pc:docMk/>
          <pc:sldMk cId="911090127" sldId="2756"/>
        </pc:sldMkLst>
        <pc:spChg chg="mod">
          <ac:chgData name="Круглов Дмитрий" userId="c6a0173caf3e6072" providerId="Windows Live" clId="Web-{7C04680C-8F4B-4CBF-AFC8-BC88AF696583}" dt="2023-03-23T11:25:45.700" v="393" actId="20577"/>
          <ac:spMkLst>
            <pc:docMk/>
            <pc:sldMk cId="911090127" sldId="2756"/>
            <ac:spMk id="14" creationId="{6C326E55-96D2-9924-E8A3-6D65CA499853}"/>
          </ac:spMkLst>
        </pc:spChg>
      </pc:sldChg>
    </pc:docChg>
  </pc:docChgLst>
  <pc:docChgLst>
    <pc:chgData name="Круглов Дмитрий" userId="c6a0173caf3e6072" providerId="Windows Live" clId="Web-{019C4F2C-3DA0-4128-A29D-BEC366BFAC24}"/>
    <pc:docChg chg="modSld">
      <pc:chgData name="Круглов Дмитрий" userId="c6a0173caf3e6072" providerId="Windows Live" clId="Web-{019C4F2C-3DA0-4128-A29D-BEC366BFAC24}" dt="2023-03-22T11:01:23.134" v="1034" actId="1076"/>
      <pc:docMkLst>
        <pc:docMk/>
      </pc:docMkLst>
      <pc:sldChg chg="modSp">
        <pc:chgData name="Круглов Дмитрий" userId="c6a0173caf3e6072" providerId="Windows Live" clId="Web-{019C4F2C-3DA0-4128-A29D-BEC366BFAC24}" dt="2023-03-22T11:01:23.134" v="1034" actId="1076"/>
        <pc:sldMkLst>
          <pc:docMk/>
          <pc:sldMk cId="2663992649" sldId="2726"/>
        </pc:sldMkLst>
        <pc:spChg chg="mod">
          <ac:chgData name="Круглов Дмитрий" userId="c6a0173caf3e6072" providerId="Windows Live" clId="Web-{019C4F2C-3DA0-4128-A29D-BEC366BFAC24}" dt="2023-03-22T11:01:16.056" v="1032" actId="1076"/>
          <ac:spMkLst>
            <pc:docMk/>
            <pc:sldMk cId="2663992649" sldId="2726"/>
            <ac:spMk id="5" creationId="{E117C401-AE3C-9FD9-1CAB-E7D28F76FE6A}"/>
          </ac:spMkLst>
        </pc:spChg>
        <pc:spChg chg="mod">
          <ac:chgData name="Круглов Дмитрий" userId="c6a0173caf3e6072" providerId="Windows Live" clId="Web-{019C4F2C-3DA0-4128-A29D-BEC366BFAC24}" dt="2023-03-22T11:01:19.259" v="1033" actId="1076"/>
          <ac:spMkLst>
            <pc:docMk/>
            <pc:sldMk cId="2663992649" sldId="2726"/>
            <ac:spMk id="7" creationId="{AF852372-C144-B794-F1B6-B96447171E35}"/>
          </ac:spMkLst>
        </pc:spChg>
        <pc:spChg chg="mod">
          <ac:chgData name="Круглов Дмитрий" userId="c6a0173caf3e6072" providerId="Windows Live" clId="Web-{019C4F2C-3DA0-4128-A29D-BEC366BFAC24}" dt="2023-03-22T11:01:23.134" v="1034" actId="1076"/>
          <ac:spMkLst>
            <pc:docMk/>
            <pc:sldMk cId="2663992649" sldId="2726"/>
            <ac:spMk id="9" creationId="{E3111189-9697-30ED-989F-2C5048ADC663}"/>
          </ac:spMkLst>
        </pc:spChg>
      </pc:sldChg>
    </pc:docChg>
  </pc:docChgLst>
  <pc:docChgLst>
    <pc:chgData name="Круглов Дмитрий" userId="c6a0173caf3e6072" providerId="Windows Live" clId="Web-{31CCDD0C-2F20-4DD4-BB11-6C91B661371F}"/>
    <pc:docChg chg="modSld">
      <pc:chgData name="Круглов Дмитрий" userId="c6a0173caf3e6072" providerId="Windows Live" clId="Web-{31CCDD0C-2F20-4DD4-BB11-6C91B661371F}" dt="2023-03-22T12:13:35.593" v="1666"/>
      <pc:docMkLst>
        <pc:docMk/>
      </pc:docMkLst>
      <pc:sldChg chg="modSp">
        <pc:chgData name="Круглов Дмитрий" userId="c6a0173caf3e6072" providerId="Windows Live" clId="Web-{31CCDD0C-2F20-4DD4-BB11-6C91B661371F}" dt="2023-03-22T12:01:17.701" v="1210" actId="20577"/>
        <pc:sldMkLst>
          <pc:docMk/>
          <pc:sldMk cId="4270893894" sldId="2701"/>
        </pc:sldMkLst>
        <pc:spChg chg="mod">
          <ac:chgData name="Круглов Дмитрий" userId="c6a0173caf3e6072" providerId="Windows Live" clId="Web-{31CCDD0C-2F20-4DD4-BB11-6C91B661371F}" dt="2023-03-22T12:01:17.701" v="1210" actId="20577"/>
          <ac:spMkLst>
            <pc:docMk/>
            <pc:sldMk cId="4270893894" sldId="2701"/>
            <ac:spMk id="2" creationId="{E66907E6-15DA-900A-EB22-A77AA8B7A5DF}"/>
          </ac:spMkLst>
        </pc:spChg>
      </pc:sldChg>
      <pc:sldChg chg="modSp">
        <pc:chgData name="Круглов Дмитрий" userId="c6a0173caf3e6072" providerId="Windows Live" clId="Web-{31CCDD0C-2F20-4DD4-BB11-6C91B661371F}" dt="2023-03-22T12:07:00.396" v="1486" actId="20577"/>
        <pc:sldMkLst>
          <pc:docMk/>
          <pc:sldMk cId="71499011" sldId="2720"/>
        </pc:sldMkLst>
        <pc:spChg chg="mod">
          <ac:chgData name="Круглов Дмитрий" userId="c6a0173caf3e6072" providerId="Windows Live" clId="Web-{31CCDD0C-2F20-4DD4-BB11-6C91B661371F}" dt="2023-03-22T12:07:00.396" v="1486" actId="20577"/>
          <ac:spMkLst>
            <pc:docMk/>
            <pc:sldMk cId="71499011" sldId="2720"/>
            <ac:spMk id="2" creationId="{E66907E6-15DA-900A-EB22-A77AA8B7A5DF}"/>
          </ac:spMkLst>
        </pc:spChg>
      </pc:sldChg>
      <pc:sldChg chg="modSp">
        <pc:chgData name="Круглов Дмитрий" userId="c6a0173caf3e6072" providerId="Windows Live" clId="Web-{31CCDD0C-2F20-4DD4-BB11-6C91B661371F}" dt="2023-03-22T12:07:44.788" v="1488" actId="20577"/>
        <pc:sldMkLst>
          <pc:docMk/>
          <pc:sldMk cId="3932442546" sldId="2721"/>
        </pc:sldMkLst>
        <pc:spChg chg="mod">
          <ac:chgData name="Круглов Дмитрий" userId="c6a0173caf3e6072" providerId="Windows Live" clId="Web-{31CCDD0C-2F20-4DD4-BB11-6C91B661371F}" dt="2023-03-22T12:07:44.788" v="1488" actId="20577"/>
          <ac:spMkLst>
            <pc:docMk/>
            <pc:sldMk cId="3932442546" sldId="2721"/>
            <ac:spMk id="2" creationId="{E66907E6-15DA-900A-EB22-A77AA8B7A5DF}"/>
          </ac:spMkLst>
        </pc:spChg>
      </pc:sldChg>
      <pc:sldChg chg="modSp">
        <pc:chgData name="Круглов Дмитрий" userId="c6a0173caf3e6072" providerId="Windows Live" clId="Web-{31CCDD0C-2F20-4DD4-BB11-6C91B661371F}" dt="2023-03-22T12:00:10.278" v="1151" actId="20577"/>
        <pc:sldMkLst>
          <pc:docMk/>
          <pc:sldMk cId="3497508175" sldId="2723"/>
        </pc:sldMkLst>
        <pc:spChg chg="mod">
          <ac:chgData name="Круглов Дмитрий" userId="c6a0173caf3e6072" providerId="Windows Live" clId="Web-{31CCDD0C-2F20-4DD4-BB11-6C91B661371F}" dt="2023-03-22T12:00:10.278" v="1151" actId="20577"/>
          <ac:spMkLst>
            <pc:docMk/>
            <pc:sldMk cId="3497508175" sldId="2723"/>
            <ac:spMk id="2" creationId="{E66907E6-15DA-900A-EB22-A77AA8B7A5DF}"/>
          </ac:spMkLst>
        </pc:spChg>
      </pc:sldChg>
      <pc:sldChg chg="addSp delSp modSp">
        <pc:chgData name="Круглов Дмитрий" userId="c6a0173caf3e6072" providerId="Windows Live" clId="Web-{31CCDD0C-2F20-4DD4-BB11-6C91B661371F}" dt="2023-03-22T11:17:03.094" v="310" actId="20577"/>
        <pc:sldMkLst>
          <pc:docMk/>
          <pc:sldMk cId="2663992649" sldId="2726"/>
        </pc:sldMkLst>
        <pc:spChg chg="add del mod">
          <ac:chgData name="Круглов Дмитрий" userId="c6a0173caf3e6072" providerId="Windows Live" clId="Web-{31CCDD0C-2F20-4DD4-BB11-6C91B661371F}" dt="2023-03-22T11:11:24.227" v="8"/>
          <ac:spMkLst>
            <pc:docMk/>
            <pc:sldMk cId="2663992649" sldId="2726"/>
            <ac:spMk id="4" creationId="{388F819B-E840-0963-F87C-8D73D1DEFE94}"/>
          </ac:spMkLst>
        </pc:spChg>
        <pc:spChg chg="mod">
          <ac:chgData name="Круглов Дмитрий" userId="c6a0173caf3e6072" providerId="Windows Live" clId="Web-{31CCDD0C-2F20-4DD4-BB11-6C91B661371F}" dt="2023-03-22T11:17:03.094" v="310" actId="20577"/>
          <ac:spMkLst>
            <pc:docMk/>
            <pc:sldMk cId="2663992649" sldId="2726"/>
            <ac:spMk id="9" creationId="{E3111189-9697-30ED-989F-2C5048ADC663}"/>
          </ac:spMkLst>
        </pc:spChg>
      </pc:sldChg>
      <pc:sldChg chg="modSp">
        <pc:chgData name="Круглов Дмитрий" userId="c6a0173caf3e6072" providerId="Windows Live" clId="Web-{31CCDD0C-2F20-4DD4-BB11-6C91B661371F}" dt="2023-03-22T11:50:44.359" v="604" actId="20577"/>
        <pc:sldMkLst>
          <pc:docMk/>
          <pc:sldMk cId="2797233065" sldId="2730"/>
        </pc:sldMkLst>
        <pc:spChg chg="mod">
          <ac:chgData name="Круглов Дмитрий" userId="c6a0173caf3e6072" providerId="Windows Live" clId="Web-{31CCDD0C-2F20-4DD4-BB11-6C91B661371F}" dt="2023-03-22T11:50:04.170" v="582" actId="20577"/>
          <ac:spMkLst>
            <pc:docMk/>
            <pc:sldMk cId="2797233065" sldId="2730"/>
            <ac:spMk id="4" creationId="{B2F49C08-2918-E221-0E11-31969C2B543E}"/>
          </ac:spMkLst>
        </pc:spChg>
        <pc:spChg chg="mod">
          <ac:chgData name="Круглов Дмитрий" userId="c6a0173caf3e6072" providerId="Windows Live" clId="Web-{31CCDD0C-2F20-4DD4-BB11-6C91B661371F}" dt="2023-03-22T11:50:44.359" v="604" actId="20577"/>
          <ac:spMkLst>
            <pc:docMk/>
            <pc:sldMk cId="2797233065" sldId="2730"/>
            <ac:spMk id="10" creationId="{BDB7E619-7586-82D0-39E6-C9186EF8E279}"/>
          </ac:spMkLst>
        </pc:spChg>
        <pc:spChg chg="mod">
          <ac:chgData name="Круглов Дмитрий" userId="c6a0173caf3e6072" providerId="Windows Live" clId="Web-{31CCDD0C-2F20-4DD4-BB11-6C91B661371F}" dt="2023-03-22T11:49:40.873" v="568" actId="20577"/>
          <ac:spMkLst>
            <pc:docMk/>
            <pc:sldMk cId="2797233065" sldId="2730"/>
            <ac:spMk id="11" creationId="{C7DB2246-B7AF-E12A-8063-4FB2C4D6B790}"/>
          </ac:spMkLst>
        </pc:spChg>
      </pc:sldChg>
      <pc:sldChg chg="modSp">
        <pc:chgData name="Круглов Дмитрий" userId="c6a0173caf3e6072" providerId="Windows Live" clId="Web-{31CCDD0C-2F20-4DD4-BB11-6C91B661371F}" dt="2023-03-22T11:48:36.715" v="539" actId="20577"/>
        <pc:sldMkLst>
          <pc:docMk/>
          <pc:sldMk cId="1796423200" sldId="2732"/>
        </pc:sldMkLst>
        <pc:spChg chg="mod">
          <ac:chgData name="Круглов Дмитрий" userId="c6a0173caf3e6072" providerId="Windows Live" clId="Web-{31CCDD0C-2F20-4DD4-BB11-6C91B661371F}" dt="2023-03-22T11:48:33.496" v="532" actId="20577"/>
          <ac:spMkLst>
            <pc:docMk/>
            <pc:sldMk cId="1796423200" sldId="2732"/>
            <ac:spMk id="4" creationId="{AA4CBBA1-D19D-190A-175B-138B8D2AD1F9}"/>
          </ac:spMkLst>
        </pc:spChg>
        <pc:spChg chg="mod">
          <ac:chgData name="Круглов Дмитрий" userId="c6a0173caf3e6072" providerId="Windows Live" clId="Web-{31CCDD0C-2F20-4DD4-BB11-6C91B661371F}" dt="2023-03-22T11:48:36.715" v="539" actId="20577"/>
          <ac:spMkLst>
            <pc:docMk/>
            <pc:sldMk cId="1796423200" sldId="2732"/>
            <ac:spMk id="5" creationId="{120E16F9-190A-4A5B-1178-1A444B83A2C4}"/>
          </ac:spMkLst>
        </pc:spChg>
      </pc:sldChg>
      <pc:sldChg chg="modSp">
        <pc:chgData name="Круглов Дмитрий" userId="c6a0173caf3e6072" providerId="Windows Live" clId="Web-{31CCDD0C-2F20-4DD4-BB11-6C91B661371F}" dt="2023-03-22T11:51:36.610" v="622" actId="20577"/>
        <pc:sldMkLst>
          <pc:docMk/>
          <pc:sldMk cId="1832345909" sldId="2733"/>
        </pc:sldMkLst>
        <pc:spChg chg="mod">
          <ac:chgData name="Круглов Дмитрий" userId="c6a0173caf3e6072" providerId="Windows Live" clId="Web-{31CCDD0C-2F20-4DD4-BB11-6C91B661371F}" dt="2023-03-22T11:51:36.610" v="622" actId="20577"/>
          <ac:spMkLst>
            <pc:docMk/>
            <pc:sldMk cId="1832345909" sldId="2733"/>
            <ac:spMk id="6" creationId="{A75FBF86-5008-75C9-31C8-897007169CDB}"/>
          </ac:spMkLst>
        </pc:spChg>
      </pc:sldChg>
      <pc:sldChg chg="modSp">
        <pc:chgData name="Круглов Дмитрий" userId="c6a0173caf3e6072" providerId="Windows Live" clId="Web-{31CCDD0C-2F20-4DD4-BB11-6C91B661371F}" dt="2023-03-22T11:53:01.065" v="633" actId="20577"/>
        <pc:sldMkLst>
          <pc:docMk/>
          <pc:sldMk cId="2202830555" sldId="2734"/>
        </pc:sldMkLst>
        <pc:spChg chg="mod">
          <ac:chgData name="Круглов Дмитрий" userId="c6a0173caf3e6072" providerId="Windows Live" clId="Web-{31CCDD0C-2F20-4DD4-BB11-6C91B661371F}" dt="2023-03-22T11:52:50.018" v="631" actId="20577"/>
          <ac:spMkLst>
            <pc:docMk/>
            <pc:sldMk cId="2202830555" sldId="2734"/>
            <ac:spMk id="4" creationId="{45FBF417-BC1E-5773-F308-B87DE2A4909E}"/>
          </ac:spMkLst>
        </pc:spChg>
        <pc:spChg chg="mod">
          <ac:chgData name="Круглов Дмитрий" userId="c6a0173caf3e6072" providerId="Windows Live" clId="Web-{31CCDD0C-2F20-4DD4-BB11-6C91B661371F}" dt="2023-03-22T11:53:01.065" v="633" actId="20577"/>
          <ac:spMkLst>
            <pc:docMk/>
            <pc:sldMk cId="2202830555" sldId="2734"/>
            <ac:spMk id="8" creationId="{E757C375-69B6-3621-ABBF-D4F938028A26}"/>
          </ac:spMkLst>
        </pc:spChg>
      </pc:sldChg>
      <pc:sldChg chg="addSp modSp">
        <pc:chgData name="Круглов Дмитрий" userId="c6a0173caf3e6072" providerId="Windows Live" clId="Web-{31CCDD0C-2F20-4DD4-BB11-6C91B661371F}" dt="2023-03-22T11:38:20.513" v="517" actId="1076"/>
        <pc:sldMkLst>
          <pc:docMk/>
          <pc:sldMk cId="1920811523" sldId="2736"/>
        </pc:sldMkLst>
        <pc:spChg chg="mod">
          <ac:chgData name="Круглов Дмитрий" userId="c6a0173caf3e6072" providerId="Windows Live" clId="Web-{31CCDD0C-2F20-4DD4-BB11-6C91B661371F}" dt="2023-03-22T11:38:00.169" v="509" actId="20577"/>
          <ac:spMkLst>
            <pc:docMk/>
            <pc:sldMk cId="1920811523" sldId="2736"/>
            <ac:spMk id="4" creationId="{AA4CBBA1-D19D-190A-175B-138B8D2AD1F9}"/>
          </ac:spMkLst>
        </pc:spChg>
        <pc:spChg chg="mod">
          <ac:chgData name="Круглов Дмитрий" userId="c6a0173caf3e6072" providerId="Windows Live" clId="Web-{31CCDD0C-2F20-4DD4-BB11-6C91B661371F}" dt="2023-03-22T11:38:02.482" v="513" actId="20577"/>
          <ac:spMkLst>
            <pc:docMk/>
            <pc:sldMk cId="1920811523" sldId="2736"/>
            <ac:spMk id="5" creationId="{120E16F9-190A-4A5B-1178-1A444B83A2C4}"/>
          </ac:spMkLst>
        </pc:spChg>
        <pc:spChg chg="add mod">
          <ac:chgData name="Круглов Дмитрий" userId="c6a0173caf3e6072" providerId="Windows Live" clId="Web-{31CCDD0C-2F20-4DD4-BB11-6C91B661371F}" dt="2023-03-22T11:38:16.326" v="516" actId="1076"/>
          <ac:spMkLst>
            <pc:docMk/>
            <pc:sldMk cId="1920811523" sldId="2736"/>
            <ac:spMk id="6" creationId="{7F8E2C5A-8268-0956-66AB-124B36CE689A}"/>
          </ac:spMkLst>
        </pc:spChg>
        <pc:spChg chg="add mod">
          <ac:chgData name="Круглов Дмитрий" userId="c6a0173caf3e6072" providerId="Windows Live" clId="Web-{31CCDD0C-2F20-4DD4-BB11-6C91B661371F}" dt="2023-03-22T11:38:20.513" v="517" actId="1076"/>
          <ac:spMkLst>
            <pc:docMk/>
            <pc:sldMk cId="1920811523" sldId="2736"/>
            <ac:spMk id="8" creationId="{113398E4-6FFD-0253-5DBC-E08ACCFFBD02}"/>
          </ac:spMkLst>
        </pc:spChg>
        <pc:picChg chg="mod">
          <ac:chgData name="Круглов Дмитрий" userId="c6a0173caf3e6072" providerId="Windows Live" clId="Web-{31CCDD0C-2F20-4DD4-BB11-6C91B661371F}" dt="2023-03-22T11:38:07.451" v="514" actId="1076"/>
          <ac:picMkLst>
            <pc:docMk/>
            <pc:sldMk cId="1920811523" sldId="2736"/>
            <ac:picMk id="7" creationId="{1FCFCE35-765A-782B-6A8C-575EABA570FF}"/>
          </ac:picMkLst>
        </pc:picChg>
        <pc:picChg chg="mod">
          <ac:chgData name="Круглов Дмитрий" userId="c6a0173caf3e6072" providerId="Windows Live" clId="Web-{31CCDD0C-2F20-4DD4-BB11-6C91B661371F}" dt="2023-03-22T11:38:12.951" v="515" actId="1076"/>
          <ac:picMkLst>
            <pc:docMk/>
            <pc:sldMk cId="1920811523" sldId="2736"/>
            <ac:picMk id="9" creationId="{56CE9482-01D2-B71C-865E-D4C775B908AE}"/>
          </ac:picMkLst>
        </pc:picChg>
      </pc:sldChg>
      <pc:sldChg chg="modSp">
        <pc:chgData name="Круглов Дмитрий" userId="c6a0173caf3e6072" providerId="Windows Live" clId="Web-{31CCDD0C-2F20-4DD4-BB11-6C91B661371F}" dt="2023-03-22T11:50:54.812" v="606" actId="20577"/>
        <pc:sldMkLst>
          <pc:docMk/>
          <pc:sldMk cId="2072878678" sldId="2738"/>
        </pc:sldMkLst>
        <pc:spChg chg="mod">
          <ac:chgData name="Круглов Дмитрий" userId="c6a0173caf3e6072" providerId="Windows Live" clId="Web-{31CCDD0C-2F20-4DD4-BB11-6C91B661371F}" dt="2023-03-22T11:50:17.436" v="598" actId="20577"/>
          <ac:spMkLst>
            <pc:docMk/>
            <pc:sldMk cId="2072878678" sldId="2738"/>
            <ac:spMk id="4" creationId="{B2F49C08-2918-E221-0E11-31969C2B543E}"/>
          </ac:spMkLst>
        </pc:spChg>
        <pc:spChg chg="mod">
          <ac:chgData name="Круглов Дмитрий" userId="c6a0173caf3e6072" providerId="Windows Live" clId="Web-{31CCDD0C-2F20-4DD4-BB11-6C91B661371F}" dt="2023-03-22T11:50:54.812" v="606" actId="20577"/>
          <ac:spMkLst>
            <pc:docMk/>
            <pc:sldMk cId="2072878678" sldId="2738"/>
            <ac:spMk id="10" creationId="{BDB7E619-7586-82D0-39E6-C9186EF8E279}"/>
          </ac:spMkLst>
        </pc:spChg>
      </pc:sldChg>
      <pc:sldChg chg="modSp">
        <pc:chgData name="Круглов Дмитрий" userId="c6a0173caf3e6072" providerId="Windows Live" clId="Web-{31CCDD0C-2F20-4DD4-BB11-6C91B661371F}" dt="2023-03-22T11:53:07.440" v="637" actId="20577"/>
        <pc:sldMkLst>
          <pc:docMk/>
          <pc:sldMk cId="2382923128" sldId="2739"/>
        </pc:sldMkLst>
        <pc:spChg chg="mod">
          <ac:chgData name="Круглов Дмитрий" userId="c6a0173caf3e6072" providerId="Windows Live" clId="Web-{31CCDD0C-2F20-4DD4-BB11-6C91B661371F}" dt="2023-03-22T11:53:04.659" v="635" actId="20577"/>
          <ac:spMkLst>
            <pc:docMk/>
            <pc:sldMk cId="2382923128" sldId="2739"/>
            <ac:spMk id="4" creationId="{26445D77-D22D-7FD1-117E-F77C96D1D058}"/>
          </ac:spMkLst>
        </pc:spChg>
        <pc:spChg chg="mod">
          <ac:chgData name="Круглов Дмитрий" userId="c6a0173caf3e6072" providerId="Windows Live" clId="Web-{31CCDD0C-2F20-4DD4-BB11-6C91B661371F}" dt="2023-03-22T11:53:07.440" v="637" actId="20577"/>
          <ac:spMkLst>
            <pc:docMk/>
            <pc:sldMk cId="2382923128" sldId="2739"/>
            <ac:spMk id="5" creationId="{09E46A55-9A1B-987B-CC17-781FD9059427}"/>
          </ac:spMkLst>
        </pc:spChg>
      </pc:sldChg>
      <pc:sldChg chg="modSp">
        <pc:chgData name="Круглов Дмитрий" userId="c6a0173caf3e6072" providerId="Windows Live" clId="Web-{31CCDD0C-2F20-4DD4-BB11-6C91B661371F}" dt="2023-03-22T11:53:17.831" v="639" actId="20577"/>
        <pc:sldMkLst>
          <pc:docMk/>
          <pc:sldMk cId="3800211043" sldId="2740"/>
        </pc:sldMkLst>
        <pc:spChg chg="mod">
          <ac:chgData name="Круглов Дмитрий" userId="c6a0173caf3e6072" providerId="Windows Live" clId="Web-{31CCDD0C-2F20-4DD4-BB11-6C91B661371F}" dt="2023-03-22T11:53:17.831" v="639" actId="20577"/>
          <ac:spMkLst>
            <pc:docMk/>
            <pc:sldMk cId="3800211043" sldId="2740"/>
            <ac:spMk id="4" creationId="{26445D77-D22D-7FD1-117E-F77C96D1D058}"/>
          </ac:spMkLst>
        </pc:spChg>
      </pc:sldChg>
      <pc:sldChg chg="modSp">
        <pc:chgData name="Круглов Дмитрий" userId="c6a0173caf3e6072" providerId="Windows Live" clId="Web-{31CCDD0C-2F20-4DD4-BB11-6C91B661371F}" dt="2023-03-22T11:57:57.243" v="926" actId="20577"/>
        <pc:sldMkLst>
          <pc:docMk/>
          <pc:sldMk cId="2000017305" sldId="2741"/>
        </pc:sldMkLst>
        <pc:spChg chg="mod">
          <ac:chgData name="Круглов Дмитрий" userId="c6a0173caf3e6072" providerId="Windows Live" clId="Web-{31CCDD0C-2F20-4DD4-BB11-6C91B661371F}" dt="2023-03-22T11:57:57.243" v="926" actId="20577"/>
          <ac:spMkLst>
            <pc:docMk/>
            <pc:sldMk cId="2000017305" sldId="2741"/>
            <ac:spMk id="2" creationId="{E66907E6-15DA-900A-EB22-A77AA8B7A5DF}"/>
          </ac:spMkLst>
        </pc:spChg>
      </pc:sldChg>
      <pc:sldChg chg="modSp">
        <pc:chgData name="Круглов Дмитрий" userId="c6a0173caf3e6072" providerId="Windows Live" clId="Web-{31CCDD0C-2F20-4DD4-BB11-6C91B661371F}" dt="2023-03-22T12:04:38.800" v="1329" actId="20577"/>
        <pc:sldMkLst>
          <pc:docMk/>
          <pc:sldMk cId="3397781456" sldId="2743"/>
        </pc:sldMkLst>
        <pc:spChg chg="mod">
          <ac:chgData name="Круглов Дмитрий" userId="c6a0173caf3e6072" providerId="Windows Live" clId="Web-{31CCDD0C-2F20-4DD4-BB11-6C91B661371F}" dt="2023-03-22T12:04:38.800" v="1329" actId="20577"/>
          <ac:spMkLst>
            <pc:docMk/>
            <pc:sldMk cId="3397781456" sldId="2743"/>
            <ac:spMk id="2" creationId="{E66907E6-15DA-900A-EB22-A77AA8B7A5DF}"/>
          </ac:spMkLst>
        </pc:spChg>
      </pc:sldChg>
      <pc:sldChg chg="modSp">
        <pc:chgData name="Круглов Дмитрий" userId="c6a0173caf3e6072" providerId="Windows Live" clId="Web-{31CCDD0C-2F20-4DD4-BB11-6C91B661371F}" dt="2023-03-22T12:13:35.593" v="1666"/>
        <pc:sldMkLst>
          <pc:docMk/>
          <pc:sldMk cId="3672329794" sldId="2744"/>
        </pc:sldMkLst>
        <pc:graphicFrameChg chg="mod modGraphic">
          <ac:chgData name="Круглов Дмитрий" userId="c6a0173caf3e6072" providerId="Windows Live" clId="Web-{31CCDD0C-2F20-4DD4-BB11-6C91B661371F}" dt="2023-03-22T12:09:14.978" v="1491"/>
          <ac:graphicFrameMkLst>
            <pc:docMk/>
            <pc:sldMk cId="3672329794" sldId="2744"/>
            <ac:graphicFrameMk id="9" creationId="{2F48D886-F184-DCB2-DB71-A266A4CAC1B9}"/>
          </ac:graphicFrameMkLst>
        </pc:graphicFrameChg>
        <pc:graphicFrameChg chg="mod modGraphic">
          <ac:chgData name="Круглов Дмитрий" userId="c6a0173caf3e6072" providerId="Windows Live" clId="Web-{31CCDD0C-2F20-4DD4-BB11-6C91B661371F}" dt="2023-03-22T12:11:00.558" v="1522"/>
          <ac:graphicFrameMkLst>
            <pc:docMk/>
            <pc:sldMk cId="3672329794" sldId="2744"/>
            <ac:graphicFrameMk id="10" creationId="{84E28B71-0955-90B9-53CF-C402F63893D9}"/>
          </ac:graphicFrameMkLst>
        </pc:graphicFrameChg>
        <pc:graphicFrameChg chg="mod modGraphic">
          <ac:chgData name="Круглов Дмитрий" userId="c6a0173caf3e6072" providerId="Windows Live" clId="Web-{31CCDD0C-2F20-4DD4-BB11-6C91B661371F}" dt="2023-03-22T12:13:28.030" v="1664"/>
          <ac:graphicFrameMkLst>
            <pc:docMk/>
            <pc:sldMk cId="3672329794" sldId="2744"/>
            <ac:graphicFrameMk id="11" creationId="{CA1071F7-CE84-43E2-084B-4A313265CD8A}"/>
          </ac:graphicFrameMkLst>
        </pc:graphicFrameChg>
        <pc:graphicFrameChg chg="mod modGraphic">
          <ac:chgData name="Круглов Дмитрий" userId="c6a0173caf3e6072" providerId="Windows Live" clId="Web-{31CCDD0C-2F20-4DD4-BB11-6C91B661371F}" dt="2023-03-22T12:13:35.593" v="1666"/>
          <ac:graphicFrameMkLst>
            <pc:docMk/>
            <pc:sldMk cId="3672329794" sldId="2744"/>
            <ac:graphicFrameMk id="12" creationId="{E4732535-A84F-6B4C-6884-2876803EC3FB}"/>
          </ac:graphicFrameMkLst>
        </pc:graphicFrameChg>
      </pc:sldChg>
      <pc:sldChg chg="modSp">
        <pc:chgData name="Круглов Дмитрий" userId="c6a0173caf3e6072" providerId="Windows Live" clId="Web-{31CCDD0C-2F20-4DD4-BB11-6C91B661371F}" dt="2023-03-22T12:06:05.395" v="1465" actId="20577"/>
        <pc:sldMkLst>
          <pc:docMk/>
          <pc:sldMk cId="2683619149" sldId="2745"/>
        </pc:sldMkLst>
        <pc:spChg chg="mod">
          <ac:chgData name="Круглов Дмитрий" userId="c6a0173caf3e6072" providerId="Windows Live" clId="Web-{31CCDD0C-2F20-4DD4-BB11-6C91B661371F}" dt="2023-03-22T12:06:05.395" v="1465" actId="20577"/>
          <ac:spMkLst>
            <pc:docMk/>
            <pc:sldMk cId="2683619149" sldId="2745"/>
            <ac:spMk id="2" creationId="{E66907E6-15DA-900A-EB22-A77AA8B7A5DF}"/>
          </ac:spMkLst>
        </pc:spChg>
      </pc:sldChg>
      <pc:sldChg chg="modSp">
        <pc:chgData name="Круглов Дмитрий" userId="c6a0173caf3e6072" providerId="Windows Live" clId="Web-{31CCDD0C-2F20-4DD4-BB11-6C91B661371F}" dt="2023-03-22T12:06:31.005" v="1478" actId="20577"/>
        <pc:sldMkLst>
          <pc:docMk/>
          <pc:sldMk cId="583429888" sldId="2746"/>
        </pc:sldMkLst>
        <pc:spChg chg="mod">
          <ac:chgData name="Круглов Дмитрий" userId="c6a0173caf3e6072" providerId="Windows Live" clId="Web-{31CCDD0C-2F20-4DD4-BB11-6C91B661371F}" dt="2023-03-22T12:06:31.005" v="1478" actId="20577"/>
          <ac:spMkLst>
            <pc:docMk/>
            <pc:sldMk cId="583429888" sldId="2746"/>
            <ac:spMk id="2" creationId="{E66907E6-15DA-900A-EB22-A77AA8B7A5DF}"/>
          </ac:spMkLst>
        </pc:spChg>
      </pc:sldChg>
      <pc:sldChg chg="modSp">
        <pc:chgData name="Круглов Дмитрий" userId="c6a0173caf3e6072" providerId="Windows Live" clId="Web-{31CCDD0C-2F20-4DD4-BB11-6C91B661371F}" dt="2023-03-22T12:02:40.422" v="1302" actId="20577"/>
        <pc:sldMkLst>
          <pc:docMk/>
          <pc:sldMk cId="3069379289" sldId="2748"/>
        </pc:sldMkLst>
        <pc:spChg chg="mod">
          <ac:chgData name="Круглов Дмитрий" userId="c6a0173caf3e6072" providerId="Windows Live" clId="Web-{31CCDD0C-2F20-4DD4-BB11-6C91B661371F}" dt="2023-03-22T12:02:40.422" v="1302" actId="20577"/>
          <ac:spMkLst>
            <pc:docMk/>
            <pc:sldMk cId="3069379289" sldId="2748"/>
            <ac:spMk id="2" creationId="{E66907E6-15DA-900A-EB22-A77AA8B7A5DF}"/>
          </ac:spMkLst>
        </pc:spChg>
      </pc:sldChg>
      <pc:sldChg chg="modSp">
        <pc:chgData name="Круглов Дмитрий" userId="c6a0173caf3e6072" providerId="Windows Live" clId="Web-{31CCDD0C-2F20-4DD4-BB11-6C91B661371F}" dt="2023-03-22T11:41:04.002" v="526" actId="20577"/>
        <pc:sldMkLst>
          <pc:docMk/>
          <pc:sldMk cId="1583181185" sldId="2750"/>
        </pc:sldMkLst>
        <pc:spChg chg="mod">
          <ac:chgData name="Круглов Дмитрий" userId="c6a0173caf3e6072" providerId="Windows Live" clId="Web-{31CCDD0C-2F20-4DD4-BB11-6C91B661371F}" dt="2023-03-22T11:41:04.002" v="526" actId="20577"/>
          <ac:spMkLst>
            <pc:docMk/>
            <pc:sldMk cId="1583181185" sldId="2750"/>
            <ac:spMk id="9" creationId="{E3111189-9697-30ED-989F-2C5048ADC663}"/>
          </ac:spMkLst>
        </pc:spChg>
      </pc:sldChg>
    </pc:docChg>
  </pc:docChgLst>
  <pc:docChgLst>
    <pc:chgData name="Вадим Холопов" userId="96f02d3d9f2df19f" providerId="Windows Live" clId="Web-{1AE13025-C1DD-4407-ADDA-C55136D21810}"/>
    <pc:docChg chg="delSld modSld modSection">
      <pc:chgData name="Вадим Холопов" userId="96f02d3d9f2df19f" providerId="Windows Live" clId="Web-{1AE13025-C1DD-4407-ADDA-C55136D21810}" dt="2023-03-22T12:53:30.383" v="47" actId="14100"/>
      <pc:docMkLst>
        <pc:docMk/>
      </pc:docMkLst>
      <pc:sldChg chg="modSp">
        <pc:chgData name="Вадим Холопов" userId="96f02d3d9f2df19f" providerId="Windows Live" clId="Web-{1AE13025-C1DD-4407-ADDA-C55136D21810}" dt="2023-03-22T12:42:32.522" v="3" actId="1076"/>
        <pc:sldMkLst>
          <pc:docMk/>
          <pc:sldMk cId="3425420197" sldId="2705"/>
        </pc:sldMkLst>
        <pc:spChg chg="mod">
          <ac:chgData name="Вадим Холопов" userId="96f02d3d9f2df19f" providerId="Windows Live" clId="Web-{1AE13025-C1DD-4407-ADDA-C55136D21810}" dt="2023-03-22T12:42:32.522" v="3" actId="1076"/>
          <ac:spMkLst>
            <pc:docMk/>
            <pc:sldMk cId="3425420197" sldId="2705"/>
            <ac:spMk id="2" creationId="{E66907E6-15DA-900A-EB22-A77AA8B7A5DF}"/>
          </ac:spMkLst>
        </pc:spChg>
      </pc:sldChg>
      <pc:sldChg chg="modSp">
        <pc:chgData name="Вадим Холопов" userId="96f02d3d9f2df19f" providerId="Windows Live" clId="Web-{1AE13025-C1DD-4407-ADDA-C55136D21810}" dt="2023-03-22T12:48:28.781" v="29" actId="1076"/>
        <pc:sldMkLst>
          <pc:docMk/>
          <pc:sldMk cId="71499011" sldId="2720"/>
        </pc:sldMkLst>
        <pc:spChg chg="mod">
          <ac:chgData name="Вадим Холопов" userId="96f02d3d9f2df19f" providerId="Windows Live" clId="Web-{1AE13025-C1DD-4407-ADDA-C55136D21810}" dt="2023-03-22T12:48:28.781" v="29" actId="1076"/>
          <ac:spMkLst>
            <pc:docMk/>
            <pc:sldMk cId="71499011" sldId="2720"/>
            <ac:spMk id="2" creationId="{E66907E6-15DA-900A-EB22-A77AA8B7A5DF}"/>
          </ac:spMkLst>
        </pc:spChg>
      </pc:sldChg>
      <pc:sldChg chg="modSp">
        <pc:chgData name="Вадим Холопов" userId="96f02d3d9f2df19f" providerId="Windows Live" clId="Web-{1AE13025-C1DD-4407-ADDA-C55136D21810}" dt="2023-03-22T12:48:48.173" v="30" actId="1076"/>
        <pc:sldMkLst>
          <pc:docMk/>
          <pc:sldMk cId="3932442546" sldId="2721"/>
        </pc:sldMkLst>
        <pc:spChg chg="mod">
          <ac:chgData name="Вадим Холопов" userId="96f02d3d9f2df19f" providerId="Windows Live" clId="Web-{1AE13025-C1DD-4407-ADDA-C55136D21810}" dt="2023-03-22T12:48:48.173" v="30" actId="1076"/>
          <ac:spMkLst>
            <pc:docMk/>
            <pc:sldMk cId="3932442546" sldId="2721"/>
            <ac:spMk id="2" creationId="{E66907E6-15DA-900A-EB22-A77AA8B7A5DF}"/>
          </ac:spMkLst>
        </pc:spChg>
      </pc:sldChg>
      <pc:sldChg chg="modSp">
        <pc:chgData name="Вадим Холопов" userId="96f02d3d9f2df19f" providerId="Windows Live" clId="Web-{1AE13025-C1DD-4407-ADDA-C55136D21810}" dt="2023-03-22T12:53:30.383" v="47" actId="14100"/>
        <pc:sldMkLst>
          <pc:docMk/>
          <pc:sldMk cId="3786026996" sldId="2729"/>
        </pc:sldMkLst>
        <pc:spChg chg="mod">
          <ac:chgData name="Вадим Холопов" userId="96f02d3d9f2df19f" providerId="Windows Live" clId="Web-{1AE13025-C1DD-4407-ADDA-C55136D21810}" dt="2023-03-22T12:53:30.383" v="47" actId="14100"/>
          <ac:spMkLst>
            <pc:docMk/>
            <pc:sldMk cId="3786026996" sldId="2729"/>
            <ac:spMk id="2" creationId="{552DBA89-DAEE-BEF7-A344-5D2D4BA9F680}"/>
          </ac:spMkLst>
        </pc:spChg>
      </pc:sldChg>
      <pc:sldChg chg="del">
        <pc:chgData name="Вадим Холопов" userId="96f02d3d9f2df19f" providerId="Windows Live" clId="Web-{1AE13025-C1DD-4407-ADDA-C55136D21810}" dt="2023-03-22T12:51:21.630" v="34"/>
        <pc:sldMkLst>
          <pc:docMk/>
          <pc:sldMk cId="871538733" sldId="2735"/>
        </pc:sldMkLst>
      </pc:sldChg>
      <pc:sldChg chg="modSp">
        <pc:chgData name="Вадим Холопов" userId="96f02d3d9f2df19f" providerId="Windows Live" clId="Web-{1AE13025-C1DD-4407-ADDA-C55136D21810}" dt="2023-03-22T12:51:51.365" v="35" actId="1076"/>
        <pc:sldMkLst>
          <pc:docMk/>
          <pc:sldMk cId="3165075123" sldId="2742"/>
        </pc:sldMkLst>
        <pc:spChg chg="mod">
          <ac:chgData name="Вадим Холопов" userId="96f02d3d9f2df19f" providerId="Windows Live" clId="Web-{1AE13025-C1DD-4407-ADDA-C55136D21810}" dt="2023-03-22T12:51:51.365" v="35" actId="1076"/>
          <ac:spMkLst>
            <pc:docMk/>
            <pc:sldMk cId="3165075123" sldId="2742"/>
            <ac:spMk id="2" creationId="{E66907E6-15DA-900A-EB22-A77AA8B7A5DF}"/>
          </ac:spMkLst>
        </pc:spChg>
        <pc:picChg chg="mod">
          <ac:chgData name="Вадим Холопов" userId="96f02d3d9f2df19f" providerId="Windows Live" clId="Web-{1AE13025-C1DD-4407-ADDA-C55136D21810}" dt="2023-03-22T12:43:56.555" v="6" actId="1076"/>
          <ac:picMkLst>
            <pc:docMk/>
            <pc:sldMk cId="3165075123" sldId="2742"/>
            <ac:picMk id="8" creationId="{83AD2293-A798-B32D-5AEE-D203C20D3381}"/>
          </ac:picMkLst>
        </pc:picChg>
        <pc:picChg chg="mod">
          <ac:chgData name="Вадим Холопов" userId="96f02d3d9f2df19f" providerId="Windows Live" clId="Web-{1AE13025-C1DD-4407-ADDA-C55136D21810}" dt="2023-03-22T12:44:10.790" v="9" actId="14100"/>
          <ac:picMkLst>
            <pc:docMk/>
            <pc:sldMk cId="3165075123" sldId="2742"/>
            <ac:picMk id="10" creationId="{17069984-A4CA-4B0E-58AD-6EE338D35785}"/>
          </ac:picMkLst>
        </pc:picChg>
      </pc:sldChg>
      <pc:sldChg chg="modSp">
        <pc:chgData name="Вадим Холопов" userId="96f02d3d9f2df19f" providerId="Windows Live" clId="Web-{1AE13025-C1DD-4407-ADDA-C55136D21810}" dt="2023-03-22T12:45:53.215" v="25" actId="1076"/>
        <pc:sldMkLst>
          <pc:docMk/>
          <pc:sldMk cId="3397781456" sldId="2743"/>
        </pc:sldMkLst>
        <pc:spChg chg="mod">
          <ac:chgData name="Вадим Холопов" userId="96f02d3d9f2df19f" providerId="Windows Live" clId="Web-{1AE13025-C1DD-4407-ADDA-C55136D21810}" dt="2023-03-22T12:45:40.761" v="23" actId="1076"/>
          <ac:spMkLst>
            <pc:docMk/>
            <pc:sldMk cId="3397781456" sldId="2743"/>
            <ac:spMk id="2" creationId="{E66907E6-15DA-900A-EB22-A77AA8B7A5DF}"/>
          </ac:spMkLst>
        </pc:spChg>
        <pc:picChg chg="mod">
          <ac:chgData name="Вадим Холопов" userId="96f02d3d9f2df19f" providerId="Windows Live" clId="Web-{1AE13025-C1DD-4407-ADDA-C55136D21810}" dt="2023-03-22T12:45:53.183" v="24" actId="1076"/>
          <ac:picMkLst>
            <pc:docMk/>
            <pc:sldMk cId="3397781456" sldId="2743"/>
            <ac:picMk id="6" creationId="{DAF353D4-22FD-C045-B877-5F8DDE3474BF}"/>
          </ac:picMkLst>
        </pc:picChg>
        <pc:picChg chg="mod">
          <ac:chgData name="Вадим Холопов" userId="96f02d3d9f2df19f" providerId="Windows Live" clId="Web-{1AE13025-C1DD-4407-ADDA-C55136D21810}" dt="2023-03-22T12:45:53.215" v="25" actId="1076"/>
          <ac:picMkLst>
            <pc:docMk/>
            <pc:sldMk cId="3397781456" sldId="2743"/>
            <ac:picMk id="11" creationId="{8FF851E4-E1DE-A9E4-BDD5-1A9BD7397E73}"/>
          </ac:picMkLst>
        </pc:picChg>
      </pc:sldChg>
      <pc:sldChg chg="modSp">
        <pc:chgData name="Вадим Холопов" userId="96f02d3d9f2df19f" providerId="Windows Live" clId="Web-{1AE13025-C1DD-4407-ADDA-C55136D21810}" dt="2023-03-22T12:53:00.867" v="43" actId="1076"/>
        <pc:sldMkLst>
          <pc:docMk/>
          <pc:sldMk cId="3672329794" sldId="2744"/>
        </pc:sldMkLst>
        <pc:spChg chg="mod">
          <ac:chgData name="Вадим Холопов" userId="96f02d3d9f2df19f" providerId="Windows Live" clId="Web-{1AE13025-C1DD-4407-ADDA-C55136D21810}" dt="2023-03-22T12:53:00.867" v="43" actId="1076"/>
          <ac:spMkLst>
            <pc:docMk/>
            <pc:sldMk cId="3672329794" sldId="2744"/>
            <ac:spMk id="13" creationId="{C4BF7535-1978-6F00-8B2C-E4AC8AC1E245}"/>
          </ac:spMkLst>
        </pc:spChg>
      </pc:sldChg>
      <pc:sldChg chg="modSp">
        <pc:chgData name="Вадим Холопов" userId="96f02d3d9f2df19f" providerId="Windows Live" clId="Web-{1AE13025-C1DD-4407-ADDA-C55136D21810}" dt="2023-03-22T12:52:12.866" v="38" actId="1076"/>
        <pc:sldMkLst>
          <pc:docMk/>
          <pc:sldMk cId="2683619149" sldId="2745"/>
        </pc:sldMkLst>
        <pc:spChg chg="mod">
          <ac:chgData name="Вадим Холопов" userId="96f02d3d9f2df19f" providerId="Windows Live" clId="Web-{1AE13025-C1DD-4407-ADDA-C55136D21810}" dt="2023-03-22T12:52:12.866" v="38" actId="1076"/>
          <ac:spMkLst>
            <pc:docMk/>
            <pc:sldMk cId="2683619149" sldId="2745"/>
            <ac:spMk id="2" creationId="{E66907E6-15DA-900A-EB22-A77AA8B7A5DF}"/>
          </ac:spMkLst>
        </pc:spChg>
        <pc:picChg chg="mod">
          <ac:chgData name="Вадим Холопов" userId="96f02d3d9f2df19f" providerId="Windows Live" clId="Web-{1AE13025-C1DD-4407-ADDA-C55136D21810}" dt="2023-03-22T12:46:59.966" v="27" actId="1076"/>
          <ac:picMkLst>
            <pc:docMk/>
            <pc:sldMk cId="2683619149" sldId="2745"/>
            <ac:picMk id="9" creationId="{559579AD-392F-2F2A-992E-205E3B535319}"/>
          </ac:picMkLst>
        </pc:picChg>
      </pc:sldChg>
      <pc:sldChg chg="modSp">
        <pc:chgData name="Вадим Холопов" userId="96f02d3d9f2df19f" providerId="Windows Live" clId="Web-{1AE13025-C1DD-4407-ADDA-C55136D21810}" dt="2023-03-22T12:52:27.757" v="40" actId="1076"/>
        <pc:sldMkLst>
          <pc:docMk/>
          <pc:sldMk cId="583429888" sldId="2746"/>
        </pc:sldMkLst>
        <pc:spChg chg="mod">
          <ac:chgData name="Вадим Холопов" userId="96f02d3d9f2df19f" providerId="Windows Live" clId="Web-{1AE13025-C1DD-4407-ADDA-C55136D21810}" dt="2023-03-22T12:52:21.303" v="39" actId="1076"/>
          <ac:spMkLst>
            <pc:docMk/>
            <pc:sldMk cId="583429888" sldId="2746"/>
            <ac:spMk id="2" creationId="{E66907E6-15DA-900A-EB22-A77AA8B7A5DF}"/>
          </ac:spMkLst>
        </pc:spChg>
        <pc:picChg chg="mod">
          <ac:chgData name="Вадим Холопов" userId="96f02d3d9f2df19f" providerId="Windows Live" clId="Web-{1AE13025-C1DD-4407-ADDA-C55136D21810}" dt="2023-03-22T12:52:27.757" v="40" actId="1076"/>
          <ac:picMkLst>
            <pc:docMk/>
            <pc:sldMk cId="583429888" sldId="2746"/>
            <ac:picMk id="6" creationId="{72DE0EFA-5EC2-49B4-618C-EECC8AA43CDB}"/>
          </ac:picMkLst>
        </pc:picChg>
      </pc:sldChg>
      <pc:sldChg chg="modSp">
        <pc:chgData name="Вадим Холопов" userId="96f02d3d9f2df19f" providerId="Windows Live" clId="Web-{1AE13025-C1DD-4407-ADDA-C55136D21810}" dt="2023-03-22T12:52:03.694" v="37" actId="1076"/>
        <pc:sldMkLst>
          <pc:docMk/>
          <pc:sldMk cId="2413203780" sldId="2747"/>
        </pc:sldMkLst>
        <pc:spChg chg="mod">
          <ac:chgData name="Вадим Холопов" userId="96f02d3d9f2df19f" providerId="Windows Live" clId="Web-{1AE13025-C1DD-4407-ADDA-C55136D21810}" dt="2023-03-22T12:51:59.850" v="36" actId="1076"/>
          <ac:spMkLst>
            <pc:docMk/>
            <pc:sldMk cId="2413203780" sldId="2747"/>
            <ac:spMk id="2" creationId="{E66907E6-15DA-900A-EB22-A77AA8B7A5DF}"/>
          </ac:spMkLst>
        </pc:spChg>
        <pc:picChg chg="mod">
          <ac:chgData name="Вадим Холопов" userId="96f02d3d9f2df19f" providerId="Windows Live" clId="Web-{1AE13025-C1DD-4407-ADDA-C55136D21810}" dt="2023-03-22T12:52:03.694" v="37" actId="1076"/>
          <ac:picMkLst>
            <pc:docMk/>
            <pc:sldMk cId="2413203780" sldId="2747"/>
            <ac:picMk id="6" creationId="{0E88BD3D-F4DA-87BF-27C9-1E4601733079}"/>
          </ac:picMkLst>
        </pc:picChg>
      </pc:sldChg>
      <pc:sldChg chg="modSp">
        <pc:chgData name="Вадим Холопов" userId="96f02d3d9f2df19f" providerId="Windows Live" clId="Web-{1AE13025-C1DD-4407-ADDA-C55136D21810}" dt="2023-03-22T12:41:18.941" v="1" actId="1076"/>
        <pc:sldMkLst>
          <pc:docMk/>
          <pc:sldMk cId="3069379289" sldId="2748"/>
        </pc:sldMkLst>
        <pc:picChg chg="mod">
          <ac:chgData name="Вадим Холопов" userId="96f02d3d9f2df19f" providerId="Windows Live" clId="Web-{1AE13025-C1DD-4407-ADDA-C55136D21810}" dt="2023-03-22T12:41:18.941" v="1" actId="1076"/>
          <ac:picMkLst>
            <pc:docMk/>
            <pc:sldMk cId="3069379289" sldId="2748"/>
            <ac:picMk id="9" creationId="{700E3366-BC58-9A77-DFB6-C1CB36E5A710}"/>
          </ac:picMkLst>
        </pc:picChg>
        <pc:picChg chg="mod">
          <ac:chgData name="Вадим Холопов" userId="96f02d3d9f2df19f" providerId="Windows Live" clId="Web-{1AE13025-C1DD-4407-ADDA-C55136D21810}" dt="2023-03-22T12:41:12.222" v="0" actId="14100"/>
          <ac:picMkLst>
            <pc:docMk/>
            <pc:sldMk cId="3069379289" sldId="2748"/>
            <ac:picMk id="11" creationId="{07BA0404-8D75-7009-7441-727BB3E1F5C0}"/>
          </ac:picMkLst>
        </pc:picChg>
      </pc:sldChg>
      <pc:sldChg chg="modSp">
        <pc:chgData name="Вадим Холопов" userId="96f02d3d9f2df19f" providerId="Windows Live" clId="Web-{1AE13025-C1DD-4407-ADDA-C55136D21810}" dt="2023-03-22T12:53:08.273" v="45" actId="1076"/>
        <pc:sldMkLst>
          <pc:docMk/>
          <pc:sldMk cId="2726673453" sldId="2755"/>
        </pc:sldMkLst>
        <pc:spChg chg="mod">
          <ac:chgData name="Вадим Холопов" userId="96f02d3d9f2df19f" providerId="Windows Live" clId="Web-{1AE13025-C1DD-4407-ADDA-C55136D21810}" dt="2023-03-22T12:53:08.273" v="45" actId="1076"/>
          <ac:spMkLst>
            <pc:docMk/>
            <pc:sldMk cId="2726673453" sldId="2755"/>
            <ac:spMk id="2" creationId="{E66907E6-15DA-900A-EB22-A77AA8B7A5DF}"/>
          </ac:spMkLst>
        </pc:spChg>
      </pc:sldChg>
    </pc:docChg>
  </pc:docChgLst>
  <pc:docChgLst>
    <pc:chgData name="Вадим Холопов" userId="96f02d3d9f2df19f" providerId="Windows Live" clId="Web-{ECF6BAF9-7ED9-4915-8C05-5386D6828978}"/>
    <pc:docChg chg="delSld modSld modSection">
      <pc:chgData name="Вадим Холопов" userId="96f02d3d9f2df19f" providerId="Windows Live" clId="Web-{ECF6BAF9-7ED9-4915-8C05-5386D6828978}" dt="2023-03-22T12:31:30.224" v="173" actId="20577"/>
      <pc:docMkLst>
        <pc:docMk/>
      </pc:docMkLst>
      <pc:sldChg chg="modSp">
        <pc:chgData name="Вадим Холопов" userId="96f02d3d9f2df19f" providerId="Windows Live" clId="Web-{ECF6BAF9-7ED9-4915-8C05-5386D6828978}" dt="2023-03-22T12:08:05.177" v="3" actId="20577"/>
        <pc:sldMkLst>
          <pc:docMk/>
          <pc:sldMk cId="1171957839" sldId="2699"/>
        </pc:sldMkLst>
        <pc:spChg chg="mod">
          <ac:chgData name="Вадим Холопов" userId="96f02d3d9f2df19f" providerId="Windows Live" clId="Web-{ECF6BAF9-7ED9-4915-8C05-5386D6828978}" dt="2023-03-22T12:08:05.177" v="3" actId="20577"/>
          <ac:spMkLst>
            <pc:docMk/>
            <pc:sldMk cId="1171957839" sldId="2699"/>
            <ac:spMk id="9" creationId="{95374081-7159-0AA5-76E3-D671C2284FF9}"/>
          </ac:spMkLst>
        </pc:spChg>
      </pc:sldChg>
      <pc:sldChg chg="modSp">
        <pc:chgData name="Вадим Холопов" userId="96f02d3d9f2df19f" providerId="Windows Live" clId="Web-{ECF6BAF9-7ED9-4915-8C05-5386D6828978}" dt="2023-03-22T12:19:01.105" v="93" actId="20577"/>
        <pc:sldMkLst>
          <pc:docMk/>
          <pc:sldMk cId="3786026996" sldId="2729"/>
        </pc:sldMkLst>
        <pc:spChg chg="mod">
          <ac:chgData name="Вадим Холопов" userId="96f02d3d9f2df19f" providerId="Windows Live" clId="Web-{ECF6BAF9-7ED9-4915-8C05-5386D6828978}" dt="2023-03-22T12:19:01.105" v="93" actId="20577"/>
          <ac:spMkLst>
            <pc:docMk/>
            <pc:sldMk cId="3786026996" sldId="2729"/>
            <ac:spMk id="2" creationId="{552DBA89-DAEE-BEF7-A344-5D2D4BA9F680}"/>
          </ac:spMkLst>
        </pc:spChg>
      </pc:sldChg>
      <pc:sldChg chg="modSp">
        <pc:chgData name="Вадим Холопов" userId="96f02d3d9f2df19f" providerId="Windows Live" clId="Web-{ECF6BAF9-7ED9-4915-8C05-5386D6828978}" dt="2023-03-22T12:10:48.104" v="57" actId="20577"/>
        <pc:sldMkLst>
          <pc:docMk/>
          <pc:sldMk cId="2202830555" sldId="2734"/>
        </pc:sldMkLst>
        <pc:spChg chg="mod">
          <ac:chgData name="Вадим Холопов" userId="96f02d3d9f2df19f" providerId="Windows Live" clId="Web-{ECF6BAF9-7ED9-4915-8C05-5386D6828978}" dt="2023-03-22T12:10:45.229" v="55" actId="20577"/>
          <ac:spMkLst>
            <pc:docMk/>
            <pc:sldMk cId="2202830555" sldId="2734"/>
            <ac:spMk id="4" creationId="{45FBF417-BC1E-5773-F308-B87DE2A4909E}"/>
          </ac:spMkLst>
        </pc:spChg>
        <pc:spChg chg="mod">
          <ac:chgData name="Вадим Холопов" userId="96f02d3d9f2df19f" providerId="Windows Live" clId="Web-{ECF6BAF9-7ED9-4915-8C05-5386D6828978}" dt="2023-03-22T12:10:48.104" v="57" actId="20577"/>
          <ac:spMkLst>
            <pc:docMk/>
            <pc:sldMk cId="2202830555" sldId="2734"/>
            <ac:spMk id="8" creationId="{E757C375-69B6-3621-ABBF-D4F938028A26}"/>
          </ac:spMkLst>
        </pc:spChg>
      </pc:sldChg>
      <pc:sldChg chg="modSp">
        <pc:chgData name="Вадим Холопов" userId="96f02d3d9f2df19f" providerId="Windows Live" clId="Web-{ECF6BAF9-7ED9-4915-8C05-5386D6828978}" dt="2023-03-22T12:10:31.432" v="40" actId="20577"/>
        <pc:sldMkLst>
          <pc:docMk/>
          <pc:sldMk cId="2382923128" sldId="2739"/>
        </pc:sldMkLst>
        <pc:spChg chg="mod">
          <ac:chgData name="Вадим Холопов" userId="96f02d3d9f2df19f" providerId="Windows Live" clId="Web-{ECF6BAF9-7ED9-4915-8C05-5386D6828978}" dt="2023-03-22T12:10:26.525" v="30" actId="20577"/>
          <ac:spMkLst>
            <pc:docMk/>
            <pc:sldMk cId="2382923128" sldId="2739"/>
            <ac:spMk id="4" creationId="{26445D77-D22D-7FD1-117E-F77C96D1D058}"/>
          </ac:spMkLst>
        </pc:spChg>
        <pc:spChg chg="mod">
          <ac:chgData name="Вадим Холопов" userId="96f02d3d9f2df19f" providerId="Windows Live" clId="Web-{ECF6BAF9-7ED9-4915-8C05-5386D6828978}" dt="2023-03-22T12:10:31.432" v="40" actId="20577"/>
          <ac:spMkLst>
            <pc:docMk/>
            <pc:sldMk cId="2382923128" sldId="2739"/>
            <ac:spMk id="5" creationId="{09E46A55-9A1B-987B-CC17-781FD9059427}"/>
          </ac:spMkLst>
        </pc:spChg>
      </pc:sldChg>
      <pc:sldChg chg="modSp">
        <pc:chgData name="Вадим Холопов" userId="96f02d3d9f2df19f" providerId="Windows Live" clId="Web-{ECF6BAF9-7ED9-4915-8C05-5386D6828978}" dt="2023-03-22T12:11:05.620" v="68" actId="20577"/>
        <pc:sldMkLst>
          <pc:docMk/>
          <pc:sldMk cId="3800211043" sldId="2740"/>
        </pc:sldMkLst>
        <pc:spChg chg="mod">
          <ac:chgData name="Вадим Холопов" userId="96f02d3d9f2df19f" providerId="Windows Live" clId="Web-{ECF6BAF9-7ED9-4915-8C05-5386D6828978}" dt="2023-03-22T12:11:05.620" v="68" actId="20577"/>
          <ac:spMkLst>
            <pc:docMk/>
            <pc:sldMk cId="3800211043" sldId="2740"/>
            <ac:spMk id="4" creationId="{26445D77-D22D-7FD1-117E-F77C96D1D058}"/>
          </ac:spMkLst>
        </pc:spChg>
      </pc:sldChg>
      <pc:sldChg chg="modSp">
        <pc:chgData name="Вадим Холопов" userId="96f02d3d9f2df19f" providerId="Windows Live" clId="Web-{ECF6BAF9-7ED9-4915-8C05-5386D6828978}" dt="2023-03-22T12:23:58.975" v="127" actId="20577"/>
        <pc:sldMkLst>
          <pc:docMk/>
          <pc:sldMk cId="2000017305" sldId="2741"/>
        </pc:sldMkLst>
        <pc:spChg chg="mod">
          <ac:chgData name="Вадим Холопов" userId="96f02d3d9f2df19f" providerId="Windows Live" clId="Web-{ECF6BAF9-7ED9-4915-8C05-5386D6828978}" dt="2023-03-22T12:23:58.975" v="127" actId="20577"/>
          <ac:spMkLst>
            <pc:docMk/>
            <pc:sldMk cId="2000017305" sldId="2741"/>
            <ac:spMk id="2" creationId="{E66907E6-15DA-900A-EB22-A77AA8B7A5DF}"/>
          </ac:spMkLst>
        </pc:spChg>
      </pc:sldChg>
      <pc:sldChg chg="modSp">
        <pc:chgData name="Вадим Холопов" userId="96f02d3d9f2df19f" providerId="Windows Live" clId="Web-{ECF6BAF9-7ED9-4915-8C05-5386D6828978}" dt="2023-03-22T12:15:38.770" v="70" actId="20577"/>
        <pc:sldMkLst>
          <pc:docMk/>
          <pc:sldMk cId="3069379289" sldId="2748"/>
        </pc:sldMkLst>
        <pc:spChg chg="mod">
          <ac:chgData name="Вадим Холопов" userId="96f02d3d9f2df19f" providerId="Windows Live" clId="Web-{ECF6BAF9-7ED9-4915-8C05-5386D6828978}" dt="2023-03-22T12:15:38.770" v="70" actId="20577"/>
          <ac:spMkLst>
            <pc:docMk/>
            <pc:sldMk cId="3069379289" sldId="2748"/>
            <ac:spMk id="2" creationId="{E66907E6-15DA-900A-EB22-A77AA8B7A5DF}"/>
          </ac:spMkLst>
        </pc:spChg>
      </pc:sldChg>
      <pc:sldChg chg="modSp">
        <pc:chgData name="Вадим Холопов" userId="96f02d3d9f2df19f" providerId="Windows Live" clId="Web-{ECF6BAF9-7ED9-4915-8C05-5386D6828978}" dt="2023-03-22T12:31:30.224" v="173" actId="20577"/>
        <pc:sldMkLst>
          <pc:docMk/>
          <pc:sldMk cId="1583181185" sldId="2750"/>
        </pc:sldMkLst>
        <pc:spChg chg="mod">
          <ac:chgData name="Вадим Холопов" userId="96f02d3d9f2df19f" providerId="Windows Live" clId="Web-{ECF6BAF9-7ED9-4915-8C05-5386D6828978}" dt="2023-03-22T12:31:30.224" v="173" actId="20577"/>
          <ac:spMkLst>
            <pc:docMk/>
            <pc:sldMk cId="1583181185" sldId="2750"/>
            <ac:spMk id="9" creationId="{E3111189-9697-30ED-989F-2C5048ADC663}"/>
          </ac:spMkLst>
        </pc:spChg>
      </pc:sldChg>
      <pc:sldChg chg="modSp">
        <pc:chgData name="Вадим Холопов" userId="96f02d3d9f2df19f" providerId="Windows Live" clId="Web-{ECF6BAF9-7ED9-4915-8C05-5386D6828978}" dt="2023-03-22T12:26:30.761" v="140" actId="20577"/>
        <pc:sldMkLst>
          <pc:docMk/>
          <pc:sldMk cId="2260286396" sldId="2751"/>
        </pc:sldMkLst>
        <pc:spChg chg="mod">
          <ac:chgData name="Вадим Холопов" userId="96f02d3d9f2df19f" providerId="Windows Live" clId="Web-{ECF6BAF9-7ED9-4915-8C05-5386D6828978}" dt="2023-03-22T12:26:30.761" v="140" actId="20577"/>
          <ac:spMkLst>
            <pc:docMk/>
            <pc:sldMk cId="2260286396" sldId="2751"/>
            <ac:spMk id="9" creationId="{E3111189-9697-30ED-989F-2C5048ADC663}"/>
          </ac:spMkLst>
        </pc:spChg>
      </pc:sldChg>
      <pc:sldChg chg="del">
        <pc:chgData name="Вадим Холопов" userId="96f02d3d9f2df19f" providerId="Windows Live" clId="Web-{ECF6BAF9-7ED9-4915-8C05-5386D6828978}" dt="2023-03-22T12:18:11.932" v="72"/>
        <pc:sldMkLst>
          <pc:docMk/>
          <pc:sldMk cId="3791603329" sldId="2753"/>
        </pc:sldMkLst>
      </pc:sldChg>
      <pc:sldChg chg="del">
        <pc:chgData name="Вадим Холопов" userId="96f02d3d9f2df19f" providerId="Windows Live" clId="Web-{ECF6BAF9-7ED9-4915-8C05-5386D6828978}" dt="2023-03-22T12:18:10.729" v="71"/>
        <pc:sldMkLst>
          <pc:docMk/>
          <pc:sldMk cId="3481478453" sldId="2754"/>
        </pc:sldMkLst>
      </pc:sldChg>
    </pc:docChg>
  </pc:docChgLst>
  <pc:docChgLst>
    <pc:chgData name="Вадим Холопов" userId="96f02d3d9f2df19f" providerId="Windows Live" clId="Web-{D0C28924-8C96-4B30-94E2-CC2A6BD40C06}"/>
    <pc:docChg chg="addSld delSld modSld modSection">
      <pc:chgData name="Вадим Холопов" userId="96f02d3d9f2df19f" providerId="Windows Live" clId="Web-{D0C28924-8C96-4B30-94E2-CC2A6BD40C06}" dt="2023-03-22T11:29:52.650" v="783"/>
      <pc:docMkLst>
        <pc:docMk/>
      </pc:docMkLst>
      <pc:sldChg chg="del">
        <pc:chgData name="Вадим Холопов" userId="96f02d3d9f2df19f" providerId="Windows Live" clId="Web-{D0C28924-8C96-4B30-94E2-CC2A6BD40C06}" dt="2023-03-22T11:29:38.664" v="777"/>
        <pc:sldMkLst>
          <pc:docMk/>
          <pc:sldMk cId="2663992649" sldId="2726"/>
        </pc:sldMkLst>
      </pc:sldChg>
      <pc:sldChg chg="del">
        <pc:chgData name="Вадим Холопов" userId="96f02d3d9f2df19f" providerId="Windows Live" clId="Web-{D0C28924-8C96-4B30-94E2-CC2A6BD40C06}" dt="2023-03-22T11:29:38.664" v="776"/>
        <pc:sldMkLst>
          <pc:docMk/>
          <pc:sldMk cId="2642004466" sldId="2749"/>
        </pc:sldMkLst>
      </pc:sldChg>
      <pc:sldChg chg="add">
        <pc:chgData name="Вадим Холопов" userId="96f02d3d9f2df19f" providerId="Windows Live" clId="Web-{D0C28924-8C96-4B30-94E2-CC2A6BD40C06}" dt="2023-03-22T11:29:27.101" v="773"/>
        <pc:sldMkLst>
          <pc:docMk/>
          <pc:sldMk cId="1583181185" sldId="2750"/>
        </pc:sldMkLst>
      </pc:sldChg>
      <pc:sldChg chg="addSp delSp modSp add del">
        <pc:chgData name="Вадим Холопов" userId="96f02d3d9f2df19f" providerId="Windows Live" clId="Web-{D0C28924-8C96-4B30-94E2-CC2A6BD40C06}" dt="2023-03-22T11:29:21.429" v="772"/>
        <pc:sldMkLst>
          <pc:docMk/>
          <pc:sldMk cId="3384205866" sldId="2750"/>
        </pc:sldMkLst>
        <pc:spChg chg="mod">
          <ac:chgData name="Вадим Холопов" userId="96f02d3d9f2df19f" providerId="Windows Live" clId="Web-{D0C28924-8C96-4B30-94E2-CC2A6BD40C06}" dt="2023-03-22T11:21:54.085" v="361" actId="20577"/>
          <ac:spMkLst>
            <pc:docMk/>
            <pc:sldMk cId="3384205866" sldId="2750"/>
            <ac:spMk id="3" creationId="{AF75C417-044E-9A56-A9BA-EB56A23A5F59}"/>
          </ac:spMkLst>
        </pc:spChg>
        <pc:spChg chg="add del mod">
          <ac:chgData name="Вадим Холопов" userId="96f02d3d9f2df19f" providerId="Windows Live" clId="Web-{D0C28924-8C96-4B30-94E2-CC2A6BD40C06}" dt="2023-03-22T11:22:36.401" v="371" actId="20577"/>
          <ac:spMkLst>
            <pc:docMk/>
            <pc:sldMk cId="3384205866" sldId="2750"/>
            <ac:spMk id="8" creationId="{A707F4AC-F737-4B6B-928B-D46CD4DE153A}"/>
          </ac:spMkLst>
        </pc:spChg>
      </pc:sldChg>
      <pc:sldChg chg="add">
        <pc:chgData name="Вадим Холопов" userId="96f02d3d9f2df19f" providerId="Windows Live" clId="Web-{D0C28924-8C96-4B30-94E2-CC2A6BD40C06}" dt="2023-03-22T11:29:27.195" v="774"/>
        <pc:sldMkLst>
          <pc:docMk/>
          <pc:sldMk cId="2260286396" sldId="2751"/>
        </pc:sldMkLst>
      </pc:sldChg>
      <pc:sldChg chg="delSp modSp add del replId">
        <pc:chgData name="Вадим Холопов" userId="96f02d3d9f2df19f" providerId="Windows Live" clId="Web-{D0C28924-8C96-4B30-94E2-CC2A6BD40C06}" dt="2023-03-22T11:29:21.429" v="771"/>
        <pc:sldMkLst>
          <pc:docMk/>
          <pc:sldMk cId="3799643847" sldId="2751"/>
        </pc:sldMkLst>
        <pc:spChg chg="del">
          <ac:chgData name="Вадим Холопов" userId="96f02d3d9f2df19f" providerId="Windows Live" clId="Web-{D0C28924-8C96-4B30-94E2-CC2A6BD40C06}" dt="2023-03-22T11:22:01.508" v="362"/>
          <ac:spMkLst>
            <pc:docMk/>
            <pc:sldMk cId="3799643847" sldId="2751"/>
            <ac:spMk id="5" creationId="{E117C401-AE3C-9FD9-1CAB-E7D28F76FE6A}"/>
          </ac:spMkLst>
        </pc:spChg>
        <pc:spChg chg="mod">
          <ac:chgData name="Вадим Холопов" userId="96f02d3d9f2df19f" providerId="Windows Live" clId="Web-{D0C28924-8C96-4B30-94E2-CC2A6BD40C06}" dt="2023-03-22T11:29:02.193" v="768" actId="14100"/>
          <ac:spMkLst>
            <pc:docMk/>
            <pc:sldMk cId="3799643847" sldId="2751"/>
            <ac:spMk id="9" creationId="{E3111189-9697-30ED-989F-2C5048ADC663}"/>
          </ac:spMkLst>
        </pc:spChg>
      </pc:sldChg>
      <pc:sldChg chg="modSp add del replId">
        <pc:chgData name="Вадим Холопов" userId="96f02d3d9f2df19f" providerId="Windows Live" clId="Web-{D0C28924-8C96-4B30-94E2-CC2A6BD40C06}" dt="2023-03-22T11:29:21.429" v="770"/>
        <pc:sldMkLst>
          <pc:docMk/>
          <pc:sldMk cId="36287438" sldId="2752"/>
        </pc:sldMkLst>
        <pc:spChg chg="mod">
          <ac:chgData name="Вадим Холопов" userId="96f02d3d9f2df19f" providerId="Windows Live" clId="Web-{D0C28924-8C96-4B30-94E2-CC2A6BD40C06}" dt="2023-03-22T11:27:27.843" v="743" actId="20577"/>
          <ac:spMkLst>
            <pc:docMk/>
            <pc:sldMk cId="36287438" sldId="2752"/>
            <ac:spMk id="3" creationId="{39433B6A-0550-F8B7-21F6-E0B4B53684A9}"/>
          </ac:spMkLst>
        </pc:spChg>
        <pc:spChg chg="mod">
          <ac:chgData name="Вадим Холопов" userId="96f02d3d9f2df19f" providerId="Windows Live" clId="Web-{D0C28924-8C96-4B30-94E2-CC2A6BD40C06}" dt="2023-03-22T11:29:11.991" v="769" actId="14100"/>
          <ac:spMkLst>
            <pc:docMk/>
            <pc:sldMk cId="36287438" sldId="2752"/>
            <ac:spMk id="9" creationId="{E3111189-9697-30ED-989F-2C5048ADC663}"/>
          </ac:spMkLst>
        </pc:spChg>
      </pc:sldChg>
      <pc:sldChg chg="add">
        <pc:chgData name="Вадим Холопов" userId="96f02d3d9f2df19f" providerId="Windows Live" clId="Web-{D0C28924-8C96-4B30-94E2-CC2A6BD40C06}" dt="2023-03-22T11:29:27.320" v="775"/>
        <pc:sldMkLst>
          <pc:docMk/>
          <pc:sldMk cId="1037784078" sldId="2752"/>
        </pc:sldMkLst>
      </pc:sldChg>
      <pc:sldChg chg="add del">
        <pc:chgData name="Вадим Холопов" userId="96f02d3d9f2df19f" providerId="Windows Live" clId="Web-{D0C28924-8C96-4B30-94E2-CC2A6BD40C06}" dt="2023-03-22T11:29:48.978" v="780"/>
        <pc:sldMkLst>
          <pc:docMk/>
          <pc:sldMk cId="3379806060" sldId="2753"/>
        </pc:sldMkLst>
      </pc:sldChg>
      <pc:sldChg chg="add">
        <pc:chgData name="Вадим Холопов" userId="96f02d3d9f2df19f" providerId="Windows Live" clId="Web-{D0C28924-8C96-4B30-94E2-CC2A6BD40C06}" dt="2023-03-22T11:29:52.572" v="782"/>
        <pc:sldMkLst>
          <pc:docMk/>
          <pc:sldMk cId="3791603329" sldId="2753"/>
        </pc:sldMkLst>
      </pc:sldChg>
      <pc:sldChg chg="add">
        <pc:chgData name="Вадим Холопов" userId="96f02d3d9f2df19f" providerId="Windows Live" clId="Web-{D0C28924-8C96-4B30-94E2-CC2A6BD40C06}" dt="2023-03-22T11:29:52.650" v="783"/>
        <pc:sldMkLst>
          <pc:docMk/>
          <pc:sldMk cId="3481478453" sldId="2754"/>
        </pc:sldMkLst>
      </pc:sldChg>
      <pc:sldChg chg="add del">
        <pc:chgData name="Вадим Холопов" userId="96f02d3d9f2df19f" providerId="Windows Live" clId="Web-{D0C28924-8C96-4B30-94E2-CC2A6BD40C06}" dt="2023-03-22T11:29:48.993" v="781"/>
        <pc:sldMkLst>
          <pc:docMk/>
          <pc:sldMk cId="3730308074" sldId="2754"/>
        </pc:sldMkLst>
      </pc:sldChg>
      <pc:sldMasterChg chg="addSldLayout">
        <pc:chgData name="Вадим Холопов" userId="96f02d3d9f2df19f" providerId="Windows Live" clId="Web-{D0C28924-8C96-4B30-94E2-CC2A6BD40C06}" dt="2023-03-22T11:14:49.728" v="0"/>
        <pc:sldMasterMkLst>
          <pc:docMk/>
          <pc:sldMasterMk cId="1162296698" sldId="2147483648"/>
        </pc:sldMasterMkLst>
        <pc:sldLayoutChg chg="add">
          <pc:chgData name="Вадим Холопов" userId="96f02d3d9f2df19f" providerId="Windows Live" clId="Web-{D0C28924-8C96-4B30-94E2-CC2A6BD40C06}" dt="2023-03-22T11:14:49.728" v="0"/>
          <pc:sldLayoutMkLst>
            <pc:docMk/>
            <pc:sldMasterMk cId="1162296698" sldId="2147483648"/>
            <pc:sldLayoutMk cId="3695932760" sldId="2147483789"/>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2716108072" sldId="2147483790"/>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3696783999" sldId="2147483791"/>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1579183887" sldId="2147483792"/>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959226687" sldId="2147483793"/>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3999553399" sldId="2147483794"/>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3430149192" sldId="2147483795"/>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4086243811" sldId="2147483796"/>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2380768213" sldId="2147483797"/>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3225715217" sldId="2147483798"/>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213439281" sldId="2147483799"/>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4027771650" sldId="2147483800"/>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3217529797" sldId="2147483801"/>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1177274514" sldId="2147483802"/>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89245483" sldId="2147483803"/>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2032756921" sldId="2147483804"/>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2168805446" sldId="2147483805"/>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589316260" sldId="2147483806"/>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612591140" sldId="2147483807"/>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1050399313" sldId="2147483808"/>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270885933" sldId="2147483809"/>
          </pc:sldLayoutMkLst>
        </pc:sldLayoutChg>
        <pc:sldLayoutChg chg="add">
          <pc:chgData name="Вадим Холопов" userId="96f02d3d9f2df19f" providerId="Windows Live" clId="Web-{D0C28924-8C96-4B30-94E2-CC2A6BD40C06}" dt="2023-03-22T11:14:49.728" v="0"/>
          <pc:sldLayoutMkLst>
            <pc:docMk/>
            <pc:sldMasterMk cId="1162296698" sldId="2147483648"/>
            <pc:sldLayoutMk cId="4242029121" sldId="2147483810"/>
          </pc:sldLayoutMkLst>
        </pc:sldLayoutChg>
      </pc:sldMasterChg>
    </pc:docChg>
  </pc:docChgLst>
  <pc:docChgLst>
    <pc:chgData name="Вадим Холопов" userId="96f02d3d9f2df19f" providerId="Windows Live" clId="Web-{D578A007-B6FA-4BBD-8F5A-84F5B7516EA8}"/>
    <pc:docChg chg="modSld">
      <pc:chgData name="Вадим Холопов" userId="96f02d3d9f2df19f" providerId="Windows Live" clId="Web-{D578A007-B6FA-4BBD-8F5A-84F5B7516EA8}" dt="2023-03-23T15:40:40.270" v="54" actId="14100"/>
      <pc:docMkLst>
        <pc:docMk/>
      </pc:docMkLst>
      <pc:sldChg chg="modSp">
        <pc:chgData name="Вадим Холопов" userId="96f02d3d9f2df19f" providerId="Windows Live" clId="Web-{D578A007-B6FA-4BBD-8F5A-84F5B7516EA8}" dt="2023-03-23T15:40:40.270" v="54" actId="14100"/>
        <pc:sldMkLst>
          <pc:docMk/>
          <pc:sldMk cId="3786026996" sldId="2729"/>
        </pc:sldMkLst>
        <pc:spChg chg="mod">
          <ac:chgData name="Вадим Холопов" userId="96f02d3d9f2df19f" providerId="Windows Live" clId="Web-{D578A007-B6FA-4BBD-8F5A-84F5B7516EA8}" dt="2023-03-23T15:40:40.270" v="54" actId="14100"/>
          <ac:spMkLst>
            <pc:docMk/>
            <pc:sldMk cId="3786026996" sldId="2729"/>
            <ac:spMk id="2" creationId="{552DBA89-DAEE-BEF7-A344-5D2D4BA9F680}"/>
          </ac:spMkLst>
        </pc:spChg>
      </pc:sldChg>
    </pc:docChg>
  </pc:docChgLst>
  <pc:docChgLst>
    <pc:chgData name="Вадим Холопов" userId="96f02d3d9f2df19f" providerId="Windows Live" clId="Web-{F1656612-FFC4-44B4-B225-C2FE6A3A58CE}"/>
    <pc:docChg chg="modSld">
      <pc:chgData name="Вадим Холопов" userId="96f02d3d9f2df19f" providerId="Windows Live" clId="Web-{F1656612-FFC4-44B4-B225-C2FE6A3A58CE}" dt="2023-03-23T12:04:24.711" v="2" actId="20577"/>
      <pc:docMkLst>
        <pc:docMk/>
      </pc:docMkLst>
      <pc:sldChg chg="modSp">
        <pc:chgData name="Вадим Холопов" userId="96f02d3d9f2df19f" providerId="Windows Live" clId="Web-{F1656612-FFC4-44B4-B225-C2FE6A3A58CE}" dt="2023-03-23T12:04:24.711" v="2" actId="20577"/>
        <pc:sldMkLst>
          <pc:docMk/>
          <pc:sldMk cId="3848576778" sldId="2727"/>
        </pc:sldMkLst>
        <pc:spChg chg="mod">
          <ac:chgData name="Вадим Холопов" userId="96f02d3d9f2df19f" providerId="Windows Live" clId="Web-{F1656612-FFC4-44B4-B225-C2FE6A3A58CE}" dt="2023-03-23T12:04:24.711" v="2" actId="20577"/>
          <ac:spMkLst>
            <pc:docMk/>
            <pc:sldMk cId="3848576778" sldId="2727"/>
            <ac:spMk id="2" creationId="{6520F4C0-F6E3-9FAD-EEA7-8024429031EB}"/>
          </ac:spMkLst>
        </pc:spChg>
        <pc:spChg chg="mod">
          <ac:chgData name="Вадим Холопов" userId="96f02d3d9f2df19f" providerId="Windows Live" clId="Web-{F1656612-FFC4-44B4-B225-C2FE6A3A58CE}" dt="2023-03-23T12:04:18.883" v="0" actId="20577"/>
          <ac:spMkLst>
            <pc:docMk/>
            <pc:sldMk cId="3848576778" sldId="2727"/>
            <ac:spMk id="3" creationId="{9A1B29EE-7BC4-3802-5BB7-EDB798A269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C66B68-2E2F-954C-B62B-CC0C7826615F}" type="datetimeFigureOut">
              <a:rPr lang="ru-RU" smtClean="0"/>
              <a:t>27.11.2023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B0869-BA82-D240-A979-661268D635CB}" type="slidenum">
              <a:rPr lang="ru-RU" smtClean="0"/>
              <a:t>‹#›</a:t>
            </a:fld>
            <a:endParaRPr lang="ru-RU"/>
          </a:p>
        </p:txBody>
      </p:sp>
    </p:spTree>
    <p:extLst>
      <p:ext uri="{BB962C8B-B14F-4D97-AF65-F5344CB8AC3E}">
        <p14:creationId xmlns:p14="http://schemas.microsoft.com/office/powerpoint/2010/main" val="1279695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94B0869-BA82-D240-A979-661268D635CB}" type="slidenum">
              <a:rPr lang="ru-RU" smtClean="0"/>
              <a:t>2</a:t>
            </a:fld>
            <a:endParaRPr lang="ru-RU"/>
          </a:p>
        </p:txBody>
      </p:sp>
    </p:spTree>
    <p:extLst>
      <p:ext uri="{BB962C8B-B14F-4D97-AF65-F5344CB8AC3E}">
        <p14:creationId xmlns:p14="http://schemas.microsoft.com/office/powerpoint/2010/main" val="302205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94B0869-BA82-D240-A979-661268D635CB}" type="slidenum">
              <a:rPr lang="ru-RU" smtClean="0"/>
              <a:t>4</a:t>
            </a:fld>
            <a:endParaRPr lang="ru-RU"/>
          </a:p>
        </p:txBody>
      </p:sp>
    </p:spTree>
    <p:extLst>
      <p:ext uri="{BB962C8B-B14F-4D97-AF65-F5344CB8AC3E}">
        <p14:creationId xmlns:p14="http://schemas.microsoft.com/office/powerpoint/2010/main" val="2552828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94B0869-BA82-D240-A979-661268D635CB}" type="slidenum">
              <a:rPr lang="ru-RU" smtClean="0"/>
              <a:t>5</a:t>
            </a:fld>
            <a:endParaRPr lang="ru-RU"/>
          </a:p>
        </p:txBody>
      </p:sp>
    </p:spTree>
    <p:extLst>
      <p:ext uri="{BB962C8B-B14F-4D97-AF65-F5344CB8AC3E}">
        <p14:creationId xmlns:p14="http://schemas.microsoft.com/office/powerpoint/2010/main" val="401973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94B0869-BA82-D240-A979-661268D635CB}" type="slidenum">
              <a:rPr lang="ru-RU" smtClean="0"/>
              <a:t>6</a:t>
            </a:fld>
            <a:endParaRPr lang="ru-RU"/>
          </a:p>
        </p:txBody>
      </p:sp>
    </p:spTree>
    <p:extLst>
      <p:ext uri="{BB962C8B-B14F-4D97-AF65-F5344CB8AC3E}">
        <p14:creationId xmlns:p14="http://schemas.microsoft.com/office/powerpoint/2010/main" val="3057248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jpe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jpe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jpeg"/><Relationship Id="rId1" Type="http://schemas.openxmlformats.org/officeDocument/2006/relationships/slideMaster" Target="../slideMasters/slideMaster2.xml"/><Relationship Id="rId4" Type="http://schemas.openxmlformats.org/officeDocument/2006/relationships/image" Target="../media/image14.sv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 бел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74B76434-B923-8A4F-9D11-4E5CE9190B21}"/>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0" name="Рисунок 9">
            <a:extLst>
              <a:ext uri="{FF2B5EF4-FFF2-40B4-BE49-F238E27FC236}">
                <a16:creationId xmlns:a16="http://schemas.microsoft.com/office/drawing/2014/main" id="{3342D6BD-5FBA-C84B-84F6-239FDA93A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1" name="TextBox 10">
            <a:extLst>
              <a:ext uri="{FF2B5EF4-FFF2-40B4-BE49-F238E27FC236}">
                <a16:creationId xmlns:a16="http://schemas.microsoft.com/office/drawing/2014/main" id="{7B40B132-A4E9-DB4C-AB86-17B6DF195C22}"/>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13" name="Заголовок 1">
            <a:extLst>
              <a:ext uri="{FF2B5EF4-FFF2-40B4-BE49-F238E27FC236}">
                <a16:creationId xmlns:a16="http://schemas.microsoft.com/office/drawing/2014/main" id="{FB9413CD-1638-134A-87F1-0B7C909F34B6}"/>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4" name="Текст 2">
            <a:extLst>
              <a:ext uri="{FF2B5EF4-FFF2-40B4-BE49-F238E27FC236}">
                <a16:creationId xmlns:a16="http://schemas.microsoft.com/office/drawing/2014/main" id="{98184AE3-8BDC-CD44-BC2B-FA52513124A7}"/>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a:solidFill>
                  <a:srgbClr val="30445C"/>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695932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Титульный слайд - белый, без фото">
    <p:bg>
      <p:bgPr>
        <a:solidFill>
          <a:schemeClr val="bg2"/>
        </a:solid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B3F8022B-C9C7-B740-B1D3-9BD3757C97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0" name="Прямоугольник 9">
            <a:extLst>
              <a:ext uri="{FF2B5EF4-FFF2-40B4-BE49-F238E27FC236}">
                <a16:creationId xmlns:a16="http://schemas.microsoft.com/office/drawing/2014/main" id="{448AAA8C-39CC-1642-8B5B-B7A81F6285FA}"/>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1" name="Рисунок 10">
            <a:extLst>
              <a:ext uri="{FF2B5EF4-FFF2-40B4-BE49-F238E27FC236}">
                <a16:creationId xmlns:a16="http://schemas.microsoft.com/office/drawing/2014/main" id="{5CBA6C6F-8F88-D04B-BC05-F03D7734E73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2" name="TextBox 11">
            <a:extLst>
              <a:ext uri="{FF2B5EF4-FFF2-40B4-BE49-F238E27FC236}">
                <a16:creationId xmlns:a16="http://schemas.microsoft.com/office/drawing/2014/main" id="{F7C0E48A-F859-9646-BA4E-C4335C4C2717}"/>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8" name="Заголовок 1">
            <a:extLst>
              <a:ext uri="{FF2B5EF4-FFF2-40B4-BE49-F238E27FC236}">
                <a16:creationId xmlns:a16="http://schemas.microsoft.com/office/drawing/2014/main" id="{0A2D291F-7020-A84C-8380-B3DB734AF820}"/>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3" name="Текст 2">
            <a:extLst>
              <a:ext uri="{FF2B5EF4-FFF2-40B4-BE49-F238E27FC236}">
                <a16:creationId xmlns:a16="http://schemas.microsoft.com/office/drawing/2014/main" id="{6F9CD477-35C8-8142-86F7-F181B921F97C}"/>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69678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Титульный слайд - синий, без фото">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2C63B7E8-C1D9-C74E-B644-609D89AA99F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1" name="Прямоугольник 10">
            <a:extLst>
              <a:ext uri="{FF2B5EF4-FFF2-40B4-BE49-F238E27FC236}">
                <a16:creationId xmlns:a16="http://schemas.microsoft.com/office/drawing/2014/main" id="{DAB30DC3-F32E-DD48-BE9B-CFBE134AFA5B}"/>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41A1B322-D725-DC49-BF26-C5960668836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3" name="TextBox 12">
            <a:extLst>
              <a:ext uri="{FF2B5EF4-FFF2-40B4-BE49-F238E27FC236}">
                <a16:creationId xmlns:a16="http://schemas.microsoft.com/office/drawing/2014/main" id="{C3BCFD5C-A651-3347-83BC-B36D2BEE7499}"/>
              </a:ext>
            </a:extLst>
          </p:cNvPr>
          <p:cNvSpPr txBox="1"/>
          <p:nvPr userDrawn="1"/>
        </p:nvSpPr>
        <p:spPr>
          <a:xfrm>
            <a:off x="918693" y="6054764"/>
            <a:ext cx="1247073" cy="307777"/>
          </a:xfrm>
          <a:prstGeom prst="rect">
            <a:avLst/>
          </a:prstGeom>
          <a:noFill/>
        </p:spPr>
        <p:txBody>
          <a:bodyPr wrap="none" rtlCol="0">
            <a:spAutoFit/>
          </a:bodyPr>
          <a:lstStyle/>
          <a:p>
            <a:r>
              <a:rPr lang="ru-RU" sz="1400">
                <a:solidFill>
                  <a:srgbClr val="C9C6C6"/>
                </a:solidFill>
              </a:rPr>
              <a:t>Январь 2023</a:t>
            </a:r>
          </a:p>
        </p:txBody>
      </p:sp>
      <p:sp>
        <p:nvSpPr>
          <p:cNvPr id="9" name="Заголовок 1">
            <a:extLst>
              <a:ext uri="{FF2B5EF4-FFF2-40B4-BE49-F238E27FC236}">
                <a16:creationId xmlns:a16="http://schemas.microsoft.com/office/drawing/2014/main" id="{4B1E0ECA-3D6C-BB4F-888C-A9C2EC039557}"/>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chemeClr val="bg1"/>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4" name="Текст 2">
            <a:extLst>
              <a:ext uri="{FF2B5EF4-FFF2-40B4-BE49-F238E27FC236}">
                <a16:creationId xmlns:a16="http://schemas.microsoft.com/office/drawing/2014/main" id="{CA7838B1-8F86-C64C-AA90-AA11F36691EE}"/>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1"/>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1579183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без фото">
    <p:bg>
      <p:bgPr>
        <a:solidFill>
          <a:srgbClr val="FDC600"/>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5C574065-C441-4048-9F7F-E6573FB1E04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3" name="Прямоугольник 12">
            <a:extLst>
              <a:ext uri="{FF2B5EF4-FFF2-40B4-BE49-F238E27FC236}">
                <a16:creationId xmlns:a16="http://schemas.microsoft.com/office/drawing/2014/main" id="{7A861DFB-3644-2A4C-A496-B350DA8981C7}"/>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4" name="Рисунок 13">
            <a:extLst>
              <a:ext uri="{FF2B5EF4-FFF2-40B4-BE49-F238E27FC236}">
                <a16:creationId xmlns:a16="http://schemas.microsoft.com/office/drawing/2014/main" id="{46E857CE-117A-E440-85A7-534953EDB56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5" name="TextBox 14">
            <a:extLst>
              <a:ext uri="{FF2B5EF4-FFF2-40B4-BE49-F238E27FC236}">
                <a16:creationId xmlns:a16="http://schemas.microsoft.com/office/drawing/2014/main" id="{CE29A603-10A6-3A4F-B78B-A3934D777409}"/>
              </a:ext>
            </a:extLst>
          </p:cNvPr>
          <p:cNvSpPr txBox="1"/>
          <p:nvPr userDrawn="1"/>
        </p:nvSpPr>
        <p:spPr>
          <a:xfrm>
            <a:off x="918693" y="6054764"/>
            <a:ext cx="1247073" cy="307777"/>
          </a:xfrm>
          <a:prstGeom prst="rect">
            <a:avLst/>
          </a:prstGeom>
          <a:noFill/>
        </p:spPr>
        <p:txBody>
          <a:bodyPr wrap="none" rtlCol="0">
            <a:spAutoFit/>
          </a:bodyPr>
          <a:lstStyle/>
          <a:p>
            <a:r>
              <a:rPr lang="ru-RU" sz="1400"/>
              <a:t>Январь 2023</a:t>
            </a:r>
          </a:p>
        </p:txBody>
      </p:sp>
      <p:sp>
        <p:nvSpPr>
          <p:cNvPr id="8" name="Заголовок 1">
            <a:extLst>
              <a:ext uri="{FF2B5EF4-FFF2-40B4-BE49-F238E27FC236}">
                <a16:creationId xmlns:a16="http://schemas.microsoft.com/office/drawing/2014/main" id="{56C3E7EE-F8F3-FE46-861F-F6044D8A704E}"/>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9" name="Текст 2">
            <a:extLst>
              <a:ext uri="{FF2B5EF4-FFF2-40B4-BE49-F238E27FC236}">
                <a16:creationId xmlns:a16="http://schemas.microsoft.com/office/drawing/2014/main" id="{3735EC78-F16C-6D42-ABA5-D427AD1E58EF}"/>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95922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фото в стрелочке">
    <p:bg>
      <p:bgPr>
        <a:solidFill>
          <a:srgbClr val="FDC600"/>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C379F489-8275-4B42-A2C1-D2A02401A141}"/>
              </a:ext>
            </a:extLst>
          </p:cNvPr>
          <p:cNvPicPr>
            <a:picLocks noChangeAspect="1"/>
          </p:cNvPicPr>
          <p:nvPr userDrawn="1"/>
        </p:nvPicPr>
        <p:blipFill>
          <a:blip r:embed="rId2"/>
          <a:stretch>
            <a:fillRect/>
          </a:stretch>
        </p:blipFill>
        <p:spPr>
          <a:xfrm>
            <a:off x="3201414" y="0"/>
            <a:ext cx="8509000" cy="6858000"/>
          </a:xfrm>
          <a:prstGeom prst="rect">
            <a:avLst/>
          </a:prstGeom>
        </p:spPr>
      </p:pic>
      <p:pic>
        <p:nvPicPr>
          <p:cNvPr id="14" name="Рисунок 13">
            <a:extLst>
              <a:ext uri="{FF2B5EF4-FFF2-40B4-BE49-F238E27FC236}">
                <a16:creationId xmlns:a16="http://schemas.microsoft.com/office/drawing/2014/main" id="{46E857CE-117A-E440-85A7-534953EDB56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5" name="TextBox 14">
            <a:extLst>
              <a:ext uri="{FF2B5EF4-FFF2-40B4-BE49-F238E27FC236}">
                <a16:creationId xmlns:a16="http://schemas.microsoft.com/office/drawing/2014/main" id="{CE29A603-10A6-3A4F-B78B-A3934D777409}"/>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9" name="Прямоугольник 8">
            <a:extLst>
              <a:ext uri="{FF2B5EF4-FFF2-40B4-BE49-F238E27FC236}">
                <a16:creationId xmlns:a16="http://schemas.microsoft.com/office/drawing/2014/main" id="{58D9B20C-9D1B-7244-BDE6-E757556CA103}"/>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0" name="Заголовок 1">
            <a:extLst>
              <a:ext uri="{FF2B5EF4-FFF2-40B4-BE49-F238E27FC236}">
                <a16:creationId xmlns:a16="http://schemas.microsoft.com/office/drawing/2014/main" id="{9D2106C3-D633-8842-A838-7753DCE9A2DF}"/>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1" name="Текст 2">
            <a:extLst>
              <a:ext uri="{FF2B5EF4-FFF2-40B4-BE49-F238E27FC236}">
                <a16:creationId xmlns:a16="http://schemas.microsoft.com/office/drawing/2014/main" id="{1922C83D-A67E-C647-B74B-B268963DA6B8}"/>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999553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Титульный слайд - синий, фото в стрелочке">
    <p:bg>
      <p:bgPr>
        <a:solidFill>
          <a:srgbClr val="30445C"/>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333966A0-AFF9-1C4B-AB71-02C0671BDDF6}"/>
              </a:ext>
            </a:extLst>
          </p:cNvPr>
          <p:cNvPicPr>
            <a:picLocks noChangeAspect="1"/>
          </p:cNvPicPr>
          <p:nvPr userDrawn="1"/>
        </p:nvPicPr>
        <p:blipFill>
          <a:blip r:embed="rId2"/>
          <a:stretch>
            <a:fillRect/>
          </a:stretch>
        </p:blipFill>
        <p:spPr>
          <a:xfrm>
            <a:off x="3201414" y="0"/>
            <a:ext cx="8509000" cy="6858000"/>
          </a:xfrm>
          <a:prstGeom prst="rect">
            <a:avLst/>
          </a:prstGeom>
        </p:spPr>
      </p:pic>
      <p:sp>
        <p:nvSpPr>
          <p:cNvPr id="17" name="Прямоугольник 16">
            <a:extLst>
              <a:ext uri="{FF2B5EF4-FFF2-40B4-BE49-F238E27FC236}">
                <a16:creationId xmlns:a16="http://schemas.microsoft.com/office/drawing/2014/main" id="{9326BEEA-DD19-0442-89D6-55704A7CB299}"/>
              </a:ext>
            </a:extLst>
          </p:cNvPr>
          <p:cNvSpPr/>
          <p:nvPr userDrawn="1"/>
        </p:nvSpPr>
        <p:spPr>
          <a:xfrm>
            <a:off x="-1" y="0"/>
            <a:ext cx="2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8" name="Рисунок 17">
            <a:extLst>
              <a:ext uri="{FF2B5EF4-FFF2-40B4-BE49-F238E27FC236}">
                <a16:creationId xmlns:a16="http://schemas.microsoft.com/office/drawing/2014/main" id="{73E7123C-DA3C-5541-949C-E1DF47CA1E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9" name="TextBox 18">
            <a:extLst>
              <a:ext uri="{FF2B5EF4-FFF2-40B4-BE49-F238E27FC236}">
                <a16:creationId xmlns:a16="http://schemas.microsoft.com/office/drawing/2014/main" id="{544013A9-A694-9F4B-BDE4-4DF7FC222F32}"/>
              </a:ext>
            </a:extLst>
          </p:cNvPr>
          <p:cNvSpPr txBox="1"/>
          <p:nvPr userDrawn="1"/>
        </p:nvSpPr>
        <p:spPr>
          <a:xfrm>
            <a:off x="918693" y="6054764"/>
            <a:ext cx="1244251" cy="307777"/>
          </a:xfrm>
          <a:prstGeom prst="rect">
            <a:avLst/>
          </a:prstGeom>
          <a:noFill/>
        </p:spPr>
        <p:txBody>
          <a:bodyPr wrap="none" rtlCol="0">
            <a:spAutoFit/>
          </a:bodyPr>
          <a:lstStyle/>
          <a:p>
            <a:r>
              <a:rPr lang="ru-RU" sz="1400">
                <a:solidFill>
                  <a:srgbClr val="C9C6C6"/>
                </a:solidFill>
              </a:rPr>
              <a:t>Москва 2023</a:t>
            </a:r>
          </a:p>
        </p:txBody>
      </p:sp>
      <p:sp>
        <p:nvSpPr>
          <p:cNvPr id="8" name="Заголовок 1">
            <a:extLst>
              <a:ext uri="{FF2B5EF4-FFF2-40B4-BE49-F238E27FC236}">
                <a16:creationId xmlns:a16="http://schemas.microsoft.com/office/drawing/2014/main" id="{DF0370D6-18E5-CA46-81F1-013049918343}"/>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chemeClr val="bg1"/>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9" name="Текст 2">
            <a:extLst>
              <a:ext uri="{FF2B5EF4-FFF2-40B4-BE49-F238E27FC236}">
                <a16:creationId xmlns:a16="http://schemas.microsoft.com/office/drawing/2014/main" id="{B10D27C7-1786-8B40-A52C-14C2263769FB}"/>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1"/>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430149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желтый">
    <p:bg>
      <p:bgPr>
        <a:solidFill>
          <a:srgbClr val="FDC600"/>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AD57CA15-9D03-B54F-A9D5-25649B54217A}"/>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раздела</a:t>
            </a:r>
          </a:p>
        </p:txBody>
      </p:sp>
      <p:sp>
        <p:nvSpPr>
          <p:cNvPr id="5" name="Текст 2">
            <a:extLst>
              <a:ext uri="{FF2B5EF4-FFF2-40B4-BE49-F238E27FC236}">
                <a16:creationId xmlns:a16="http://schemas.microsoft.com/office/drawing/2014/main" id="{2F48769C-53D0-464B-A70A-6744BE7422B3}"/>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2"/>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Разделительная</a:t>
            </a:r>
          </a:p>
          <a:p>
            <a:pPr lvl="0"/>
            <a:r>
              <a:rPr lang="ru-RU"/>
              <a:t>страница</a:t>
            </a:r>
          </a:p>
        </p:txBody>
      </p:sp>
    </p:spTree>
    <p:extLst>
      <p:ext uri="{BB962C8B-B14F-4D97-AF65-F5344CB8AC3E}">
        <p14:creationId xmlns:p14="http://schemas.microsoft.com/office/powerpoint/2010/main" val="1703548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синий">
    <p:bg>
      <p:bgPr>
        <a:solidFill>
          <a:srgbClr val="30445C"/>
        </a:solidFill>
        <a:effectLst/>
      </p:bgPr>
    </p:bg>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68CCC7B3-B7F9-344D-B95B-9659E4310E2D}"/>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F2F1F1"/>
                </a:solidFill>
              </a:defRPr>
            </a:lvl1pPr>
          </a:lstStyle>
          <a:p>
            <a:pPr>
              <a:lnSpc>
                <a:spcPts val="5000"/>
              </a:lnSpc>
            </a:pPr>
            <a:r>
              <a:rPr lang="ru-RU" sz="4800">
                <a:latin typeface="+mj-lt"/>
              </a:rPr>
              <a:t>Название</a:t>
            </a:r>
            <a:br>
              <a:rPr lang="ru-RU" sz="4800">
                <a:latin typeface="+mj-lt"/>
              </a:rPr>
            </a:br>
            <a:r>
              <a:rPr lang="ru-RU" sz="4800">
                <a:latin typeface="+mj-lt"/>
              </a:rPr>
              <a:t>раздела</a:t>
            </a:r>
          </a:p>
        </p:txBody>
      </p:sp>
      <p:sp>
        <p:nvSpPr>
          <p:cNvPr id="6" name="Текст 2">
            <a:extLst>
              <a:ext uri="{FF2B5EF4-FFF2-40B4-BE49-F238E27FC236}">
                <a16:creationId xmlns:a16="http://schemas.microsoft.com/office/drawing/2014/main" id="{35D65333-D9F0-5944-AAA4-A643AF45F4B1}"/>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707588"/>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Разделительная</a:t>
            </a:r>
          </a:p>
          <a:p>
            <a:pPr lvl="0"/>
            <a:r>
              <a:rPr lang="ru-RU"/>
              <a:t>страница</a:t>
            </a:r>
          </a:p>
        </p:txBody>
      </p:sp>
    </p:spTree>
    <p:extLst>
      <p:ext uri="{BB962C8B-B14F-4D97-AF65-F5344CB8AC3E}">
        <p14:creationId xmlns:p14="http://schemas.microsoft.com/office/powerpoint/2010/main" val="3945313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желтый со стрелкой">
    <p:bg>
      <p:bgPr>
        <a:solidFill>
          <a:srgbClr val="FDC600"/>
        </a:solidFill>
        <a:effectLst/>
      </p:bgPr>
    </p:bg>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E872B2A-FC57-1F4F-9C6B-7E1560A9E4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5" name="Заголовок 1">
            <a:extLst>
              <a:ext uri="{FF2B5EF4-FFF2-40B4-BE49-F238E27FC236}">
                <a16:creationId xmlns:a16="http://schemas.microsoft.com/office/drawing/2014/main" id="{892DC715-BEFB-8B4B-BE09-A0809F2C163E}"/>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раздела</a:t>
            </a:r>
          </a:p>
        </p:txBody>
      </p:sp>
      <p:sp>
        <p:nvSpPr>
          <p:cNvPr id="6" name="Текст 2">
            <a:extLst>
              <a:ext uri="{FF2B5EF4-FFF2-40B4-BE49-F238E27FC236}">
                <a16:creationId xmlns:a16="http://schemas.microsoft.com/office/drawing/2014/main" id="{9EE4187B-3863-8B4A-8602-4CBA7C7A8719}"/>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2"/>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Разделительная</a:t>
            </a:r>
          </a:p>
          <a:p>
            <a:pPr lvl="0"/>
            <a:r>
              <a:rPr lang="ru-RU"/>
              <a:t>страница</a:t>
            </a:r>
          </a:p>
        </p:txBody>
      </p:sp>
    </p:spTree>
    <p:extLst>
      <p:ext uri="{BB962C8B-B14F-4D97-AF65-F5344CB8AC3E}">
        <p14:creationId xmlns:p14="http://schemas.microsoft.com/office/powerpoint/2010/main" val="4086243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Текст - синий">
    <p:bg>
      <p:bgPr>
        <a:solidFill>
          <a:srgbClr val="30445C"/>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B814BB99-E03C-9849-BD74-67175A20503A}"/>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9" name="Рисунок 8">
            <a:extLst>
              <a:ext uri="{FF2B5EF4-FFF2-40B4-BE49-F238E27FC236}">
                <a16:creationId xmlns:a16="http://schemas.microsoft.com/office/drawing/2014/main" id="{927EB5D2-2998-3840-973C-F21DFDF4EDE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2" name="Заголовок 1">
            <a:extLst>
              <a:ext uri="{FF2B5EF4-FFF2-40B4-BE49-F238E27FC236}">
                <a16:creationId xmlns:a16="http://schemas.microsoft.com/office/drawing/2014/main" id="{E551CBFE-10FA-4C4E-B99A-CFD912D80696}"/>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4" name="Текст 2">
            <a:extLst>
              <a:ext uri="{FF2B5EF4-FFF2-40B4-BE49-F238E27FC236}">
                <a16:creationId xmlns:a16="http://schemas.microsoft.com/office/drawing/2014/main" id="{A6916ABB-D368-9B40-B059-9B43A79C2F55}"/>
              </a:ext>
            </a:extLst>
          </p:cNvPr>
          <p:cNvSpPr>
            <a:spLocks noGrp="1"/>
          </p:cNvSpPr>
          <p:nvPr>
            <p:ph idx="1"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15" name="Текст 2">
            <a:extLst>
              <a:ext uri="{FF2B5EF4-FFF2-40B4-BE49-F238E27FC236}">
                <a16:creationId xmlns:a16="http://schemas.microsoft.com/office/drawing/2014/main" id="{ECA1E0E6-1150-1643-A53F-E2575194D54B}"/>
              </a:ext>
            </a:extLst>
          </p:cNvPr>
          <p:cNvSpPr>
            <a:spLocks noGrp="1"/>
          </p:cNvSpPr>
          <p:nvPr>
            <p:ph idx="10" hasCustomPrompt="1"/>
          </p:nvPr>
        </p:nvSpPr>
        <p:spPr>
          <a:xfrm>
            <a:off x="838200" y="1825624"/>
            <a:ext cx="10515600" cy="4073637"/>
          </a:xfrm>
          <a:prstGeom prst="rect">
            <a:avLst/>
          </a:prstGeom>
        </p:spPr>
        <p:txBody>
          <a:bodyPr vert="horz" lIns="91440" tIns="45720" rIns="91440" bIns="45720" rtlCol="0">
            <a:normAutofit/>
          </a:bodyPr>
          <a:lstStyle>
            <a:lvl1pPr>
              <a:lnSpc>
                <a:spcPct val="100000"/>
              </a:lnSpc>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a:t>
            </a:r>
            <a:endParaRPr lang="ru-RU" sz="1500">
              <a:solidFill>
                <a:srgbClr val="F2F1F1"/>
              </a:solidFill>
            </a:endParaRPr>
          </a:p>
        </p:txBody>
      </p:sp>
      <p:sp>
        <p:nvSpPr>
          <p:cNvPr id="16" name="Номер слайда 5">
            <a:extLst>
              <a:ext uri="{FF2B5EF4-FFF2-40B4-BE49-F238E27FC236}">
                <a16:creationId xmlns:a16="http://schemas.microsoft.com/office/drawing/2014/main" id="{994F869D-9F35-5B45-A054-1C834F61CA6D}"/>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380768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Текст - светлый">
    <p:bg>
      <p:bgPr>
        <a:solidFill>
          <a:srgbClr val="F2F1F1"/>
        </a:solid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9A1DA84-395A-3FBC-F325-F7DB83DE01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5" name="Прямоугольник 4">
            <a:extLst>
              <a:ext uri="{FF2B5EF4-FFF2-40B4-BE49-F238E27FC236}">
                <a16:creationId xmlns:a16="http://schemas.microsoft.com/office/drawing/2014/main" id="{27E47923-DFAD-F944-84BD-6B1A5C3278E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9" name="Рисунок 18">
            <a:extLst>
              <a:ext uri="{FF2B5EF4-FFF2-40B4-BE49-F238E27FC236}">
                <a16:creationId xmlns:a16="http://schemas.microsoft.com/office/drawing/2014/main" id="{08F063B8-5984-4643-AAA1-219EC76C6B8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5688" y="6274334"/>
            <a:ext cx="1233112" cy="176861"/>
          </a:xfrm>
          <a:prstGeom prst="rect">
            <a:avLst/>
          </a:prstGeom>
        </p:spPr>
      </p:pic>
      <p:sp>
        <p:nvSpPr>
          <p:cNvPr id="11" name="Текст 2">
            <a:extLst>
              <a:ext uri="{FF2B5EF4-FFF2-40B4-BE49-F238E27FC236}">
                <a16:creationId xmlns:a16="http://schemas.microsoft.com/office/drawing/2014/main" id="{B36AADC8-9FEF-AB43-A755-79F8562B94E9}"/>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12" name="Заголовок 1">
            <a:extLst>
              <a:ext uri="{FF2B5EF4-FFF2-40B4-BE49-F238E27FC236}">
                <a16:creationId xmlns:a16="http://schemas.microsoft.com/office/drawing/2014/main" id="{12CB5633-0511-C546-9F4C-D5E9D287B9EE}"/>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4" name="Текст 2">
            <a:extLst>
              <a:ext uri="{FF2B5EF4-FFF2-40B4-BE49-F238E27FC236}">
                <a16:creationId xmlns:a16="http://schemas.microsoft.com/office/drawing/2014/main" id="{EBAC8F0A-E0BB-9E49-96F1-EAFE4D60C360}"/>
              </a:ext>
            </a:extLst>
          </p:cNvPr>
          <p:cNvSpPr>
            <a:spLocks noGrp="1"/>
          </p:cNvSpPr>
          <p:nvPr>
            <p:ph idx="10" hasCustomPrompt="1"/>
          </p:nvPr>
        </p:nvSpPr>
        <p:spPr>
          <a:xfrm>
            <a:off x="838200" y="1825625"/>
            <a:ext cx="10515600" cy="3975708"/>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a:t>
            </a:r>
            <a:endParaRPr lang="ru-RU"/>
          </a:p>
        </p:txBody>
      </p:sp>
      <p:sp>
        <p:nvSpPr>
          <p:cNvPr id="15" name="Номер слайда 5">
            <a:extLst>
              <a:ext uri="{FF2B5EF4-FFF2-40B4-BE49-F238E27FC236}">
                <a16:creationId xmlns:a16="http://schemas.microsoft.com/office/drawing/2014/main" id="{A0D8F2C5-A1B6-B141-AFF3-A32010BDD9C9}"/>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322571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69ED09E4-7D78-E34B-B881-82C7A7501CC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991061" y="4416198"/>
            <a:ext cx="3023614" cy="2441802"/>
          </a:xfrm>
          <a:prstGeom prst="rect">
            <a:avLst/>
          </a:prstGeom>
        </p:spPr>
      </p:pic>
      <p:sp>
        <p:nvSpPr>
          <p:cNvPr id="10" name="Прямоугольник 9">
            <a:extLst>
              <a:ext uri="{FF2B5EF4-FFF2-40B4-BE49-F238E27FC236}">
                <a16:creationId xmlns:a16="http://schemas.microsoft.com/office/drawing/2014/main" id="{D679EEA8-17CF-4541-913D-BB6A150CB1A8}"/>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1" name="Рисунок 10">
            <a:extLst>
              <a:ext uri="{FF2B5EF4-FFF2-40B4-BE49-F238E27FC236}">
                <a16:creationId xmlns:a16="http://schemas.microsoft.com/office/drawing/2014/main" id="{BE944339-A1E5-8948-88AD-162441FBD06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52887" y="803236"/>
            <a:ext cx="2191537" cy="314324"/>
          </a:xfrm>
          <a:prstGeom prst="rect">
            <a:avLst/>
          </a:prstGeom>
        </p:spPr>
      </p:pic>
      <p:sp>
        <p:nvSpPr>
          <p:cNvPr id="12" name="TextBox 11">
            <a:extLst>
              <a:ext uri="{FF2B5EF4-FFF2-40B4-BE49-F238E27FC236}">
                <a16:creationId xmlns:a16="http://schemas.microsoft.com/office/drawing/2014/main" id="{306D6E4E-8A4F-E34B-A7FD-B2A1E6336466}"/>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8" name="Заголовок 1">
            <a:extLst>
              <a:ext uri="{FF2B5EF4-FFF2-40B4-BE49-F238E27FC236}">
                <a16:creationId xmlns:a16="http://schemas.microsoft.com/office/drawing/2014/main" id="{826E619D-81E5-7F4F-A8B4-2FA1DF0F84A1}"/>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3" name="Текст 2">
            <a:extLst>
              <a:ext uri="{FF2B5EF4-FFF2-40B4-BE49-F238E27FC236}">
                <a16:creationId xmlns:a16="http://schemas.microsoft.com/office/drawing/2014/main" id="{D584F0FF-FF1E-7846-B20B-8904BBDAF66A}"/>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2716108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Текст с выделением - синий">
    <p:bg>
      <p:bgPr>
        <a:solidFill>
          <a:srgbClr val="30445C"/>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4A3A9247-1D92-8944-B124-A1C3967EBE5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8" name="Рисунок 7">
            <a:extLst>
              <a:ext uri="{FF2B5EF4-FFF2-40B4-BE49-F238E27FC236}">
                <a16:creationId xmlns:a16="http://schemas.microsoft.com/office/drawing/2014/main" id="{1701C0AB-55DB-1F41-9575-4BCB16017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0" name="Скругленный прямоугольник 9">
            <a:extLst>
              <a:ext uri="{FF2B5EF4-FFF2-40B4-BE49-F238E27FC236}">
                <a16:creationId xmlns:a16="http://schemas.microsoft.com/office/drawing/2014/main" id="{6689C234-A3BE-4144-90CD-E35B1DB004F9}"/>
              </a:ext>
            </a:extLst>
          </p:cNvPr>
          <p:cNvSpPr/>
          <p:nvPr userDrawn="1"/>
        </p:nvSpPr>
        <p:spPr>
          <a:xfrm>
            <a:off x="981635" y="3684896"/>
            <a:ext cx="10400406" cy="1323832"/>
          </a:xfrm>
          <a:prstGeom prst="roundRect">
            <a:avLst>
              <a:gd name="adj" fmla="val 4296"/>
            </a:avLst>
          </a:prstGeom>
          <a:solidFill>
            <a:srgbClr val="293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Заголовок 1">
            <a:extLst>
              <a:ext uri="{FF2B5EF4-FFF2-40B4-BE49-F238E27FC236}">
                <a16:creationId xmlns:a16="http://schemas.microsoft.com/office/drawing/2014/main" id="{0188DD7B-9D36-FD47-AEC9-ECDDD28C0263}"/>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6" name="Текст 2">
            <a:extLst>
              <a:ext uri="{FF2B5EF4-FFF2-40B4-BE49-F238E27FC236}">
                <a16:creationId xmlns:a16="http://schemas.microsoft.com/office/drawing/2014/main" id="{D278ED48-FAD2-4E42-8896-20A341E6A845}"/>
              </a:ext>
            </a:extLst>
          </p:cNvPr>
          <p:cNvSpPr>
            <a:spLocks noGrp="1"/>
          </p:cNvSpPr>
          <p:nvPr>
            <p:ph idx="1"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17" name="Текст 2">
            <a:extLst>
              <a:ext uri="{FF2B5EF4-FFF2-40B4-BE49-F238E27FC236}">
                <a16:creationId xmlns:a16="http://schemas.microsoft.com/office/drawing/2014/main" id="{EF46D2AE-659F-D841-9C5C-8D281886C231}"/>
              </a:ext>
            </a:extLst>
          </p:cNvPr>
          <p:cNvSpPr>
            <a:spLocks noGrp="1"/>
          </p:cNvSpPr>
          <p:nvPr>
            <p:ph idx="10" hasCustomPrompt="1"/>
          </p:nvPr>
        </p:nvSpPr>
        <p:spPr>
          <a:xfrm>
            <a:off x="838200" y="1825624"/>
            <a:ext cx="10515600" cy="1710845"/>
          </a:xfrm>
          <a:prstGeom prst="rect">
            <a:avLst/>
          </a:prstGeom>
        </p:spPr>
        <p:txBody>
          <a:bodyPr vert="horz" lIns="91440" tIns="45720" rIns="91440" bIns="45720" rtlCol="0">
            <a:normAutofit/>
          </a:bodyPr>
          <a:lstStyle>
            <a:lvl1pPr>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sz="1500">
              <a:solidFill>
                <a:srgbClr val="F2F1F1"/>
              </a:solidFill>
            </a:endParaRPr>
          </a:p>
        </p:txBody>
      </p:sp>
      <p:sp>
        <p:nvSpPr>
          <p:cNvPr id="19" name="Текст 2">
            <a:extLst>
              <a:ext uri="{FF2B5EF4-FFF2-40B4-BE49-F238E27FC236}">
                <a16:creationId xmlns:a16="http://schemas.microsoft.com/office/drawing/2014/main" id="{BC3BB808-06FA-FF4D-A522-0864D63A81DF}"/>
              </a:ext>
            </a:extLst>
          </p:cNvPr>
          <p:cNvSpPr>
            <a:spLocks noGrp="1"/>
          </p:cNvSpPr>
          <p:nvPr>
            <p:ph idx="11" hasCustomPrompt="1"/>
          </p:nvPr>
        </p:nvSpPr>
        <p:spPr>
          <a:xfrm>
            <a:off x="838200" y="5196621"/>
            <a:ext cx="10515600" cy="863827"/>
          </a:xfrm>
          <a:prstGeom prst="rect">
            <a:avLst/>
          </a:prstGeom>
        </p:spPr>
        <p:txBody>
          <a:bodyPr vert="horz" lIns="91440" tIns="45720" rIns="91440" bIns="45720" rtlCol="0">
            <a:normAutofit/>
          </a:bodyPr>
          <a:lstStyle>
            <a:lvl1pPr>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a:t>
            </a:r>
            <a:r>
              <a:rPr lang="ru-RU" sz="1500">
                <a:solidFill>
                  <a:srgbClr val="F2F1F1"/>
                </a:solidFill>
              </a:rPr>
              <a:t>.</a:t>
            </a:r>
          </a:p>
        </p:txBody>
      </p:sp>
      <p:sp>
        <p:nvSpPr>
          <p:cNvPr id="21" name="Текст 2">
            <a:extLst>
              <a:ext uri="{FF2B5EF4-FFF2-40B4-BE49-F238E27FC236}">
                <a16:creationId xmlns:a16="http://schemas.microsoft.com/office/drawing/2014/main" id="{CB0A1CF4-2A7B-5D45-A4FE-20B3AD796185}"/>
              </a:ext>
            </a:extLst>
          </p:cNvPr>
          <p:cNvSpPr>
            <a:spLocks noGrp="1"/>
          </p:cNvSpPr>
          <p:nvPr>
            <p:ph idx="12" hasCustomPrompt="1"/>
          </p:nvPr>
        </p:nvSpPr>
        <p:spPr>
          <a:xfrm>
            <a:off x="1179394" y="3848669"/>
            <a:ext cx="10060621" cy="1134066"/>
          </a:xfrm>
          <a:prstGeom prst="rect">
            <a:avLst/>
          </a:prstGeom>
        </p:spPr>
        <p:txBody>
          <a:bodyPr vert="horz" lIns="91440" tIns="45720" rIns="91440" bIns="45720" rtlCol="0">
            <a:normAutofit/>
          </a:bodyPr>
          <a:lstStyle>
            <a:lvl1pPr>
              <a:defRPr sz="1500" i="0">
                <a:latin typeface="+mn-lt"/>
              </a:defRPr>
            </a:lvl1pPr>
          </a:lstStyle>
          <a:p>
            <a:pPr>
              <a:lnSpc>
                <a:spcPts val="2400"/>
              </a:lnSpc>
            </a:pPr>
            <a:r>
              <a:rPr lang="en" sz="1600" i="1">
                <a:solidFill>
                  <a:srgbClr val="F2F1F1"/>
                </a:solidFill>
                <a:latin typeface="Times New Roman" panose="02020603050405020304" pitchFamily="18" charset="0"/>
                <a:cs typeface="Times New Roman" panose="02020603050405020304" pitchFamily="18" charset="0"/>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endParaRPr lang="ru-RU" sz="1600">
              <a:solidFill>
                <a:srgbClr val="F2F1F1"/>
              </a:solidFill>
            </a:endParaRPr>
          </a:p>
        </p:txBody>
      </p:sp>
      <p:sp>
        <p:nvSpPr>
          <p:cNvPr id="22" name="Номер слайда 5">
            <a:extLst>
              <a:ext uri="{FF2B5EF4-FFF2-40B4-BE49-F238E27FC236}">
                <a16:creationId xmlns:a16="http://schemas.microsoft.com/office/drawing/2014/main" id="{13EFE2B5-8D4F-4B41-A065-76E852739CFC}"/>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134392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Текст с выделением - светлый">
    <p:bg>
      <p:bgPr>
        <a:solidFill>
          <a:srgbClr val="F2F1F1"/>
        </a:solidFill>
        <a:effectLst/>
      </p:bgPr>
    </p:bg>
    <p:spTree>
      <p:nvGrpSpPr>
        <p:cNvPr id="1" name=""/>
        <p:cNvGrpSpPr/>
        <p:nvPr/>
      </p:nvGrpSpPr>
      <p:grpSpPr>
        <a:xfrm>
          <a:off x="0" y="0"/>
          <a:ext cx="0" cy="0"/>
          <a:chOff x="0" y="0"/>
          <a:chExt cx="0" cy="0"/>
        </a:xfrm>
      </p:grpSpPr>
      <p:sp>
        <p:nvSpPr>
          <p:cNvPr id="8" name="Скругленный прямоугольник 7">
            <a:extLst>
              <a:ext uri="{FF2B5EF4-FFF2-40B4-BE49-F238E27FC236}">
                <a16:creationId xmlns:a16="http://schemas.microsoft.com/office/drawing/2014/main" id="{264A86D8-72B0-6543-94BE-0495D1A98264}"/>
              </a:ext>
            </a:extLst>
          </p:cNvPr>
          <p:cNvSpPr/>
          <p:nvPr userDrawn="1"/>
        </p:nvSpPr>
        <p:spPr>
          <a:xfrm>
            <a:off x="981635" y="3684896"/>
            <a:ext cx="10400406" cy="1323832"/>
          </a:xfrm>
          <a:prstGeom prst="roundRect">
            <a:avLst>
              <a:gd name="adj" fmla="val 42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E76B2DCA-544E-AE4D-A2E7-7BAC0D3F2717}"/>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3" name="Рисунок 12">
            <a:extLst>
              <a:ext uri="{FF2B5EF4-FFF2-40B4-BE49-F238E27FC236}">
                <a16:creationId xmlns:a16="http://schemas.microsoft.com/office/drawing/2014/main" id="{11720B30-89BA-4341-9C6A-9F5DE6A9BC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8" name="Текст 2">
            <a:extLst>
              <a:ext uri="{FF2B5EF4-FFF2-40B4-BE49-F238E27FC236}">
                <a16:creationId xmlns:a16="http://schemas.microsoft.com/office/drawing/2014/main" id="{156098E7-C5FA-BB44-A056-4416F82F1816}"/>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20" name="Заголовок 1">
            <a:extLst>
              <a:ext uri="{FF2B5EF4-FFF2-40B4-BE49-F238E27FC236}">
                <a16:creationId xmlns:a16="http://schemas.microsoft.com/office/drawing/2014/main" id="{37DE8244-C041-D14E-9514-CE4BA7D7D818}"/>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21" name="Текст 2">
            <a:extLst>
              <a:ext uri="{FF2B5EF4-FFF2-40B4-BE49-F238E27FC236}">
                <a16:creationId xmlns:a16="http://schemas.microsoft.com/office/drawing/2014/main" id="{07937A44-E54C-8946-9A77-EA7D73024AA2}"/>
              </a:ext>
            </a:extLst>
          </p:cNvPr>
          <p:cNvSpPr>
            <a:spLocks noGrp="1"/>
          </p:cNvSpPr>
          <p:nvPr>
            <p:ph idx="10" hasCustomPrompt="1"/>
          </p:nvPr>
        </p:nvSpPr>
        <p:spPr>
          <a:xfrm>
            <a:off x="838200" y="1825625"/>
            <a:ext cx="10515600" cy="1703476"/>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
        <p:nvSpPr>
          <p:cNvPr id="22" name="Текст 2">
            <a:extLst>
              <a:ext uri="{FF2B5EF4-FFF2-40B4-BE49-F238E27FC236}">
                <a16:creationId xmlns:a16="http://schemas.microsoft.com/office/drawing/2014/main" id="{381198AB-842B-6248-A994-86D700E7D40D}"/>
              </a:ext>
            </a:extLst>
          </p:cNvPr>
          <p:cNvSpPr>
            <a:spLocks noGrp="1"/>
          </p:cNvSpPr>
          <p:nvPr>
            <p:ph idx="11" hasCustomPrompt="1"/>
          </p:nvPr>
        </p:nvSpPr>
        <p:spPr>
          <a:xfrm>
            <a:off x="838200" y="5200594"/>
            <a:ext cx="10515600" cy="925313"/>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a:t>
            </a:r>
            <a:endParaRPr lang="ru-RU"/>
          </a:p>
        </p:txBody>
      </p:sp>
      <p:sp>
        <p:nvSpPr>
          <p:cNvPr id="23" name="Текст 2">
            <a:extLst>
              <a:ext uri="{FF2B5EF4-FFF2-40B4-BE49-F238E27FC236}">
                <a16:creationId xmlns:a16="http://schemas.microsoft.com/office/drawing/2014/main" id="{E25EF72E-E153-104D-B220-1332D667139F}"/>
              </a:ext>
            </a:extLst>
          </p:cNvPr>
          <p:cNvSpPr>
            <a:spLocks noGrp="1"/>
          </p:cNvSpPr>
          <p:nvPr>
            <p:ph idx="12" hasCustomPrompt="1"/>
          </p:nvPr>
        </p:nvSpPr>
        <p:spPr>
          <a:xfrm>
            <a:off x="1157652" y="3809270"/>
            <a:ext cx="10196148" cy="1049333"/>
          </a:xfrm>
          <a:prstGeom prst="rect">
            <a:avLst/>
          </a:prstGeom>
        </p:spPr>
        <p:txBody>
          <a:bodyPr vert="horz" lIns="91440" tIns="45720" rIns="91440" bIns="45720" rtlCol="0">
            <a:normAutofit/>
          </a:bodyPr>
          <a:lstStyle>
            <a:lvl1pPr>
              <a:lnSpc>
                <a:spcPct val="130000"/>
              </a:lnSpc>
              <a:defRPr sz="15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vulputatei.</a:t>
            </a:r>
            <a:endParaRPr lang="ru-RU"/>
          </a:p>
        </p:txBody>
      </p:sp>
      <p:sp>
        <p:nvSpPr>
          <p:cNvPr id="24" name="Номер слайда 5">
            <a:extLst>
              <a:ext uri="{FF2B5EF4-FFF2-40B4-BE49-F238E27FC236}">
                <a16:creationId xmlns:a16="http://schemas.microsoft.com/office/drawing/2014/main" id="{4E422971-6763-4E45-AD15-B2E6BFF7999C}"/>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4027771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Текст две колонки - синий">
    <p:bg>
      <p:bgPr>
        <a:solidFill>
          <a:srgbClr val="30445C"/>
        </a:solidFill>
        <a:effectLst/>
      </p:bgPr>
    </p:bg>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38BA951C-A01E-1544-9749-AA968AF66BD3}"/>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7" name="Рисунок 16">
            <a:extLst>
              <a:ext uri="{FF2B5EF4-FFF2-40B4-BE49-F238E27FC236}">
                <a16:creationId xmlns:a16="http://schemas.microsoft.com/office/drawing/2014/main" id="{07CF6172-A711-3143-866E-8B0A3D6B09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9" name="Текст 2">
            <a:extLst>
              <a:ext uri="{FF2B5EF4-FFF2-40B4-BE49-F238E27FC236}">
                <a16:creationId xmlns:a16="http://schemas.microsoft.com/office/drawing/2014/main" id="{908BCA3C-E6C0-0E48-9C4E-9B36AA9CAEAF}"/>
              </a:ext>
            </a:extLst>
          </p:cNvPr>
          <p:cNvSpPr>
            <a:spLocks noGrp="1"/>
          </p:cNvSpPr>
          <p:nvPr>
            <p:ph idx="1" hasCustomPrompt="1"/>
          </p:nvPr>
        </p:nvSpPr>
        <p:spPr>
          <a:xfrm>
            <a:off x="838200" y="1825625"/>
            <a:ext cx="10515600" cy="4134521"/>
          </a:xfrm>
          <a:prstGeom prst="rect">
            <a:avLst/>
          </a:prstGeom>
        </p:spPr>
        <p:txBody>
          <a:bodyPr vert="horz" lIns="91440" tIns="45720" rIns="91440" bIns="45720" numCol="2" spcCol="360000" rtlCol="0">
            <a:normAutofit/>
          </a:bodyPr>
          <a:lstStyle>
            <a:lvl1pPr>
              <a:lnSpc>
                <a:spcPct val="130000"/>
              </a:lnSpc>
              <a:defRPr sz="1500" i="0">
                <a:solidFill>
                  <a:srgbClr val="F2F1F1"/>
                </a:solidFill>
                <a:latin typeface="+mn-lt"/>
              </a:defRPr>
            </a:lvl1pPr>
          </a:lstStyle>
          <a:p>
            <a:pPr lvl="0"/>
            <a:r>
              <a:rPr lang="en"/>
              <a:t>Lorem ipsum dolor sit amet, consectetuer adipiscing elit, sed diam nonummy nibh euismod tincidunt ut laoreet dolore magna aliquam erat volutpat. </a:t>
            </a:r>
          </a:p>
          <a:p>
            <a:pPr lvl="0"/>
            <a:r>
              <a:rPr lang="en"/>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
        <p:nvSpPr>
          <p:cNvPr id="10" name="Заголовок 1">
            <a:extLst>
              <a:ext uri="{FF2B5EF4-FFF2-40B4-BE49-F238E27FC236}">
                <a16:creationId xmlns:a16="http://schemas.microsoft.com/office/drawing/2014/main" id="{F7B01240-E49F-3545-A11D-DE1F93C4788C}"/>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1" name="Текст 2">
            <a:extLst>
              <a:ext uri="{FF2B5EF4-FFF2-40B4-BE49-F238E27FC236}">
                <a16:creationId xmlns:a16="http://schemas.microsoft.com/office/drawing/2014/main" id="{8EFCE63D-0FD8-544B-B78E-66387CF15451}"/>
              </a:ext>
            </a:extLst>
          </p:cNvPr>
          <p:cNvSpPr>
            <a:spLocks noGrp="1"/>
          </p:cNvSpPr>
          <p:nvPr>
            <p:ph idx="10"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12" name="Номер слайда 5">
            <a:extLst>
              <a:ext uri="{FF2B5EF4-FFF2-40B4-BE49-F238E27FC236}">
                <a16:creationId xmlns:a16="http://schemas.microsoft.com/office/drawing/2014/main" id="{64DECFD0-3592-D548-A2FC-29A94FCC19F7}"/>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3217529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Текст две колонки - светлый">
    <p:bg>
      <p:bgPr>
        <a:solidFill>
          <a:srgbClr val="F2F1F1"/>
        </a:solidFill>
        <a:effectLst/>
      </p:bgPr>
    </p:bg>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69B97327-4D2D-D944-A0BB-276FCD9E2293}"/>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20" name="Рисунок 19">
            <a:extLst>
              <a:ext uri="{FF2B5EF4-FFF2-40B4-BE49-F238E27FC236}">
                <a16:creationId xmlns:a16="http://schemas.microsoft.com/office/drawing/2014/main" id="{6BFFDB7E-97C2-4B42-A8C2-F93DFEE112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8" name="Текст 2">
            <a:extLst>
              <a:ext uri="{FF2B5EF4-FFF2-40B4-BE49-F238E27FC236}">
                <a16:creationId xmlns:a16="http://schemas.microsoft.com/office/drawing/2014/main" id="{E9AA9BA6-8E8C-F84E-9B60-3D6974BF521B}"/>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9" name="Заголовок 1">
            <a:extLst>
              <a:ext uri="{FF2B5EF4-FFF2-40B4-BE49-F238E27FC236}">
                <a16:creationId xmlns:a16="http://schemas.microsoft.com/office/drawing/2014/main" id="{A6F22EA5-8026-CB4D-BD77-489FBFDA7763}"/>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0" name="Текст 2">
            <a:extLst>
              <a:ext uri="{FF2B5EF4-FFF2-40B4-BE49-F238E27FC236}">
                <a16:creationId xmlns:a16="http://schemas.microsoft.com/office/drawing/2014/main" id="{4AF370D9-4617-DE45-B0C6-7EE94A0C32A0}"/>
              </a:ext>
            </a:extLst>
          </p:cNvPr>
          <p:cNvSpPr>
            <a:spLocks noGrp="1"/>
          </p:cNvSpPr>
          <p:nvPr>
            <p:ph idx="10" hasCustomPrompt="1"/>
          </p:nvPr>
        </p:nvSpPr>
        <p:spPr>
          <a:xfrm>
            <a:off x="838200" y="1825625"/>
            <a:ext cx="10515600" cy="4134521"/>
          </a:xfrm>
          <a:prstGeom prst="rect">
            <a:avLst/>
          </a:prstGeom>
        </p:spPr>
        <p:txBody>
          <a:bodyPr vert="horz" lIns="91440" tIns="45720" rIns="91440" bIns="45720" numCol="2" spcCol="360000" rtlCol="0">
            <a:normAutofit/>
          </a:bodyPr>
          <a:lstStyle>
            <a:lvl1pPr>
              <a:lnSpc>
                <a:spcPct val="130000"/>
              </a:lnSpc>
              <a:defRPr sz="1500" i="0">
                <a:solidFill>
                  <a:srgbClr val="30445C"/>
                </a:solidFill>
                <a:latin typeface="+mn-lt"/>
              </a:defRPr>
            </a:lvl1pPr>
          </a:lstStyle>
          <a:p>
            <a:pPr lvl="0"/>
            <a:r>
              <a:rPr lang="en"/>
              <a:t>Lorem ipsum dolor sit amet, consectetuer adipiscing elit, sed diam nonummy nibh euismod tincidunt ut laoreet dolore magna aliquam erat volutpat. </a:t>
            </a:r>
          </a:p>
          <a:p>
            <a:pPr lvl="0"/>
            <a:r>
              <a:rPr lang="en"/>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
        <p:nvSpPr>
          <p:cNvPr id="11" name="Номер слайда 5">
            <a:extLst>
              <a:ext uri="{FF2B5EF4-FFF2-40B4-BE49-F238E27FC236}">
                <a16:creationId xmlns:a16="http://schemas.microsoft.com/office/drawing/2014/main" id="{221F293A-3D2D-CF4B-ABE7-480402196FD5}"/>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11772745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Текст + желтая картинка - синий">
    <p:bg>
      <p:bgPr>
        <a:solidFill>
          <a:srgbClr val="30445C"/>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50514301-7320-F344-8480-77F197D80B41}"/>
              </a:ext>
            </a:extLst>
          </p:cNvPr>
          <p:cNvPicPr>
            <a:picLocks noChangeAspect="1"/>
          </p:cNvPicPr>
          <p:nvPr userDrawn="1"/>
        </p:nvPicPr>
        <p:blipFill>
          <a:blip r:embed="rId2"/>
          <a:stretch>
            <a:fill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6C8BE9C0-6BE6-DA4E-BF70-55A52DC7B925}"/>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6808129B-4B1D-324B-A6E3-1EEA2DAF48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3" name="Заголовок 1">
            <a:extLst>
              <a:ext uri="{FF2B5EF4-FFF2-40B4-BE49-F238E27FC236}">
                <a16:creationId xmlns:a16="http://schemas.microsoft.com/office/drawing/2014/main" id="{AB57A429-E957-DD4D-9767-8FAC8C8E07D5}"/>
              </a:ext>
            </a:extLst>
          </p:cNvPr>
          <p:cNvSpPr>
            <a:spLocks noGrp="1"/>
          </p:cNvSpPr>
          <p:nvPr>
            <p:ph type="title" hasCustomPrompt="1"/>
          </p:nvPr>
        </p:nvSpPr>
        <p:spPr>
          <a:xfrm>
            <a:off x="6309360" y="477135"/>
            <a:ext cx="537875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ru-RU" sz="2400">
                <a:solidFill>
                  <a:srgbClr val="FDC600"/>
                </a:solidFill>
              </a:rPr>
              <a:t>Интересный заголовок</a:t>
            </a:r>
            <a:endParaRPr lang="en" sz="2400">
              <a:solidFill>
                <a:srgbClr val="FDC600"/>
              </a:solidFill>
            </a:endParaRPr>
          </a:p>
        </p:txBody>
      </p:sp>
      <p:sp>
        <p:nvSpPr>
          <p:cNvPr id="15" name="Текст 2">
            <a:extLst>
              <a:ext uri="{FF2B5EF4-FFF2-40B4-BE49-F238E27FC236}">
                <a16:creationId xmlns:a16="http://schemas.microsoft.com/office/drawing/2014/main" id="{6580104A-EA7F-1C4A-A375-0E38A1AD544A}"/>
              </a:ext>
            </a:extLst>
          </p:cNvPr>
          <p:cNvSpPr>
            <a:spLocks noGrp="1"/>
          </p:cNvSpPr>
          <p:nvPr>
            <p:ph idx="1" hasCustomPrompt="1"/>
          </p:nvPr>
        </p:nvSpPr>
        <p:spPr>
          <a:xfrm>
            <a:off x="6309360" y="936298"/>
            <a:ext cx="5378750" cy="377573"/>
          </a:xfrm>
          <a:prstGeom prst="rect">
            <a:avLst/>
          </a:prstGeom>
        </p:spPr>
        <p:txBody>
          <a:bodyPr vert="horz" lIns="0" tIns="0" rIns="0" bIns="0" rtlCol="0">
            <a:normAutofit/>
          </a:bodyPr>
          <a:lstStyle>
            <a:lvl1pPr>
              <a:defRPr sz="2400">
                <a:solidFill>
                  <a:srgbClr val="C9C6C6"/>
                </a:solidFill>
              </a:defRPr>
            </a:lvl1pPr>
          </a:lstStyle>
          <a:p>
            <a:r>
              <a:rPr lang="ru-RU" sz="2400" i="1">
                <a:solidFill>
                  <a:srgbClr val="C9C6C6"/>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6" name="Текст 2">
            <a:extLst>
              <a:ext uri="{FF2B5EF4-FFF2-40B4-BE49-F238E27FC236}">
                <a16:creationId xmlns:a16="http://schemas.microsoft.com/office/drawing/2014/main" id="{99C1B92F-5EEE-2044-9D07-D98812C1D9DA}"/>
              </a:ext>
            </a:extLst>
          </p:cNvPr>
          <p:cNvSpPr>
            <a:spLocks noGrp="1"/>
          </p:cNvSpPr>
          <p:nvPr>
            <p:ph idx="10" hasCustomPrompt="1"/>
          </p:nvPr>
        </p:nvSpPr>
        <p:spPr>
          <a:xfrm>
            <a:off x="6309359" y="1825624"/>
            <a:ext cx="5378749" cy="4226833"/>
          </a:xfrm>
          <a:prstGeom prst="rect">
            <a:avLst/>
          </a:prstGeom>
        </p:spPr>
        <p:txBody>
          <a:bodyPr vert="horz" lIns="91440" tIns="45720" rIns="91440" bIns="45720" rtlCol="0">
            <a:normAutofit/>
          </a:bodyPr>
          <a:lstStyle>
            <a:lvl1pPr>
              <a:lnSpc>
                <a:spcPct val="100000"/>
              </a:lnSpc>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a:t>
            </a:r>
            <a:endParaRPr lang="ru-RU" sz="1500">
              <a:solidFill>
                <a:srgbClr val="F2F1F1"/>
              </a:solidFill>
            </a:endParaRPr>
          </a:p>
        </p:txBody>
      </p:sp>
      <p:sp>
        <p:nvSpPr>
          <p:cNvPr id="17" name="Номер слайда 5">
            <a:extLst>
              <a:ext uri="{FF2B5EF4-FFF2-40B4-BE49-F238E27FC236}">
                <a16:creationId xmlns:a16="http://schemas.microsoft.com/office/drawing/2014/main" id="{621AFD37-1AAA-904E-9C6E-BB00A5ED9CF3}"/>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892454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Текст + светлая картинка - синий">
    <p:bg>
      <p:bgPr>
        <a:solidFill>
          <a:srgbClr val="30445C"/>
        </a:solidFill>
        <a:effectLst/>
      </p:bgPr>
    </p:bg>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1CA86BDD-794D-554E-9401-49F5C07B5A3F}"/>
              </a:ext>
            </a:extLst>
          </p:cNvPr>
          <p:cNvPicPr>
            <a:picLocks noChangeAspect="1"/>
          </p:cNvPicPr>
          <p:nvPr userDrawn="1"/>
        </p:nvPicPr>
        <p:blipFill>
          <a:blip r:embed="rId2"/>
          <a:src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6C8BE9C0-6BE6-DA4E-BF70-55A52DC7B925}"/>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6808129B-4B1D-324B-A6E3-1EEA2DAF48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5" name="Заголовок 1">
            <a:extLst>
              <a:ext uri="{FF2B5EF4-FFF2-40B4-BE49-F238E27FC236}">
                <a16:creationId xmlns:a16="http://schemas.microsoft.com/office/drawing/2014/main" id="{26A88C46-DC32-6F43-80BF-AC676B972CEB}"/>
              </a:ext>
            </a:extLst>
          </p:cNvPr>
          <p:cNvSpPr>
            <a:spLocks noGrp="1"/>
          </p:cNvSpPr>
          <p:nvPr>
            <p:ph type="title" hasCustomPrompt="1"/>
          </p:nvPr>
        </p:nvSpPr>
        <p:spPr>
          <a:xfrm>
            <a:off x="6309360" y="477135"/>
            <a:ext cx="537875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ru-RU" sz="2400">
                <a:solidFill>
                  <a:srgbClr val="FDC600"/>
                </a:solidFill>
              </a:rPr>
              <a:t>Интересный заголовок</a:t>
            </a:r>
            <a:endParaRPr lang="en" sz="2400">
              <a:solidFill>
                <a:srgbClr val="FDC600"/>
              </a:solidFill>
            </a:endParaRPr>
          </a:p>
        </p:txBody>
      </p:sp>
      <p:sp>
        <p:nvSpPr>
          <p:cNvPr id="16" name="Текст 2">
            <a:extLst>
              <a:ext uri="{FF2B5EF4-FFF2-40B4-BE49-F238E27FC236}">
                <a16:creationId xmlns:a16="http://schemas.microsoft.com/office/drawing/2014/main" id="{61D20955-711C-0147-9D01-8B8C0390309B}"/>
              </a:ext>
            </a:extLst>
          </p:cNvPr>
          <p:cNvSpPr>
            <a:spLocks noGrp="1"/>
          </p:cNvSpPr>
          <p:nvPr>
            <p:ph idx="1" hasCustomPrompt="1"/>
          </p:nvPr>
        </p:nvSpPr>
        <p:spPr>
          <a:xfrm>
            <a:off x="6309360" y="936298"/>
            <a:ext cx="5378750" cy="377573"/>
          </a:xfrm>
          <a:prstGeom prst="rect">
            <a:avLst/>
          </a:prstGeom>
        </p:spPr>
        <p:txBody>
          <a:bodyPr vert="horz" lIns="0" tIns="0" rIns="0" bIns="0" rtlCol="0">
            <a:normAutofit/>
          </a:bodyPr>
          <a:lstStyle>
            <a:lvl1pPr>
              <a:defRPr sz="2400">
                <a:solidFill>
                  <a:srgbClr val="C9C6C6"/>
                </a:solidFill>
              </a:defRPr>
            </a:lvl1pPr>
          </a:lstStyle>
          <a:p>
            <a:r>
              <a:rPr lang="ru-RU" sz="2400" i="1">
                <a:solidFill>
                  <a:srgbClr val="C9C6C6"/>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7" name="Текст 2">
            <a:extLst>
              <a:ext uri="{FF2B5EF4-FFF2-40B4-BE49-F238E27FC236}">
                <a16:creationId xmlns:a16="http://schemas.microsoft.com/office/drawing/2014/main" id="{C670B0D0-C456-274A-A932-C20C23AE08D8}"/>
              </a:ext>
            </a:extLst>
          </p:cNvPr>
          <p:cNvSpPr>
            <a:spLocks noGrp="1"/>
          </p:cNvSpPr>
          <p:nvPr>
            <p:ph idx="10" hasCustomPrompt="1"/>
          </p:nvPr>
        </p:nvSpPr>
        <p:spPr>
          <a:xfrm>
            <a:off x="6309359" y="1825624"/>
            <a:ext cx="5378749" cy="4226833"/>
          </a:xfrm>
          <a:prstGeom prst="rect">
            <a:avLst/>
          </a:prstGeom>
        </p:spPr>
        <p:txBody>
          <a:bodyPr vert="horz" lIns="91440" tIns="45720" rIns="91440" bIns="45720" rtlCol="0">
            <a:normAutofit/>
          </a:bodyPr>
          <a:lstStyle>
            <a:lvl1pPr>
              <a:lnSpc>
                <a:spcPct val="100000"/>
              </a:lnSpc>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a:t>
            </a:r>
            <a:endParaRPr lang="ru-RU" sz="1500">
              <a:solidFill>
                <a:srgbClr val="F2F1F1"/>
              </a:solidFill>
            </a:endParaRPr>
          </a:p>
        </p:txBody>
      </p:sp>
      <p:sp>
        <p:nvSpPr>
          <p:cNvPr id="18" name="Номер слайда 5">
            <a:extLst>
              <a:ext uri="{FF2B5EF4-FFF2-40B4-BE49-F238E27FC236}">
                <a16:creationId xmlns:a16="http://schemas.microsoft.com/office/drawing/2014/main" id="{CFE6833E-CD28-2045-9B6F-8340FB1D52F7}"/>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032756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Текст + желтая картинка - светлый">
    <p:bg>
      <p:bgPr>
        <a:solidFill>
          <a:srgbClr val="F2F1F1"/>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E3455FAA-4802-7247-96EE-987D999688F2}"/>
              </a:ext>
            </a:extLst>
          </p:cNvPr>
          <p:cNvPicPr>
            <a:picLocks noChangeAspect="1"/>
          </p:cNvPicPr>
          <p:nvPr userDrawn="1"/>
        </p:nvPicPr>
        <p:blipFill>
          <a:blip r:embed="rId2"/>
          <a:stretch>
            <a:fill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AD0A196C-CFC9-8A4C-B875-AF877B27F395}"/>
              </a:ext>
            </a:extLst>
          </p:cNvPr>
          <p:cNvSpPr/>
          <p:nvPr userDrawn="1"/>
        </p:nvSpPr>
        <p:spPr>
          <a:xfrm>
            <a:off x="5641494" y="1"/>
            <a:ext cx="134682" cy="1277566"/>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FFEA453B-D4FC-454F-B569-CB90DC81FF1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5" name="Текст 2">
            <a:extLst>
              <a:ext uri="{FF2B5EF4-FFF2-40B4-BE49-F238E27FC236}">
                <a16:creationId xmlns:a16="http://schemas.microsoft.com/office/drawing/2014/main" id="{D42FAA64-8902-E343-831E-24F11D7E106E}"/>
              </a:ext>
            </a:extLst>
          </p:cNvPr>
          <p:cNvSpPr>
            <a:spLocks noGrp="1"/>
          </p:cNvSpPr>
          <p:nvPr>
            <p:ph idx="1" hasCustomPrompt="1"/>
          </p:nvPr>
        </p:nvSpPr>
        <p:spPr>
          <a:xfrm>
            <a:off x="6309360" y="936450"/>
            <a:ext cx="5146431"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ru-RU" sz="2400" i="1">
                <a:solidFill>
                  <a:srgbClr val="707588"/>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6" name="Заголовок 1">
            <a:extLst>
              <a:ext uri="{FF2B5EF4-FFF2-40B4-BE49-F238E27FC236}">
                <a16:creationId xmlns:a16="http://schemas.microsoft.com/office/drawing/2014/main" id="{448CAE13-E66F-0E4C-A457-6338CA132EBE}"/>
              </a:ext>
            </a:extLst>
          </p:cNvPr>
          <p:cNvSpPr>
            <a:spLocks noGrp="1"/>
          </p:cNvSpPr>
          <p:nvPr>
            <p:ph type="title" hasCustomPrompt="1"/>
          </p:nvPr>
        </p:nvSpPr>
        <p:spPr>
          <a:xfrm>
            <a:off x="6309360" y="558112"/>
            <a:ext cx="5146431" cy="356969"/>
          </a:xfrm>
          <a:prstGeom prst="rect">
            <a:avLst/>
          </a:prstGeom>
        </p:spPr>
        <p:txBody>
          <a:bodyPr vert="horz" lIns="91440" tIns="45720" rIns="91440" bIns="45720" rtlCol="0" anchor="ctr">
            <a:normAutofit/>
          </a:bodyPr>
          <a:lstStyle>
            <a:lvl1pPr>
              <a:defRPr sz="2400">
                <a:solidFill>
                  <a:srgbClr val="30445C"/>
                </a:solidFill>
              </a:defRPr>
            </a:lvl1pPr>
          </a:lstStyle>
          <a:p>
            <a:r>
              <a:rPr lang="ru-RU" sz="2400">
                <a:solidFill>
                  <a:srgbClr val="293A50"/>
                </a:solidFill>
              </a:rPr>
              <a:t>Интересный заголовок</a:t>
            </a:r>
            <a:endParaRPr lang="en" sz="2400">
              <a:solidFill>
                <a:srgbClr val="293A50"/>
              </a:solidFill>
            </a:endParaRPr>
          </a:p>
        </p:txBody>
      </p:sp>
      <p:sp>
        <p:nvSpPr>
          <p:cNvPr id="18" name="Текст 2">
            <a:extLst>
              <a:ext uri="{FF2B5EF4-FFF2-40B4-BE49-F238E27FC236}">
                <a16:creationId xmlns:a16="http://schemas.microsoft.com/office/drawing/2014/main" id="{46F47BE2-44F3-9A42-B8AF-82E50F831EAD}"/>
              </a:ext>
            </a:extLst>
          </p:cNvPr>
          <p:cNvSpPr>
            <a:spLocks noGrp="1"/>
          </p:cNvSpPr>
          <p:nvPr>
            <p:ph idx="10" hasCustomPrompt="1"/>
          </p:nvPr>
        </p:nvSpPr>
        <p:spPr>
          <a:xfrm>
            <a:off x="6309359" y="1825625"/>
            <a:ext cx="5214707" cy="4095925"/>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a:t>
            </a:r>
            <a:endParaRPr lang="ru-RU"/>
          </a:p>
        </p:txBody>
      </p:sp>
      <p:sp>
        <p:nvSpPr>
          <p:cNvPr id="19" name="Номер слайда 5">
            <a:extLst>
              <a:ext uri="{FF2B5EF4-FFF2-40B4-BE49-F238E27FC236}">
                <a16:creationId xmlns:a16="http://schemas.microsoft.com/office/drawing/2014/main" id="{B7B9814F-90E2-0D42-8FD4-E9D3250C09FF}"/>
              </a:ext>
            </a:extLst>
          </p:cNvPr>
          <p:cNvSpPr>
            <a:spLocks noGrp="1"/>
          </p:cNvSpPr>
          <p:nvPr>
            <p:ph type="sldNum" sz="quarter" idx="4"/>
          </p:nvPr>
        </p:nvSpPr>
        <p:spPr>
          <a:xfrm>
            <a:off x="8610600" y="617653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1688054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Текст + светлая картинка - светлый">
    <p:bg>
      <p:bgPr>
        <a:solidFill>
          <a:srgbClr val="F2F1F1"/>
        </a:solidFill>
        <a:effectLst/>
      </p:bgPr>
    </p:bg>
    <p:spTree>
      <p:nvGrpSpPr>
        <p:cNvPr id="1" name=""/>
        <p:cNvGrpSpPr/>
        <p:nvPr/>
      </p:nvGrpSpPr>
      <p:grpSpPr>
        <a:xfrm>
          <a:off x="0" y="0"/>
          <a:ext cx="0" cy="0"/>
          <a:chOff x="0" y="0"/>
          <a:chExt cx="0" cy="0"/>
        </a:xfrm>
      </p:grpSpPr>
      <p:pic>
        <p:nvPicPr>
          <p:cNvPr id="15" name="Рисунок 14">
            <a:extLst>
              <a:ext uri="{FF2B5EF4-FFF2-40B4-BE49-F238E27FC236}">
                <a16:creationId xmlns:a16="http://schemas.microsoft.com/office/drawing/2014/main" id="{63973DED-1D9D-5C48-B310-4AE777F1A599}"/>
              </a:ext>
            </a:extLst>
          </p:cNvPr>
          <p:cNvPicPr>
            <a:picLocks noChangeAspect="1"/>
          </p:cNvPicPr>
          <p:nvPr userDrawn="1"/>
        </p:nvPicPr>
        <p:blipFill>
          <a:blip r:embed="rId2"/>
          <a:srcRect/>
          <a:stretch/>
        </p:blipFill>
        <p:spPr>
          <a:xfrm>
            <a:off x="0" y="0"/>
            <a:ext cx="5638800" cy="6858000"/>
          </a:xfrm>
          <a:prstGeom prst="rect">
            <a:avLst/>
          </a:prstGeom>
        </p:spPr>
      </p:pic>
      <p:sp>
        <p:nvSpPr>
          <p:cNvPr id="16" name="Прямоугольник 15">
            <a:extLst>
              <a:ext uri="{FF2B5EF4-FFF2-40B4-BE49-F238E27FC236}">
                <a16:creationId xmlns:a16="http://schemas.microsoft.com/office/drawing/2014/main" id="{56A93608-78AF-F247-9EEB-C5C5E299D1EE}"/>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9" name="Рисунок 18">
            <a:extLst>
              <a:ext uri="{FF2B5EF4-FFF2-40B4-BE49-F238E27FC236}">
                <a16:creationId xmlns:a16="http://schemas.microsoft.com/office/drawing/2014/main" id="{02A4CB86-37A3-BD4D-9DB0-FCEC9813350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9" name="Текст 2">
            <a:extLst>
              <a:ext uri="{FF2B5EF4-FFF2-40B4-BE49-F238E27FC236}">
                <a16:creationId xmlns:a16="http://schemas.microsoft.com/office/drawing/2014/main" id="{0D2B1A14-E6D6-7F42-B9E1-46CF4E7C02F6}"/>
              </a:ext>
            </a:extLst>
          </p:cNvPr>
          <p:cNvSpPr>
            <a:spLocks noGrp="1"/>
          </p:cNvSpPr>
          <p:nvPr>
            <p:ph idx="1" hasCustomPrompt="1"/>
          </p:nvPr>
        </p:nvSpPr>
        <p:spPr>
          <a:xfrm>
            <a:off x="6309360" y="936450"/>
            <a:ext cx="5146431"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ru-RU" sz="2400" i="1">
                <a:solidFill>
                  <a:srgbClr val="707588"/>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0" name="Заголовок 1">
            <a:extLst>
              <a:ext uri="{FF2B5EF4-FFF2-40B4-BE49-F238E27FC236}">
                <a16:creationId xmlns:a16="http://schemas.microsoft.com/office/drawing/2014/main" id="{AB867995-66AA-4F4F-BE51-CDE2EF1A20D8}"/>
              </a:ext>
            </a:extLst>
          </p:cNvPr>
          <p:cNvSpPr>
            <a:spLocks noGrp="1"/>
          </p:cNvSpPr>
          <p:nvPr>
            <p:ph type="title" hasCustomPrompt="1"/>
          </p:nvPr>
        </p:nvSpPr>
        <p:spPr>
          <a:xfrm>
            <a:off x="6309360" y="558112"/>
            <a:ext cx="5146431" cy="356969"/>
          </a:xfrm>
          <a:prstGeom prst="rect">
            <a:avLst/>
          </a:prstGeom>
        </p:spPr>
        <p:txBody>
          <a:bodyPr vert="horz" lIns="91440" tIns="45720" rIns="91440" bIns="45720" rtlCol="0" anchor="ctr">
            <a:normAutofit/>
          </a:bodyPr>
          <a:lstStyle>
            <a:lvl1pPr>
              <a:defRPr sz="2400">
                <a:solidFill>
                  <a:srgbClr val="30445C"/>
                </a:solidFill>
              </a:defRPr>
            </a:lvl1pPr>
          </a:lstStyle>
          <a:p>
            <a:r>
              <a:rPr lang="ru-RU" sz="2400">
                <a:solidFill>
                  <a:srgbClr val="293A50"/>
                </a:solidFill>
              </a:rPr>
              <a:t>Интересный заголовок</a:t>
            </a:r>
            <a:endParaRPr lang="en" sz="2400">
              <a:solidFill>
                <a:srgbClr val="293A50"/>
              </a:solidFill>
            </a:endParaRPr>
          </a:p>
        </p:txBody>
      </p:sp>
      <p:sp>
        <p:nvSpPr>
          <p:cNvPr id="11" name="Текст 2">
            <a:extLst>
              <a:ext uri="{FF2B5EF4-FFF2-40B4-BE49-F238E27FC236}">
                <a16:creationId xmlns:a16="http://schemas.microsoft.com/office/drawing/2014/main" id="{C44438D2-1477-D640-9B57-541FFA5052D4}"/>
              </a:ext>
            </a:extLst>
          </p:cNvPr>
          <p:cNvSpPr>
            <a:spLocks noGrp="1"/>
          </p:cNvSpPr>
          <p:nvPr>
            <p:ph idx="10" hasCustomPrompt="1"/>
          </p:nvPr>
        </p:nvSpPr>
        <p:spPr>
          <a:xfrm>
            <a:off x="6309359" y="1825625"/>
            <a:ext cx="5214707" cy="4095925"/>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a:t>
            </a:r>
            <a:endParaRPr lang="ru-RU"/>
          </a:p>
        </p:txBody>
      </p:sp>
      <p:sp>
        <p:nvSpPr>
          <p:cNvPr id="12" name="Номер слайда 5">
            <a:extLst>
              <a:ext uri="{FF2B5EF4-FFF2-40B4-BE49-F238E27FC236}">
                <a16:creationId xmlns:a16="http://schemas.microsoft.com/office/drawing/2014/main" id="{D86B1E8C-D5F0-4C45-8D60-408DEA269ADC}"/>
              </a:ext>
            </a:extLst>
          </p:cNvPr>
          <p:cNvSpPr>
            <a:spLocks noGrp="1"/>
          </p:cNvSpPr>
          <p:nvPr>
            <p:ph type="sldNum" sz="quarter" idx="4"/>
          </p:nvPr>
        </p:nvSpPr>
        <p:spPr>
          <a:xfrm>
            <a:off x="8610600" y="617653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5893162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Таблица - синий">
    <p:bg>
      <p:bgPr>
        <a:solidFill>
          <a:srgbClr val="30445C"/>
        </a:solidFill>
        <a:effectLst/>
      </p:bgPr>
    </p:bg>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BFB4C77D-A282-F348-B582-E18C088E1FCE}"/>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25" name="Рисунок 24">
            <a:extLst>
              <a:ext uri="{FF2B5EF4-FFF2-40B4-BE49-F238E27FC236}">
                <a16:creationId xmlns:a16="http://schemas.microsoft.com/office/drawing/2014/main" id="{1BFA687C-03C4-694E-9673-6BDEEC58C4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8" name="Заголовок 1">
            <a:extLst>
              <a:ext uri="{FF2B5EF4-FFF2-40B4-BE49-F238E27FC236}">
                <a16:creationId xmlns:a16="http://schemas.microsoft.com/office/drawing/2014/main" id="{D136D77E-FAD9-E34C-B2D8-0DBA714BB7BF}"/>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ru-RU" sz="2400">
                <a:solidFill>
                  <a:srgbClr val="FDC600"/>
                </a:solidFill>
              </a:rPr>
              <a:t>Пример таблицы</a:t>
            </a:r>
            <a:endParaRPr lang="en" sz="2400">
              <a:solidFill>
                <a:srgbClr val="FDC600"/>
              </a:solidFill>
            </a:endParaRPr>
          </a:p>
        </p:txBody>
      </p:sp>
      <p:sp>
        <p:nvSpPr>
          <p:cNvPr id="9" name="Текст 2">
            <a:extLst>
              <a:ext uri="{FF2B5EF4-FFF2-40B4-BE49-F238E27FC236}">
                <a16:creationId xmlns:a16="http://schemas.microsoft.com/office/drawing/2014/main" id="{990ED241-E694-454F-994C-6F4EED4B6A70}"/>
              </a:ext>
            </a:extLst>
          </p:cNvPr>
          <p:cNvSpPr>
            <a:spLocks noGrp="1"/>
          </p:cNvSpPr>
          <p:nvPr>
            <p:ph idx="10"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ru-RU" sz="2400" i="1">
                <a:solidFill>
                  <a:srgbClr val="C9C6C6"/>
                </a:solidFill>
                <a:latin typeface="Times New Roman" panose="02020603050405020304" pitchFamily="18" charset="0"/>
                <a:cs typeface="Times New Roman" panose="02020603050405020304" pitchFamily="18" charset="0"/>
              </a:rPr>
              <a:t>Простая таблица с данными</a:t>
            </a:r>
          </a:p>
        </p:txBody>
      </p:sp>
      <p:sp>
        <p:nvSpPr>
          <p:cNvPr id="10" name="Номер слайда 5">
            <a:extLst>
              <a:ext uri="{FF2B5EF4-FFF2-40B4-BE49-F238E27FC236}">
                <a16:creationId xmlns:a16="http://schemas.microsoft.com/office/drawing/2014/main" id="{B922092B-7D3F-6040-AEA0-E4E73B54A345}"/>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
        <p:nvSpPr>
          <p:cNvPr id="3" name="Объект 2">
            <a:extLst>
              <a:ext uri="{FF2B5EF4-FFF2-40B4-BE49-F238E27FC236}">
                <a16:creationId xmlns:a16="http://schemas.microsoft.com/office/drawing/2014/main" id="{9C0B532C-B6EB-424E-BA46-09A4E07DE4A6}"/>
              </a:ext>
            </a:extLst>
          </p:cNvPr>
          <p:cNvSpPr>
            <a:spLocks noGrp="1"/>
          </p:cNvSpPr>
          <p:nvPr>
            <p:ph sz="quarter" idx="11"/>
          </p:nvPr>
        </p:nvSpPr>
        <p:spPr>
          <a:xfrm>
            <a:off x="1044574" y="1698625"/>
            <a:ext cx="10309225" cy="4092575"/>
          </a:xfrm>
        </p:spPr>
        <p:txBody>
          <a:bodyPr/>
          <a:lstStyle/>
          <a:p>
            <a:pPr lvl="0"/>
            <a:r>
              <a:rPr lang="ru-RU"/>
              <a:t>Образец текста</a:t>
            </a:r>
          </a:p>
        </p:txBody>
      </p:sp>
      <p:graphicFrame>
        <p:nvGraphicFramePr>
          <p:cNvPr id="14" name="Таблица 6">
            <a:extLst>
              <a:ext uri="{FF2B5EF4-FFF2-40B4-BE49-F238E27FC236}">
                <a16:creationId xmlns:a16="http://schemas.microsoft.com/office/drawing/2014/main" id="{1ABCE06D-4B68-A448-9386-01E5B5E98AD9}"/>
              </a:ext>
            </a:extLst>
          </p:cNvPr>
          <p:cNvGraphicFramePr>
            <a:graphicFrameLocks noGrp="1"/>
          </p:cNvGraphicFramePr>
          <p:nvPr userDrawn="1">
            <p:extLst>
              <p:ext uri="{D42A27DB-BD31-4B8C-83A1-F6EECF244321}">
                <p14:modId xmlns:p14="http://schemas.microsoft.com/office/powerpoint/2010/main" val="1674522421"/>
              </p:ext>
            </p:extLst>
          </p:nvPr>
        </p:nvGraphicFramePr>
        <p:xfrm>
          <a:off x="994611" y="1782588"/>
          <a:ext cx="10379241" cy="3982720"/>
        </p:xfrm>
        <a:graphic>
          <a:graphicData uri="http://schemas.openxmlformats.org/drawingml/2006/table">
            <a:tbl>
              <a:tblPr firstRow="1" bandRow="1">
                <a:tableStyleId>{B301B821-A1FF-4177-AEE7-76D212191A09}</a:tableStyleId>
              </a:tblPr>
              <a:tblGrid>
                <a:gridCol w="3459747">
                  <a:extLst>
                    <a:ext uri="{9D8B030D-6E8A-4147-A177-3AD203B41FA5}">
                      <a16:colId xmlns:a16="http://schemas.microsoft.com/office/drawing/2014/main" val="3985562917"/>
                    </a:ext>
                  </a:extLst>
                </a:gridCol>
                <a:gridCol w="3459747">
                  <a:extLst>
                    <a:ext uri="{9D8B030D-6E8A-4147-A177-3AD203B41FA5}">
                      <a16:colId xmlns:a16="http://schemas.microsoft.com/office/drawing/2014/main" val="1649771417"/>
                    </a:ext>
                  </a:extLst>
                </a:gridCol>
                <a:gridCol w="3459747">
                  <a:extLst>
                    <a:ext uri="{9D8B030D-6E8A-4147-A177-3AD203B41FA5}">
                      <a16:colId xmlns:a16="http://schemas.microsoft.com/office/drawing/2014/main" val="3585382349"/>
                    </a:ext>
                  </a:extLst>
                </a:gridCol>
              </a:tblGrid>
              <a:tr h="0">
                <a:tc>
                  <a:txBody>
                    <a:bodyPr/>
                    <a:lstStyle/>
                    <a:p>
                      <a:r>
                        <a:rPr lang="en" sz="1200">
                          <a:solidFill>
                            <a:schemeClr val="tx1"/>
                          </a:solidFill>
                        </a:rPr>
                        <a:t>Focus topics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 sz="1200">
                          <a:solidFill>
                            <a:schemeClr val="tx1"/>
                          </a:solidFill>
                        </a:rPr>
                        <a:t>Level 1</a:t>
                      </a: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chemeClr val="tx1"/>
                          </a:solidFill>
                        </a:rPr>
                        <a:t>Level 2</a:t>
                      </a:r>
                    </a:p>
                  </a:txBody>
                  <a:tcPr marL="0" marR="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37597604"/>
                  </a:ext>
                </a:extLst>
              </a:tr>
              <a:tr h="370840">
                <a:tc>
                  <a:txBody>
                    <a:bodyPr/>
                    <a:lstStyle/>
                    <a:p>
                      <a:r>
                        <a:rPr lang="en" sz="1200">
                          <a:solidFill>
                            <a:srgbClr val="F2F1F1"/>
                          </a:solidFill>
                        </a:rPr>
                        <a:t>Innovation Services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Kickstart innovation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Operationalize innovation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691272"/>
                  </a:ext>
                </a:extLst>
              </a:tr>
              <a:tr h="370840">
                <a:tc>
                  <a:txBody>
                    <a:bodyPr/>
                    <a:lstStyle/>
                    <a:p>
                      <a:r>
                        <a:rPr lang="en" sz="1200">
                          <a:solidFill>
                            <a:srgbClr val="F2F1F1"/>
                          </a:solidFill>
                        </a:rPr>
                        <a:t>Co-/Design</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Value and design assessment</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Edge design support</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3275323213"/>
                  </a:ext>
                </a:extLst>
              </a:tr>
              <a:tr h="370840">
                <a:tc>
                  <a:txBody>
                    <a:bodyPr/>
                    <a:lstStyle/>
                    <a:p>
                      <a:r>
                        <a:rPr lang="en" sz="1200">
                          <a:solidFill>
                            <a:srgbClr val="F2F1F1"/>
                          </a:solidFill>
                        </a:rPr>
                        <a:t>Architecture Planning</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Architecture review</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Architecture of high-end landscapes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112732944"/>
                  </a:ext>
                </a:extLst>
              </a:tr>
              <a:tr h="370840">
                <a:tc>
                  <a:txBody>
                    <a:bodyPr/>
                    <a:lstStyle/>
                    <a:p>
                      <a:r>
                        <a:rPr lang="en" sz="1200">
                          <a:solidFill>
                            <a:srgbClr val="F2F1F1"/>
                          </a:solidFill>
                        </a:rPr>
                        <a:t>Analytics and Data Management</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Value discovery and roadmap</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Next-generation scenarios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4248928274"/>
                  </a:ext>
                </a:extLst>
              </a:tr>
              <a:tr h="370840">
                <a:tc>
                  <a:txBody>
                    <a:bodyPr/>
                    <a:lstStyle/>
                    <a:p>
                      <a:r>
                        <a:rPr lang="en" sz="1200">
                          <a:solidFill>
                            <a:srgbClr val="F2F1F1"/>
                          </a:solidFill>
                        </a:rPr>
                        <a:t>Implementation Support </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Plan the implementation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Business optimization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354648230"/>
                  </a:ext>
                </a:extLst>
              </a:tr>
              <a:tr h="370840">
                <a:tc>
                  <a:txBody>
                    <a:bodyPr/>
                    <a:lstStyle/>
                    <a:p>
                      <a:r>
                        <a:rPr lang="en" sz="1200">
                          <a:solidFill>
                            <a:srgbClr val="F2F1F1"/>
                          </a:solidFill>
                        </a:rPr>
                        <a:t>Cybersecurity and Compliance</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Transparency and mitigation</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Strategy and architecture</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993504520"/>
                  </a:ext>
                </a:extLst>
              </a:tr>
              <a:tr h="370840">
                <a:tc>
                  <a:txBody>
                    <a:bodyPr/>
                    <a:lstStyle/>
                    <a:p>
                      <a:r>
                        <a:rPr lang="en" sz="1200">
                          <a:solidFill>
                            <a:srgbClr val="F2F1F1"/>
                          </a:solidFill>
                        </a:rPr>
                        <a:t>PaaS And DevOps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Rapid application development</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Scale and manage developments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27166486"/>
                  </a:ext>
                </a:extLst>
              </a:tr>
              <a:tr h="370840">
                <a:tc>
                  <a:txBody>
                    <a:bodyPr/>
                    <a:lstStyle/>
                    <a:p>
                      <a:r>
                        <a:rPr lang="en" sz="1200">
                          <a:solidFill>
                            <a:srgbClr val="F2F1F1"/>
                          </a:solidFill>
                        </a:rPr>
                        <a:t>Safeguarding</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Technical integrity and scalability</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High-end performance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1512743733"/>
                  </a:ext>
                </a:extLst>
              </a:tr>
              <a:tr h="370840">
                <a:tc>
                  <a:txBody>
                    <a:bodyPr/>
                    <a:lstStyle/>
                    <a:p>
                      <a:r>
                        <a:rPr lang="en" sz="1200">
                          <a:solidFill>
                            <a:srgbClr val="F2F1F1"/>
                          </a:solidFill>
                        </a:rPr>
                        <a:t>End-to-end Hybrid Operations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Transparency and essential optimization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High-end operations of hybrid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649801077"/>
                  </a:ext>
                </a:extLst>
              </a:tr>
              <a:tr h="370840">
                <a:tc>
                  <a:txBody>
                    <a:bodyPr/>
                    <a:lstStyle/>
                    <a:p>
                      <a:r>
                        <a:rPr lang="en" sz="1200">
                          <a:solidFill>
                            <a:srgbClr val="F2F1F1"/>
                          </a:solidFill>
                        </a:rPr>
                        <a:t>Accelerated Suppor</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rgbClr val="F2F1F1"/>
                          </a:solidFill>
                        </a:rPr>
                        <a:t>Accelerated incident management (AIM)</a:t>
                      </a:r>
                      <a:endParaRPr lang="ru-RU" sz="1200">
                        <a:solidFill>
                          <a:srgbClr val="F2F1F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rgbClr val="F2F1F1"/>
                          </a:solidFill>
                        </a:rPr>
                        <a:t>Special purpose support</a:t>
                      </a:r>
                      <a:endParaRPr lang="ru-RU" sz="1200">
                        <a:solidFill>
                          <a:srgbClr val="F2F1F1"/>
                        </a:solidFill>
                      </a:endParaRP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3577796698"/>
                  </a:ext>
                </a:extLst>
              </a:tr>
            </a:tbl>
          </a:graphicData>
        </a:graphic>
      </p:graphicFrame>
    </p:spTree>
    <p:extLst>
      <p:ext uri="{BB962C8B-B14F-4D97-AF65-F5344CB8AC3E}">
        <p14:creationId xmlns:p14="http://schemas.microsoft.com/office/powerpoint/2010/main" val="6125911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Таблица - светлый">
    <p:bg>
      <p:bgPr>
        <a:solidFill>
          <a:srgbClr val="F2F1F1"/>
        </a:solidFill>
        <a:effectLst/>
      </p:bgPr>
    </p:bg>
    <p:spTree>
      <p:nvGrpSpPr>
        <p:cNvPr id="1" name=""/>
        <p:cNvGrpSpPr/>
        <p:nvPr/>
      </p:nvGrpSpPr>
      <p:grpSpPr>
        <a:xfrm>
          <a:off x="0" y="0"/>
          <a:ext cx="0" cy="0"/>
          <a:chOff x="0" y="0"/>
          <a:chExt cx="0" cy="0"/>
        </a:xfrm>
      </p:grpSpPr>
      <p:sp>
        <p:nvSpPr>
          <p:cNvPr id="32" name="Прямоугольник 31">
            <a:extLst>
              <a:ext uri="{FF2B5EF4-FFF2-40B4-BE49-F238E27FC236}">
                <a16:creationId xmlns:a16="http://schemas.microsoft.com/office/drawing/2014/main" id="{FB5D445F-2A89-0A4A-9797-3B882E9B4E94}"/>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35" name="Рисунок 34">
            <a:extLst>
              <a:ext uri="{FF2B5EF4-FFF2-40B4-BE49-F238E27FC236}">
                <a16:creationId xmlns:a16="http://schemas.microsoft.com/office/drawing/2014/main" id="{2229047E-D449-3442-8141-2D090A7A8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8" name="Текст 2">
            <a:extLst>
              <a:ext uri="{FF2B5EF4-FFF2-40B4-BE49-F238E27FC236}">
                <a16:creationId xmlns:a16="http://schemas.microsoft.com/office/drawing/2014/main" id="{4D7198DA-6379-0740-8F29-178632877F7C}"/>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ru-RU" sz="2400" i="1">
                <a:solidFill>
                  <a:srgbClr val="707588"/>
                </a:solidFill>
                <a:latin typeface="Times New Roman" panose="02020603050405020304" pitchFamily="18" charset="0"/>
                <a:cs typeface="Times New Roman" panose="02020603050405020304" pitchFamily="18" charset="0"/>
              </a:rPr>
              <a:t>Простая таблица с данными</a:t>
            </a:r>
          </a:p>
        </p:txBody>
      </p:sp>
      <p:sp>
        <p:nvSpPr>
          <p:cNvPr id="9" name="Заголовок 1">
            <a:extLst>
              <a:ext uri="{FF2B5EF4-FFF2-40B4-BE49-F238E27FC236}">
                <a16:creationId xmlns:a16="http://schemas.microsoft.com/office/drawing/2014/main" id="{23FB8FE6-C74C-7C4A-BDFE-8B830D86E04B}"/>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ru-RU" sz="2400">
                <a:solidFill>
                  <a:srgbClr val="293A50"/>
                </a:solidFill>
              </a:rPr>
              <a:t>Пример таблицы</a:t>
            </a:r>
            <a:endParaRPr lang="en" sz="2400">
              <a:solidFill>
                <a:srgbClr val="293A50"/>
              </a:solidFill>
            </a:endParaRPr>
          </a:p>
        </p:txBody>
      </p:sp>
      <p:sp>
        <p:nvSpPr>
          <p:cNvPr id="10" name="Номер слайда 5">
            <a:extLst>
              <a:ext uri="{FF2B5EF4-FFF2-40B4-BE49-F238E27FC236}">
                <a16:creationId xmlns:a16="http://schemas.microsoft.com/office/drawing/2014/main" id="{DF36DF87-37A8-5F4F-96CF-905B47BF6546}"/>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105039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итульный слайд - белый, без фото">
    <p:bg>
      <p:bgPr>
        <a:solidFill>
          <a:schemeClr val="bg2"/>
        </a:solid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B3F8022B-C9C7-B740-B1D3-9BD3757C97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0" name="Прямоугольник 9">
            <a:extLst>
              <a:ext uri="{FF2B5EF4-FFF2-40B4-BE49-F238E27FC236}">
                <a16:creationId xmlns:a16="http://schemas.microsoft.com/office/drawing/2014/main" id="{448AAA8C-39CC-1642-8B5B-B7A81F6285FA}"/>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1" name="Рисунок 10">
            <a:extLst>
              <a:ext uri="{FF2B5EF4-FFF2-40B4-BE49-F238E27FC236}">
                <a16:creationId xmlns:a16="http://schemas.microsoft.com/office/drawing/2014/main" id="{5CBA6C6F-8F88-D04B-BC05-F03D7734E73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2" name="TextBox 11">
            <a:extLst>
              <a:ext uri="{FF2B5EF4-FFF2-40B4-BE49-F238E27FC236}">
                <a16:creationId xmlns:a16="http://schemas.microsoft.com/office/drawing/2014/main" id="{F7C0E48A-F859-9646-BA4E-C4335C4C2717}"/>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8" name="Заголовок 1">
            <a:extLst>
              <a:ext uri="{FF2B5EF4-FFF2-40B4-BE49-F238E27FC236}">
                <a16:creationId xmlns:a16="http://schemas.microsoft.com/office/drawing/2014/main" id="{0A2D291F-7020-A84C-8380-B3DB734AF820}"/>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3" name="Текст 2">
            <a:extLst>
              <a:ext uri="{FF2B5EF4-FFF2-40B4-BE49-F238E27FC236}">
                <a16:creationId xmlns:a16="http://schemas.microsoft.com/office/drawing/2014/main" id="{6F9CD477-35C8-8142-86F7-F181B921F97C}"/>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6967839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Спасибо - темный">
    <p:bg>
      <p:bgPr>
        <a:solidFill>
          <a:srgbClr val="30445C"/>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1EDA54ED-DADE-7A41-BF32-A16F9C0DC3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9" name="Подзаголовок 2">
            <a:extLst>
              <a:ext uri="{FF2B5EF4-FFF2-40B4-BE49-F238E27FC236}">
                <a16:creationId xmlns:a16="http://schemas.microsoft.com/office/drawing/2014/main" id="{A47C593F-0CCD-2D4C-ACD1-9048E764C602}"/>
              </a:ext>
            </a:extLst>
          </p:cNvPr>
          <p:cNvSpPr>
            <a:spLocks noGrp="1"/>
          </p:cNvSpPr>
          <p:nvPr>
            <p:ph type="subTitle" idx="1"/>
          </p:nvPr>
        </p:nvSpPr>
        <p:spPr>
          <a:xfrm>
            <a:off x="918693" y="3541494"/>
            <a:ext cx="6993666" cy="1198457"/>
          </a:xfrm>
        </p:spPr>
        <p:txBody>
          <a:bodyPr numCol="2">
            <a:normAutofit/>
          </a:bodyPr>
          <a:lstStyle>
            <a:lvl1pPr>
              <a:defRPr sz="2800" b="0" i="1">
                <a:solidFill>
                  <a:srgbClr val="C9C6C6"/>
                </a:solidFill>
                <a:latin typeface="Times New Roman" panose="02020603050405020304" pitchFamily="18" charset="0"/>
                <a:cs typeface="Times New Roman" panose="02020603050405020304" pitchFamily="18" charset="0"/>
              </a:defRPr>
            </a:lvl1pPr>
          </a:lstStyle>
          <a:p>
            <a:pPr>
              <a:lnSpc>
                <a:spcPct val="100000"/>
              </a:lnSpc>
            </a:pPr>
            <a:r>
              <a:rPr lang="ru-RU" sz="2000"/>
              <a:t>Образец подзаголовка</a:t>
            </a:r>
            <a:endParaRPr lang="en" sz="2000"/>
          </a:p>
        </p:txBody>
      </p:sp>
      <p:sp>
        <p:nvSpPr>
          <p:cNvPr id="6" name="Заголовок 1">
            <a:extLst>
              <a:ext uri="{FF2B5EF4-FFF2-40B4-BE49-F238E27FC236}">
                <a16:creationId xmlns:a16="http://schemas.microsoft.com/office/drawing/2014/main" id="{D04F4224-8647-1446-B2B5-9D2B974F6480}"/>
              </a:ext>
            </a:extLst>
          </p:cNvPr>
          <p:cNvSpPr>
            <a:spLocks noGrp="1"/>
          </p:cNvSpPr>
          <p:nvPr>
            <p:ph type="title" hasCustomPrompt="1"/>
          </p:nvPr>
        </p:nvSpPr>
        <p:spPr>
          <a:xfrm>
            <a:off x="918693" y="1961692"/>
            <a:ext cx="10515600" cy="1325563"/>
          </a:xfrm>
          <a:prstGeom prst="rect">
            <a:avLst/>
          </a:prstGeom>
        </p:spPr>
        <p:txBody>
          <a:bodyPr vert="horz" lIns="91440" tIns="45720" rIns="91440" bIns="45720" rtlCol="0" anchor="ctr">
            <a:normAutofit/>
          </a:bodyPr>
          <a:lstStyle/>
          <a:p>
            <a:pPr>
              <a:lnSpc>
                <a:spcPts val="5000"/>
              </a:lnSpc>
            </a:pPr>
            <a:r>
              <a:rPr lang="ru-RU" sz="4800">
                <a:solidFill>
                  <a:srgbClr val="707588"/>
                </a:solidFill>
                <a:latin typeface="+mj-lt"/>
              </a:rPr>
              <a:t>Спасибо</a:t>
            </a:r>
            <a:br>
              <a:rPr lang="ru-RU" sz="4800">
                <a:solidFill>
                  <a:srgbClr val="707588"/>
                </a:solidFill>
                <a:latin typeface="+mj-lt"/>
              </a:rPr>
            </a:br>
            <a:r>
              <a:rPr lang="ru-RU" sz="4800">
                <a:solidFill>
                  <a:srgbClr val="707588"/>
                </a:solidFill>
                <a:latin typeface="+mj-lt"/>
              </a:rPr>
              <a:t>За внимание!</a:t>
            </a:r>
          </a:p>
        </p:txBody>
      </p:sp>
    </p:spTree>
    <p:extLst>
      <p:ext uri="{BB962C8B-B14F-4D97-AF65-F5344CB8AC3E}">
        <p14:creationId xmlns:p14="http://schemas.microsoft.com/office/powerpoint/2010/main" val="270885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Спасибо - светлый">
    <p:bg>
      <p:bgPr>
        <a:solidFill>
          <a:schemeClr val="bg2"/>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AB77443A-C8D5-9546-AF2C-891EC89E20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9" name="Подзаголовок 2">
            <a:extLst>
              <a:ext uri="{FF2B5EF4-FFF2-40B4-BE49-F238E27FC236}">
                <a16:creationId xmlns:a16="http://schemas.microsoft.com/office/drawing/2014/main" id="{556F3E1C-ED12-5B43-B403-C6D8C50274AE}"/>
              </a:ext>
            </a:extLst>
          </p:cNvPr>
          <p:cNvSpPr>
            <a:spLocks noGrp="1"/>
          </p:cNvSpPr>
          <p:nvPr>
            <p:ph type="subTitle" idx="1"/>
          </p:nvPr>
        </p:nvSpPr>
        <p:spPr>
          <a:xfrm>
            <a:off x="918693" y="3541495"/>
            <a:ext cx="10515600" cy="1123812"/>
          </a:xfrm>
        </p:spPr>
        <p:txBody>
          <a:bodyPr numCol="2">
            <a:normAutofit/>
          </a:bodyPr>
          <a:lstStyle>
            <a:lvl1pPr>
              <a:defRPr b="0" i="1">
                <a:latin typeface="Times New Roman" panose="02020603050405020304" pitchFamily="18" charset="0"/>
                <a:cs typeface="Times New Roman" panose="02020603050405020304" pitchFamily="18" charset="0"/>
              </a:defRPr>
            </a:lvl1pPr>
          </a:lstStyle>
          <a:p>
            <a:pPr>
              <a:lnSpc>
                <a:spcPct val="100000"/>
              </a:lnSpc>
            </a:pPr>
            <a:r>
              <a:rPr lang="ru-RU" sz="2000">
                <a:solidFill>
                  <a:srgbClr val="30445C"/>
                </a:solidFill>
              </a:rPr>
              <a:t>Образец подзаголовка</a:t>
            </a:r>
            <a:endParaRPr lang="en" sz="2000">
              <a:solidFill>
                <a:srgbClr val="30445C"/>
              </a:solidFill>
            </a:endParaRPr>
          </a:p>
        </p:txBody>
      </p:sp>
      <p:sp>
        <p:nvSpPr>
          <p:cNvPr id="5" name="Заголовок 1">
            <a:extLst>
              <a:ext uri="{FF2B5EF4-FFF2-40B4-BE49-F238E27FC236}">
                <a16:creationId xmlns:a16="http://schemas.microsoft.com/office/drawing/2014/main" id="{276D7D15-46B5-4B44-A2B8-1CE52E666169}"/>
              </a:ext>
            </a:extLst>
          </p:cNvPr>
          <p:cNvSpPr>
            <a:spLocks noGrp="1"/>
          </p:cNvSpPr>
          <p:nvPr>
            <p:ph type="title" hasCustomPrompt="1"/>
          </p:nvPr>
        </p:nvSpPr>
        <p:spPr>
          <a:xfrm>
            <a:off x="918693" y="1961692"/>
            <a:ext cx="10515600" cy="1325563"/>
          </a:xfrm>
          <a:prstGeom prst="rect">
            <a:avLst/>
          </a:prstGeom>
        </p:spPr>
        <p:txBody>
          <a:bodyPr vert="horz" lIns="91440" tIns="45720" rIns="91440" bIns="45720" rtlCol="0" anchor="ctr">
            <a:normAutofit/>
          </a:bodyPr>
          <a:lstStyle/>
          <a:p>
            <a:pPr>
              <a:lnSpc>
                <a:spcPts val="5000"/>
              </a:lnSpc>
            </a:pPr>
            <a:r>
              <a:rPr lang="ru-RU" sz="4800">
                <a:solidFill>
                  <a:srgbClr val="707588"/>
                </a:solidFill>
                <a:latin typeface="+mj-lt"/>
              </a:rPr>
              <a:t>Спасибо</a:t>
            </a:r>
            <a:br>
              <a:rPr lang="ru-RU" sz="4800">
                <a:solidFill>
                  <a:srgbClr val="707588"/>
                </a:solidFill>
                <a:latin typeface="+mj-lt"/>
              </a:rPr>
            </a:br>
            <a:r>
              <a:rPr lang="ru-RU" sz="4800">
                <a:solidFill>
                  <a:srgbClr val="707588"/>
                </a:solidFill>
                <a:latin typeface="+mj-lt"/>
              </a:rPr>
              <a:t>За внимание!</a:t>
            </a:r>
          </a:p>
        </p:txBody>
      </p:sp>
    </p:spTree>
    <p:extLst>
      <p:ext uri="{BB962C8B-B14F-4D97-AF65-F5344CB8AC3E}">
        <p14:creationId xmlns:p14="http://schemas.microsoft.com/office/powerpoint/2010/main" val="4242029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желтый со стрелкой">
    <p:bg>
      <p:bgPr>
        <a:solidFill>
          <a:srgbClr val="FDC600"/>
        </a:solidFill>
        <a:effectLst/>
      </p:bgPr>
    </p:bg>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1E872B2A-FC57-1F4F-9C6B-7E1560A9E4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5" name="Заголовок 1">
            <a:extLst>
              <a:ext uri="{FF2B5EF4-FFF2-40B4-BE49-F238E27FC236}">
                <a16:creationId xmlns:a16="http://schemas.microsoft.com/office/drawing/2014/main" id="{892DC715-BEFB-8B4B-BE09-A0809F2C163E}"/>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раздела</a:t>
            </a:r>
          </a:p>
        </p:txBody>
      </p:sp>
      <p:sp>
        <p:nvSpPr>
          <p:cNvPr id="6" name="Текст 2">
            <a:extLst>
              <a:ext uri="{FF2B5EF4-FFF2-40B4-BE49-F238E27FC236}">
                <a16:creationId xmlns:a16="http://schemas.microsoft.com/office/drawing/2014/main" id="{9EE4187B-3863-8B4A-8602-4CBA7C7A8719}"/>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2"/>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Разделительная</a:t>
            </a:r>
          </a:p>
          <a:p>
            <a:pPr lvl="0"/>
            <a:r>
              <a:rPr lang="ru-RU"/>
              <a:t>страница</a:t>
            </a:r>
          </a:p>
        </p:txBody>
      </p:sp>
    </p:spTree>
    <p:extLst>
      <p:ext uri="{BB962C8B-B14F-4D97-AF65-F5344CB8AC3E}">
        <p14:creationId xmlns:p14="http://schemas.microsoft.com/office/powerpoint/2010/main" val="40862438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Текст - синий">
    <p:bg>
      <p:bgPr>
        <a:solidFill>
          <a:srgbClr val="30445C"/>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B814BB99-E03C-9849-BD74-67175A20503A}"/>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9" name="Рисунок 8">
            <a:extLst>
              <a:ext uri="{FF2B5EF4-FFF2-40B4-BE49-F238E27FC236}">
                <a16:creationId xmlns:a16="http://schemas.microsoft.com/office/drawing/2014/main" id="{927EB5D2-2998-3840-973C-F21DFDF4EDE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2" name="Заголовок 1">
            <a:extLst>
              <a:ext uri="{FF2B5EF4-FFF2-40B4-BE49-F238E27FC236}">
                <a16:creationId xmlns:a16="http://schemas.microsoft.com/office/drawing/2014/main" id="{E551CBFE-10FA-4C4E-B99A-CFD912D80696}"/>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4" name="Текст 2">
            <a:extLst>
              <a:ext uri="{FF2B5EF4-FFF2-40B4-BE49-F238E27FC236}">
                <a16:creationId xmlns:a16="http://schemas.microsoft.com/office/drawing/2014/main" id="{A6916ABB-D368-9B40-B059-9B43A79C2F55}"/>
              </a:ext>
            </a:extLst>
          </p:cNvPr>
          <p:cNvSpPr>
            <a:spLocks noGrp="1"/>
          </p:cNvSpPr>
          <p:nvPr>
            <p:ph idx="1"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15" name="Текст 2">
            <a:extLst>
              <a:ext uri="{FF2B5EF4-FFF2-40B4-BE49-F238E27FC236}">
                <a16:creationId xmlns:a16="http://schemas.microsoft.com/office/drawing/2014/main" id="{ECA1E0E6-1150-1643-A53F-E2575194D54B}"/>
              </a:ext>
            </a:extLst>
          </p:cNvPr>
          <p:cNvSpPr>
            <a:spLocks noGrp="1"/>
          </p:cNvSpPr>
          <p:nvPr>
            <p:ph idx="10" hasCustomPrompt="1"/>
          </p:nvPr>
        </p:nvSpPr>
        <p:spPr>
          <a:xfrm>
            <a:off x="838200" y="1825624"/>
            <a:ext cx="10515600" cy="4073637"/>
          </a:xfrm>
          <a:prstGeom prst="rect">
            <a:avLst/>
          </a:prstGeom>
        </p:spPr>
        <p:txBody>
          <a:bodyPr vert="horz" lIns="91440" tIns="45720" rIns="91440" bIns="45720" rtlCol="0">
            <a:normAutofit/>
          </a:bodyPr>
          <a:lstStyle>
            <a:lvl1pPr>
              <a:lnSpc>
                <a:spcPct val="100000"/>
              </a:lnSpc>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a:t>
            </a:r>
            <a:endParaRPr lang="ru-RU" sz="1500">
              <a:solidFill>
                <a:srgbClr val="F2F1F1"/>
              </a:solidFill>
            </a:endParaRPr>
          </a:p>
        </p:txBody>
      </p:sp>
      <p:sp>
        <p:nvSpPr>
          <p:cNvPr id="16" name="Номер слайда 5">
            <a:extLst>
              <a:ext uri="{FF2B5EF4-FFF2-40B4-BE49-F238E27FC236}">
                <a16:creationId xmlns:a16="http://schemas.microsoft.com/office/drawing/2014/main" id="{994F869D-9F35-5B45-A054-1C834F61CA6D}"/>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3807682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Текст - светлый">
    <p:bg>
      <p:bgPr>
        <a:solidFill>
          <a:srgbClr val="F2F1F1"/>
        </a:solid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9A1DA84-395A-3FBC-F325-F7DB83DE01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5" name="Прямоугольник 4">
            <a:extLst>
              <a:ext uri="{FF2B5EF4-FFF2-40B4-BE49-F238E27FC236}">
                <a16:creationId xmlns:a16="http://schemas.microsoft.com/office/drawing/2014/main" id="{27E47923-DFAD-F944-84BD-6B1A5C3278E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9" name="Рисунок 18">
            <a:extLst>
              <a:ext uri="{FF2B5EF4-FFF2-40B4-BE49-F238E27FC236}">
                <a16:creationId xmlns:a16="http://schemas.microsoft.com/office/drawing/2014/main" id="{08F063B8-5984-4643-AAA1-219EC76C6B8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5688" y="6274334"/>
            <a:ext cx="1233112" cy="176861"/>
          </a:xfrm>
          <a:prstGeom prst="rect">
            <a:avLst/>
          </a:prstGeom>
        </p:spPr>
      </p:pic>
      <p:sp>
        <p:nvSpPr>
          <p:cNvPr id="11" name="Текст 2">
            <a:extLst>
              <a:ext uri="{FF2B5EF4-FFF2-40B4-BE49-F238E27FC236}">
                <a16:creationId xmlns:a16="http://schemas.microsoft.com/office/drawing/2014/main" id="{B36AADC8-9FEF-AB43-A755-79F8562B94E9}"/>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12" name="Заголовок 1">
            <a:extLst>
              <a:ext uri="{FF2B5EF4-FFF2-40B4-BE49-F238E27FC236}">
                <a16:creationId xmlns:a16="http://schemas.microsoft.com/office/drawing/2014/main" id="{12CB5633-0511-C546-9F4C-D5E9D287B9EE}"/>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4" name="Текст 2">
            <a:extLst>
              <a:ext uri="{FF2B5EF4-FFF2-40B4-BE49-F238E27FC236}">
                <a16:creationId xmlns:a16="http://schemas.microsoft.com/office/drawing/2014/main" id="{EBAC8F0A-E0BB-9E49-96F1-EAFE4D60C360}"/>
              </a:ext>
            </a:extLst>
          </p:cNvPr>
          <p:cNvSpPr>
            <a:spLocks noGrp="1"/>
          </p:cNvSpPr>
          <p:nvPr>
            <p:ph idx="10" hasCustomPrompt="1"/>
          </p:nvPr>
        </p:nvSpPr>
        <p:spPr>
          <a:xfrm>
            <a:off x="838200" y="1825625"/>
            <a:ext cx="10515600" cy="3975708"/>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a:t>
            </a:r>
            <a:endParaRPr lang="ru-RU"/>
          </a:p>
        </p:txBody>
      </p:sp>
      <p:sp>
        <p:nvSpPr>
          <p:cNvPr id="15" name="Номер слайда 5">
            <a:extLst>
              <a:ext uri="{FF2B5EF4-FFF2-40B4-BE49-F238E27FC236}">
                <a16:creationId xmlns:a16="http://schemas.microsoft.com/office/drawing/2014/main" id="{A0D8F2C5-A1B6-B141-AFF3-A32010BDD9C9}"/>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32257152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Текст - светлый">
    <p:bg>
      <p:bgPr>
        <a:solidFill>
          <a:srgbClr val="F2F1F1"/>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7E47923-DFAD-F944-84BD-6B1A5C3278E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9" name="Рисунок 18">
            <a:extLst>
              <a:ext uri="{FF2B5EF4-FFF2-40B4-BE49-F238E27FC236}">
                <a16:creationId xmlns:a16="http://schemas.microsoft.com/office/drawing/2014/main" id="{08F063B8-5984-4643-AAA1-219EC76C6B8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1" name="Текст 2">
            <a:extLst>
              <a:ext uri="{FF2B5EF4-FFF2-40B4-BE49-F238E27FC236}">
                <a16:creationId xmlns:a16="http://schemas.microsoft.com/office/drawing/2014/main" id="{B36AADC8-9FEF-AB43-A755-79F8562B94E9}"/>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12" name="Заголовок 1">
            <a:extLst>
              <a:ext uri="{FF2B5EF4-FFF2-40B4-BE49-F238E27FC236}">
                <a16:creationId xmlns:a16="http://schemas.microsoft.com/office/drawing/2014/main" id="{12CB5633-0511-C546-9F4C-D5E9D287B9EE}"/>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4" name="Текст 2">
            <a:extLst>
              <a:ext uri="{FF2B5EF4-FFF2-40B4-BE49-F238E27FC236}">
                <a16:creationId xmlns:a16="http://schemas.microsoft.com/office/drawing/2014/main" id="{EBAC8F0A-E0BB-9E49-96F1-EAFE4D60C360}"/>
              </a:ext>
            </a:extLst>
          </p:cNvPr>
          <p:cNvSpPr>
            <a:spLocks noGrp="1"/>
          </p:cNvSpPr>
          <p:nvPr>
            <p:ph idx="10" hasCustomPrompt="1"/>
          </p:nvPr>
        </p:nvSpPr>
        <p:spPr>
          <a:xfrm>
            <a:off x="838200" y="1825625"/>
            <a:ext cx="10515600" cy="3975708"/>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a:t>
            </a:r>
            <a:endParaRPr lang="ru-RU"/>
          </a:p>
        </p:txBody>
      </p:sp>
      <p:sp>
        <p:nvSpPr>
          <p:cNvPr id="15" name="Номер слайда 5">
            <a:extLst>
              <a:ext uri="{FF2B5EF4-FFF2-40B4-BE49-F238E27FC236}">
                <a16:creationId xmlns:a16="http://schemas.microsoft.com/office/drawing/2014/main" id="{A0D8F2C5-A1B6-B141-AFF3-A32010BDD9C9}"/>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32257152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Текст с выделением - синий">
    <p:bg>
      <p:bgPr>
        <a:solidFill>
          <a:srgbClr val="30445C"/>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4A3A9247-1D92-8944-B124-A1C3967EBE5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8" name="Рисунок 7">
            <a:extLst>
              <a:ext uri="{FF2B5EF4-FFF2-40B4-BE49-F238E27FC236}">
                <a16:creationId xmlns:a16="http://schemas.microsoft.com/office/drawing/2014/main" id="{1701C0AB-55DB-1F41-9575-4BCB16017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0" name="Скругленный прямоугольник 9">
            <a:extLst>
              <a:ext uri="{FF2B5EF4-FFF2-40B4-BE49-F238E27FC236}">
                <a16:creationId xmlns:a16="http://schemas.microsoft.com/office/drawing/2014/main" id="{6689C234-A3BE-4144-90CD-E35B1DB004F9}"/>
              </a:ext>
            </a:extLst>
          </p:cNvPr>
          <p:cNvSpPr/>
          <p:nvPr userDrawn="1"/>
        </p:nvSpPr>
        <p:spPr>
          <a:xfrm>
            <a:off x="981635" y="3684896"/>
            <a:ext cx="10400406" cy="1323832"/>
          </a:xfrm>
          <a:prstGeom prst="roundRect">
            <a:avLst>
              <a:gd name="adj" fmla="val 4296"/>
            </a:avLst>
          </a:prstGeom>
          <a:solidFill>
            <a:srgbClr val="293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Заголовок 1">
            <a:extLst>
              <a:ext uri="{FF2B5EF4-FFF2-40B4-BE49-F238E27FC236}">
                <a16:creationId xmlns:a16="http://schemas.microsoft.com/office/drawing/2014/main" id="{0188DD7B-9D36-FD47-AEC9-ECDDD28C0263}"/>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6" name="Текст 2">
            <a:extLst>
              <a:ext uri="{FF2B5EF4-FFF2-40B4-BE49-F238E27FC236}">
                <a16:creationId xmlns:a16="http://schemas.microsoft.com/office/drawing/2014/main" id="{D278ED48-FAD2-4E42-8896-20A341E6A845}"/>
              </a:ext>
            </a:extLst>
          </p:cNvPr>
          <p:cNvSpPr>
            <a:spLocks noGrp="1"/>
          </p:cNvSpPr>
          <p:nvPr>
            <p:ph idx="1"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17" name="Текст 2">
            <a:extLst>
              <a:ext uri="{FF2B5EF4-FFF2-40B4-BE49-F238E27FC236}">
                <a16:creationId xmlns:a16="http://schemas.microsoft.com/office/drawing/2014/main" id="{EF46D2AE-659F-D841-9C5C-8D281886C231}"/>
              </a:ext>
            </a:extLst>
          </p:cNvPr>
          <p:cNvSpPr>
            <a:spLocks noGrp="1"/>
          </p:cNvSpPr>
          <p:nvPr>
            <p:ph idx="10" hasCustomPrompt="1"/>
          </p:nvPr>
        </p:nvSpPr>
        <p:spPr>
          <a:xfrm>
            <a:off x="838200" y="1825624"/>
            <a:ext cx="10515600" cy="1710845"/>
          </a:xfrm>
          <a:prstGeom prst="rect">
            <a:avLst/>
          </a:prstGeom>
        </p:spPr>
        <p:txBody>
          <a:bodyPr vert="horz" lIns="91440" tIns="45720" rIns="91440" bIns="45720" rtlCol="0">
            <a:normAutofit/>
          </a:bodyPr>
          <a:lstStyle>
            <a:lvl1pPr>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sz="1500">
              <a:solidFill>
                <a:srgbClr val="F2F1F1"/>
              </a:solidFill>
            </a:endParaRPr>
          </a:p>
        </p:txBody>
      </p:sp>
      <p:sp>
        <p:nvSpPr>
          <p:cNvPr id="19" name="Текст 2">
            <a:extLst>
              <a:ext uri="{FF2B5EF4-FFF2-40B4-BE49-F238E27FC236}">
                <a16:creationId xmlns:a16="http://schemas.microsoft.com/office/drawing/2014/main" id="{BC3BB808-06FA-FF4D-A522-0864D63A81DF}"/>
              </a:ext>
            </a:extLst>
          </p:cNvPr>
          <p:cNvSpPr>
            <a:spLocks noGrp="1"/>
          </p:cNvSpPr>
          <p:nvPr>
            <p:ph idx="11" hasCustomPrompt="1"/>
          </p:nvPr>
        </p:nvSpPr>
        <p:spPr>
          <a:xfrm>
            <a:off x="838200" y="5196621"/>
            <a:ext cx="10515600" cy="863827"/>
          </a:xfrm>
          <a:prstGeom prst="rect">
            <a:avLst/>
          </a:prstGeom>
        </p:spPr>
        <p:txBody>
          <a:bodyPr vert="horz" lIns="91440" tIns="45720" rIns="91440" bIns="45720" rtlCol="0">
            <a:normAutofit/>
          </a:bodyPr>
          <a:lstStyle>
            <a:lvl1pPr>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a:t>
            </a:r>
            <a:r>
              <a:rPr lang="ru-RU" sz="1500">
                <a:solidFill>
                  <a:srgbClr val="F2F1F1"/>
                </a:solidFill>
              </a:rPr>
              <a:t>.</a:t>
            </a:r>
          </a:p>
        </p:txBody>
      </p:sp>
      <p:sp>
        <p:nvSpPr>
          <p:cNvPr id="21" name="Текст 2">
            <a:extLst>
              <a:ext uri="{FF2B5EF4-FFF2-40B4-BE49-F238E27FC236}">
                <a16:creationId xmlns:a16="http://schemas.microsoft.com/office/drawing/2014/main" id="{CB0A1CF4-2A7B-5D45-A4FE-20B3AD796185}"/>
              </a:ext>
            </a:extLst>
          </p:cNvPr>
          <p:cNvSpPr>
            <a:spLocks noGrp="1"/>
          </p:cNvSpPr>
          <p:nvPr>
            <p:ph idx="12" hasCustomPrompt="1"/>
          </p:nvPr>
        </p:nvSpPr>
        <p:spPr>
          <a:xfrm>
            <a:off x="1179394" y="3848669"/>
            <a:ext cx="10060621" cy="1134066"/>
          </a:xfrm>
          <a:prstGeom prst="rect">
            <a:avLst/>
          </a:prstGeom>
        </p:spPr>
        <p:txBody>
          <a:bodyPr vert="horz" lIns="91440" tIns="45720" rIns="91440" bIns="45720" rtlCol="0">
            <a:normAutofit/>
          </a:bodyPr>
          <a:lstStyle>
            <a:lvl1pPr>
              <a:defRPr sz="1500" i="0">
                <a:latin typeface="+mn-lt"/>
              </a:defRPr>
            </a:lvl1pPr>
          </a:lstStyle>
          <a:p>
            <a:pPr>
              <a:lnSpc>
                <a:spcPts val="2400"/>
              </a:lnSpc>
            </a:pPr>
            <a:r>
              <a:rPr lang="en" sz="1600" i="1">
                <a:solidFill>
                  <a:srgbClr val="F2F1F1"/>
                </a:solidFill>
                <a:latin typeface="Times New Roman" panose="02020603050405020304" pitchFamily="18" charset="0"/>
                <a:cs typeface="Times New Roman" panose="02020603050405020304" pitchFamily="18" charset="0"/>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endParaRPr lang="ru-RU" sz="1600">
              <a:solidFill>
                <a:srgbClr val="F2F1F1"/>
              </a:solidFill>
            </a:endParaRPr>
          </a:p>
        </p:txBody>
      </p:sp>
      <p:sp>
        <p:nvSpPr>
          <p:cNvPr id="22" name="Номер слайда 5">
            <a:extLst>
              <a:ext uri="{FF2B5EF4-FFF2-40B4-BE49-F238E27FC236}">
                <a16:creationId xmlns:a16="http://schemas.microsoft.com/office/drawing/2014/main" id="{13EFE2B5-8D4F-4B41-A065-76E852739CFC}"/>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134392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Текст с выделением - светлый">
    <p:bg>
      <p:bgPr>
        <a:solidFill>
          <a:srgbClr val="F2F1F1"/>
        </a:solidFill>
        <a:effectLst/>
      </p:bgPr>
    </p:bg>
    <p:spTree>
      <p:nvGrpSpPr>
        <p:cNvPr id="1" name=""/>
        <p:cNvGrpSpPr/>
        <p:nvPr/>
      </p:nvGrpSpPr>
      <p:grpSpPr>
        <a:xfrm>
          <a:off x="0" y="0"/>
          <a:ext cx="0" cy="0"/>
          <a:chOff x="0" y="0"/>
          <a:chExt cx="0" cy="0"/>
        </a:xfrm>
      </p:grpSpPr>
      <p:sp>
        <p:nvSpPr>
          <p:cNvPr id="8" name="Скругленный прямоугольник 7">
            <a:extLst>
              <a:ext uri="{FF2B5EF4-FFF2-40B4-BE49-F238E27FC236}">
                <a16:creationId xmlns:a16="http://schemas.microsoft.com/office/drawing/2014/main" id="{264A86D8-72B0-6543-94BE-0495D1A98264}"/>
              </a:ext>
            </a:extLst>
          </p:cNvPr>
          <p:cNvSpPr/>
          <p:nvPr userDrawn="1"/>
        </p:nvSpPr>
        <p:spPr>
          <a:xfrm>
            <a:off x="981635" y="3684896"/>
            <a:ext cx="10400406" cy="1323832"/>
          </a:xfrm>
          <a:prstGeom prst="roundRect">
            <a:avLst>
              <a:gd name="adj" fmla="val 42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E76B2DCA-544E-AE4D-A2E7-7BAC0D3F2717}"/>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3" name="Рисунок 12">
            <a:extLst>
              <a:ext uri="{FF2B5EF4-FFF2-40B4-BE49-F238E27FC236}">
                <a16:creationId xmlns:a16="http://schemas.microsoft.com/office/drawing/2014/main" id="{11720B30-89BA-4341-9C6A-9F5DE6A9BC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8" name="Текст 2">
            <a:extLst>
              <a:ext uri="{FF2B5EF4-FFF2-40B4-BE49-F238E27FC236}">
                <a16:creationId xmlns:a16="http://schemas.microsoft.com/office/drawing/2014/main" id="{156098E7-C5FA-BB44-A056-4416F82F1816}"/>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20" name="Заголовок 1">
            <a:extLst>
              <a:ext uri="{FF2B5EF4-FFF2-40B4-BE49-F238E27FC236}">
                <a16:creationId xmlns:a16="http://schemas.microsoft.com/office/drawing/2014/main" id="{37DE8244-C041-D14E-9514-CE4BA7D7D818}"/>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21" name="Текст 2">
            <a:extLst>
              <a:ext uri="{FF2B5EF4-FFF2-40B4-BE49-F238E27FC236}">
                <a16:creationId xmlns:a16="http://schemas.microsoft.com/office/drawing/2014/main" id="{07937A44-E54C-8946-9A77-EA7D73024AA2}"/>
              </a:ext>
            </a:extLst>
          </p:cNvPr>
          <p:cNvSpPr>
            <a:spLocks noGrp="1"/>
          </p:cNvSpPr>
          <p:nvPr>
            <p:ph idx="10" hasCustomPrompt="1"/>
          </p:nvPr>
        </p:nvSpPr>
        <p:spPr>
          <a:xfrm>
            <a:off x="838200" y="1825625"/>
            <a:ext cx="10515600" cy="1703476"/>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
        <p:nvSpPr>
          <p:cNvPr id="22" name="Текст 2">
            <a:extLst>
              <a:ext uri="{FF2B5EF4-FFF2-40B4-BE49-F238E27FC236}">
                <a16:creationId xmlns:a16="http://schemas.microsoft.com/office/drawing/2014/main" id="{381198AB-842B-6248-A994-86D700E7D40D}"/>
              </a:ext>
            </a:extLst>
          </p:cNvPr>
          <p:cNvSpPr>
            <a:spLocks noGrp="1"/>
          </p:cNvSpPr>
          <p:nvPr>
            <p:ph idx="11" hasCustomPrompt="1"/>
          </p:nvPr>
        </p:nvSpPr>
        <p:spPr>
          <a:xfrm>
            <a:off x="838200" y="5200594"/>
            <a:ext cx="10515600" cy="925313"/>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a:t>
            </a:r>
            <a:endParaRPr lang="ru-RU"/>
          </a:p>
        </p:txBody>
      </p:sp>
      <p:sp>
        <p:nvSpPr>
          <p:cNvPr id="23" name="Текст 2">
            <a:extLst>
              <a:ext uri="{FF2B5EF4-FFF2-40B4-BE49-F238E27FC236}">
                <a16:creationId xmlns:a16="http://schemas.microsoft.com/office/drawing/2014/main" id="{E25EF72E-E153-104D-B220-1332D667139F}"/>
              </a:ext>
            </a:extLst>
          </p:cNvPr>
          <p:cNvSpPr>
            <a:spLocks noGrp="1"/>
          </p:cNvSpPr>
          <p:nvPr>
            <p:ph idx="12" hasCustomPrompt="1"/>
          </p:nvPr>
        </p:nvSpPr>
        <p:spPr>
          <a:xfrm>
            <a:off x="1157652" y="3809270"/>
            <a:ext cx="10196148" cy="1049333"/>
          </a:xfrm>
          <a:prstGeom prst="rect">
            <a:avLst/>
          </a:prstGeom>
        </p:spPr>
        <p:txBody>
          <a:bodyPr vert="horz" lIns="91440" tIns="45720" rIns="91440" bIns="45720" rtlCol="0">
            <a:normAutofit/>
          </a:bodyPr>
          <a:lstStyle>
            <a:lvl1pPr>
              <a:lnSpc>
                <a:spcPct val="130000"/>
              </a:lnSpc>
              <a:defRPr sz="15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vulputatei.</a:t>
            </a:r>
            <a:endParaRPr lang="ru-RU"/>
          </a:p>
        </p:txBody>
      </p:sp>
      <p:sp>
        <p:nvSpPr>
          <p:cNvPr id="24" name="Номер слайда 5">
            <a:extLst>
              <a:ext uri="{FF2B5EF4-FFF2-40B4-BE49-F238E27FC236}">
                <a16:creationId xmlns:a16="http://schemas.microsoft.com/office/drawing/2014/main" id="{4E422971-6763-4E45-AD15-B2E6BFF7999C}"/>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40277716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Текст две колонки - синий">
    <p:bg>
      <p:bgPr>
        <a:solidFill>
          <a:srgbClr val="30445C"/>
        </a:solidFill>
        <a:effectLst/>
      </p:bgPr>
    </p:bg>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38BA951C-A01E-1544-9749-AA968AF66BD3}"/>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7" name="Рисунок 16">
            <a:extLst>
              <a:ext uri="{FF2B5EF4-FFF2-40B4-BE49-F238E27FC236}">
                <a16:creationId xmlns:a16="http://schemas.microsoft.com/office/drawing/2014/main" id="{07CF6172-A711-3143-866E-8B0A3D6B09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9" name="Текст 2">
            <a:extLst>
              <a:ext uri="{FF2B5EF4-FFF2-40B4-BE49-F238E27FC236}">
                <a16:creationId xmlns:a16="http://schemas.microsoft.com/office/drawing/2014/main" id="{908BCA3C-E6C0-0E48-9C4E-9B36AA9CAEAF}"/>
              </a:ext>
            </a:extLst>
          </p:cNvPr>
          <p:cNvSpPr>
            <a:spLocks noGrp="1"/>
          </p:cNvSpPr>
          <p:nvPr>
            <p:ph idx="1" hasCustomPrompt="1"/>
          </p:nvPr>
        </p:nvSpPr>
        <p:spPr>
          <a:xfrm>
            <a:off x="838200" y="1825625"/>
            <a:ext cx="10515600" cy="4134521"/>
          </a:xfrm>
          <a:prstGeom prst="rect">
            <a:avLst/>
          </a:prstGeom>
        </p:spPr>
        <p:txBody>
          <a:bodyPr vert="horz" lIns="91440" tIns="45720" rIns="91440" bIns="45720" numCol="2" spcCol="360000" rtlCol="0">
            <a:normAutofit/>
          </a:bodyPr>
          <a:lstStyle>
            <a:lvl1pPr>
              <a:lnSpc>
                <a:spcPct val="130000"/>
              </a:lnSpc>
              <a:defRPr sz="1500" i="0">
                <a:solidFill>
                  <a:srgbClr val="F2F1F1"/>
                </a:solidFill>
                <a:latin typeface="+mn-lt"/>
              </a:defRPr>
            </a:lvl1pPr>
          </a:lstStyle>
          <a:p>
            <a:pPr lvl="0"/>
            <a:r>
              <a:rPr lang="en"/>
              <a:t>Lorem ipsum dolor sit amet, consectetuer adipiscing elit, sed diam nonummy nibh euismod tincidunt ut laoreet dolore magna aliquam erat volutpat. </a:t>
            </a:r>
          </a:p>
          <a:p>
            <a:pPr lvl="0"/>
            <a:r>
              <a:rPr lang="en"/>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
        <p:nvSpPr>
          <p:cNvPr id="10" name="Заголовок 1">
            <a:extLst>
              <a:ext uri="{FF2B5EF4-FFF2-40B4-BE49-F238E27FC236}">
                <a16:creationId xmlns:a16="http://schemas.microsoft.com/office/drawing/2014/main" id="{F7B01240-E49F-3545-A11D-DE1F93C4788C}"/>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1" name="Текст 2">
            <a:extLst>
              <a:ext uri="{FF2B5EF4-FFF2-40B4-BE49-F238E27FC236}">
                <a16:creationId xmlns:a16="http://schemas.microsoft.com/office/drawing/2014/main" id="{8EFCE63D-0FD8-544B-B78E-66387CF15451}"/>
              </a:ext>
            </a:extLst>
          </p:cNvPr>
          <p:cNvSpPr>
            <a:spLocks noGrp="1"/>
          </p:cNvSpPr>
          <p:nvPr>
            <p:ph idx="10"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12" name="Номер слайда 5">
            <a:extLst>
              <a:ext uri="{FF2B5EF4-FFF2-40B4-BE49-F238E27FC236}">
                <a16:creationId xmlns:a16="http://schemas.microsoft.com/office/drawing/2014/main" id="{64DECFD0-3592-D548-A2FC-29A94FCC19F7}"/>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32175297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Текст две колонки - светлый">
    <p:bg>
      <p:bgPr>
        <a:solidFill>
          <a:srgbClr val="F2F1F1"/>
        </a:solidFill>
        <a:effectLst/>
      </p:bgPr>
    </p:bg>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69B97327-4D2D-D944-A0BB-276FCD9E2293}"/>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20" name="Рисунок 19">
            <a:extLst>
              <a:ext uri="{FF2B5EF4-FFF2-40B4-BE49-F238E27FC236}">
                <a16:creationId xmlns:a16="http://schemas.microsoft.com/office/drawing/2014/main" id="{6BFFDB7E-97C2-4B42-A8C2-F93DFEE112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8" name="Текст 2">
            <a:extLst>
              <a:ext uri="{FF2B5EF4-FFF2-40B4-BE49-F238E27FC236}">
                <a16:creationId xmlns:a16="http://schemas.microsoft.com/office/drawing/2014/main" id="{E9AA9BA6-8E8C-F84E-9B60-3D6974BF521B}"/>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9" name="Заголовок 1">
            <a:extLst>
              <a:ext uri="{FF2B5EF4-FFF2-40B4-BE49-F238E27FC236}">
                <a16:creationId xmlns:a16="http://schemas.microsoft.com/office/drawing/2014/main" id="{A6F22EA5-8026-CB4D-BD77-489FBFDA7763}"/>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0" name="Текст 2">
            <a:extLst>
              <a:ext uri="{FF2B5EF4-FFF2-40B4-BE49-F238E27FC236}">
                <a16:creationId xmlns:a16="http://schemas.microsoft.com/office/drawing/2014/main" id="{4AF370D9-4617-DE45-B0C6-7EE94A0C32A0}"/>
              </a:ext>
            </a:extLst>
          </p:cNvPr>
          <p:cNvSpPr>
            <a:spLocks noGrp="1"/>
          </p:cNvSpPr>
          <p:nvPr>
            <p:ph idx="10" hasCustomPrompt="1"/>
          </p:nvPr>
        </p:nvSpPr>
        <p:spPr>
          <a:xfrm>
            <a:off x="838200" y="1825625"/>
            <a:ext cx="10515600" cy="4134521"/>
          </a:xfrm>
          <a:prstGeom prst="rect">
            <a:avLst/>
          </a:prstGeom>
        </p:spPr>
        <p:txBody>
          <a:bodyPr vert="horz" lIns="91440" tIns="45720" rIns="91440" bIns="45720" numCol="2" spcCol="360000" rtlCol="0">
            <a:normAutofit/>
          </a:bodyPr>
          <a:lstStyle>
            <a:lvl1pPr>
              <a:lnSpc>
                <a:spcPct val="130000"/>
              </a:lnSpc>
              <a:defRPr sz="1500" i="0">
                <a:solidFill>
                  <a:srgbClr val="30445C"/>
                </a:solidFill>
                <a:latin typeface="+mn-lt"/>
              </a:defRPr>
            </a:lvl1pPr>
          </a:lstStyle>
          <a:p>
            <a:pPr lvl="0"/>
            <a:r>
              <a:rPr lang="en"/>
              <a:t>Lorem ipsum dolor sit amet, consectetuer adipiscing elit, sed diam nonummy nibh euismod tincidunt ut laoreet dolore magna aliquam erat volutpat. </a:t>
            </a:r>
          </a:p>
          <a:p>
            <a:pPr lvl="0"/>
            <a:r>
              <a:rPr lang="en"/>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
        <p:nvSpPr>
          <p:cNvPr id="11" name="Номер слайда 5">
            <a:extLst>
              <a:ext uri="{FF2B5EF4-FFF2-40B4-BE49-F238E27FC236}">
                <a16:creationId xmlns:a16="http://schemas.microsoft.com/office/drawing/2014/main" id="{221F293A-3D2D-CF4B-ABE7-480402196FD5}"/>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117727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итульный слайд - синий, без фото">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2C63B7E8-C1D9-C74E-B644-609D89AA99F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1" name="Прямоугольник 10">
            <a:extLst>
              <a:ext uri="{FF2B5EF4-FFF2-40B4-BE49-F238E27FC236}">
                <a16:creationId xmlns:a16="http://schemas.microsoft.com/office/drawing/2014/main" id="{DAB30DC3-F32E-DD48-BE9B-CFBE134AFA5B}"/>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41A1B322-D725-DC49-BF26-C5960668836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3" name="TextBox 12">
            <a:extLst>
              <a:ext uri="{FF2B5EF4-FFF2-40B4-BE49-F238E27FC236}">
                <a16:creationId xmlns:a16="http://schemas.microsoft.com/office/drawing/2014/main" id="{C3BCFD5C-A651-3347-83BC-B36D2BEE7499}"/>
              </a:ext>
            </a:extLst>
          </p:cNvPr>
          <p:cNvSpPr txBox="1"/>
          <p:nvPr userDrawn="1"/>
        </p:nvSpPr>
        <p:spPr>
          <a:xfrm>
            <a:off x="918693" y="6054764"/>
            <a:ext cx="1247073" cy="307777"/>
          </a:xfrm>
          <a:prstGeom prst="rect">
            <a:avLst/>
          </a:prstGeom>
          <a:noFill/>
        </p:spPr>
        <p:txBody>
          <a:bodyPr wrap="none" rtlCol="0">
            <a:spAutoFit/>
          </a:bodyPr>
          <a:lstStyle/>
          <a:p>
            <a:r>
              <a:rPr lang="ru-RU" sz="1400">
                <a:solidFill>
                  <a:srgbClr val="C9C6C6"/>
                </a:solidFill>
              </a:rPr>
              <a:t>Январь 2023</a:t>
            </a:r>
          </a:p>
        </p:txBody>
      </p:sp>
      <p:sp>
        <p:nvSpPr>
          <p:cNvPr id="9" name="Заголовок 1">
            <a:extLst>
              <a:ext uri="{FF2B5EF4-FFF2-40B4-BE49-F238E27FC236}">
                <a16:creationId xmlns:a16="http://schemas.microsoft.com/office/drawing/2014/main" id="{4B1E0ECA-3D6C-BB4F-888C-A9C2EC039557}"/>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chemeClr val="bg1"/>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4" name="Текст 2">
            <a:extLst>
              <a:ext uri="{FF2B5EF4-FFF2-40B4-BE49-F238E27FC236}">
                <a16:creationId xmlns:a16="http://schemas.microsoft.com/office/drawing/2014/main" id="{CA7838B1-8F86-C64C-AA90-AA11F36691EE}"/>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1"/>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15791838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Текст + желтая картинка - синий">
    <p:bg>
      <p:bgPr>
        <a:solidFill>
          <a:srgbClr val="30445C"/>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50514301-7320-F344-8480-77F197D80B41}"/>
              </a:ext>
            </a:extLst>
          </p:cNvPr>
          <p:cNvPicPr>
            <a:picLocks noChangeAspect="1"/>
          </p:cNvPicPr>
          <p:nvPr userDrawn="1"/>
        </p:nvPicPr>
        <p:blipFill>
          <a:blip r:embed="rId2"/>
          <a:stretch>
            <a:fill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6C8BE9C0-6BE6-DA4E-BF70-55A52DC7B925}"/>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6808129B-4B1D-324B-A6E3-1EEA2DAF48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3" name="Заголовок 1">
            <a:extLst>
              <a:ext uri="{FF2B5EF4-FFF2-40B4-BE49-F238E27FC236}">
                <a16:creationId xmlns:a16="http://schemas.microsoft.com/office/drawing/2014/main" id="{AB57A429-E957-DD4D-9767-8FAC8C8E07D5}"/>
              </a:ext>
            </a:extLst>
          </p:cNvPr>
          <p:cNvSpPr>
            <a:spLocks noGrp="1"/>
          </p:cNvSpPr>
          <p:nvPr>
            <p:ph type="title" hasCustomPrompt="1"/>
          </p:nvPr>
        </p:nvSpPr>
        <p:spPr>
          <a:xfrm>
            <a:off x="6309360" y="477135"/>
            <a:ext cx="537875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ru-RU" sz="2400">
                <a:solidFill>
                  <a:srgbClr val="FDC600"/>
                </a:solidFill>
              </a:rPr>
              <a:t>Интересный заголовок</a:t>
            </a:r>
            <a:endParaRPr lang="en" sz="2400">
              <a:solidFill>
                <a:srgbClr val="FDC600"/>
              </a:solidFill>
            </a:endParaRPr>
          </a:p>
        </p:txBody>
      </p:sp>
      <p:sp>
        <p:nvSpPr>
          <p:cNvPr id="15" name="Текст 2">
            <a:extLst>
              <a:ext uri="{FF2B5EF4-FFF2-40B4-BE49-F238E27FC236}">
                <a16:creationId xmlns:a16="http://schemas.microsoft.com/office/drawing/2014/main" id="{6580104A-EA7F-1C4A-A375-0E38A1AD544A}"/>
              </a:ext>
            </a:extLst>
          </p:cNvPr>
          <p:cNvSpPr>
            <a:spLocks noGrp="1"/>
          </p:cNvSpPr>
          <p:nvPr>
            <p:ph idx="1" hasCustomPrompt="1"/>
          </p:nvPr>
        </p:nvSpPr>
        <p:spPr>
          <a:xfrm>
            <a:off x="6309360" y="936298"/>
            <a:ext cx="5378750" cy="377573"/>
          </a:xfrm>
          <a:prstGeom prst="rect">
            <a:avLst/>
          </a:prstGeom>
        </p:spPr>
        <p:txBody>
          <a:bodyPr vert="horz" lIns="0" tIns="0" rIns="0" bIns="0" rtlCol="0">
            <a:normAutofit/>
          </a:bodyPr>
          <a:lstStyle>
            <a:lvl1pPr>
              <a:defRPr sz="2400">
                <a:solidFill>
                  <a:srgbClr val="C9C6C6"/>
                </a:solidFill>
              </a:defRPr>
            </a:lvl1pPr>
          </a:lstStyle>
          <a:p>
            <a:r>
              <a:rPr lang="ru-RU" sz="2400" i="1">
                <a:solidFill>
                  <a:srgbClr val="C9C6C6"/>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6" name="Текст 2">
            <a:extLst>
              <a:ext uri="{FF2B5EF4-FFF2-40B4-BE49-F238E27FC236}">
                <a16:creationId xmlns:a16="http://schemas.microsoft.com/office/drawing/2014/main" id="{99C1B92F-5EEE-2044-9D07-D98812C1D9DA}"/>
              </a:ext>
            </a:extLst>
          </p:cNvPr>
          <p:cNvSpPr>
            <a:spLocks noGrp="1"/>
          </p:cNvSpPr>
          <p:nvPr>
            <p:ph idx="10" hasCustomPrompt="1"/>
          </p:nvPr>
        </p:nvSpPr>
        <p:spPr>
          <a:xfrm>
            <a:off x="6309359" y="1825624"/>
            <a:ext cx="5378749" cy="4226833"/>
          </a:xfrm>
          <a:prstGeom prst="rect">
            <a:avLst/>
          </a:prstGeom>
        </p:spPr>
        <p:txBody>
          <a:bodyPr vert="horz" lIns="91440" tIns="45720" rIns="91440" bIns="45720" rtlCol="0">
            <a:normAutofit/>
          </a:bodyPr>
          <a:lstStyle>
            <a:lvl1pPr>
              <a:lnSpc>
                <a:spcPct val="100000"/>
              </a:lnSpc>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a:t>
            </a:r>
            <a:endParaRPr lang="ru-RU" sz="1500">
              <a:solidFill>
                <a:srgbClr val="F2F1F1"/>
              </a:solidFill>
            </a:endParaRPr>
          </a:p>
        </p:txBody>
      </p:sp>
      <p:sp>
        <p:nvSpPr>
          <p:cNvPr id="17" name="Номер слайда 5">
            <a:extLst>
              <a:ext uri="{FF2B5EF4-FFF2-40B4-BE49-F238E27FC236}">
                <a16:creationId xmlns:a16="http://schemas.microsoft.com/office/drawing/2014/main" id="{621AFD37-1AAA-904E-9C6E-BB00A5ED9CF3}"/>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89245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Текст + светлая картинка - синий">
    <p:bg>
      <p:bgPr>
        <a:solidFill>
          <a:srgbClr val="30445C"/>
        </a:solidFill>
        <a:effectLst/>
      </p:bgPr>
    </p:bg>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1CA86BDD-794D-554E-9401-49F5C07B5A3F}"/>
              </a:ext>
            </a:extLst>
          </p:cNvPr>
          <p:cNvPicPr>
            <a:picLocks noChangeAspect="1"/>
          </p:cNvPicPr>
          <p:nvPr userDrawn="1"/>
        </p:nvPicPr>
        <p:blipFill>
          <a:blip r:embed="rId2"/>
          <a:src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6C8BE9C0-6BE6-DA4E-BF70-55A52DC7B925}"/>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6808129B-4B1D-324B-A6E3-1EEA2DAF48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5" name="Заголовок 1">
            <a:extLst>
              <a:ext uri="{FF2B5EF4-FFF2-40B4-BE49-F238E27FC236}">
                <a16:creationId xmlns:a16="http://schemas.microsoft.com/office/drawing/2014/main" id="{26A88C46-DC32-6F43-80BF-AC676B972CEB}"/>
              </a:ext>
            </a:extLst>
          </p:cNvPr>
          <p:cNvSpPr>
            <a:spLocks noGrp="1"/>
          </p:cNvSpPr>
          <p:nvPr>
            <p:ph type="title" hasCustomPrompt="1"/>
          </p:nvPr>
        </p:nvSpPr>
        <p:spPr>
          <a:xfrm>
            <a:off x="6309360" y="477135"/>
            <a:ext cx="537875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ru-RU" sz="2400">
                <a:solidFill>
                  <a:srgbClr val="FDC600"/>
                </a:solidFill>
              </a:rPr>
              <a:t>Интересный заголовок</a:t>
            </a:r>
            <a:endParaRPr lang="en" sz="2400">
              <a:solidFill>
                <a:srgbClr val="FDC600"/>
              </a:solidFill>
            </a:endParaRPr>
          </a:p>
        </p:txBody>
      </p:sp>
      <p:sp>
        <p:nvSpPr>
          <p:cNvPr id="16" name="Текст 2">
            <a:extLst>
              <a:ext uri="{FF2B5EF4-FFF2-40B4-BE49-F238E27FC236}">
                <a16:creationId xmlns:a16="http://schemas.microsoft.com/office/drawing/2014/main" id="{61D20955-711C-0147-9D01-8B8C0390309B}"/>
              </a:ext>
            </a:extLst>
          </p:cNvPr>
          <p:cNvSpPr>
            <a:spLocks noGrp="1"/>
          </p:cNvSpPr>
          <p:nvPr>
            <p:ph idx="1" hasCustomPrompt="1"/>
          </p:nvPr>
        </p:nvSpPr>
        <p:spPr>
          <a:xfrm>
            <a:off x="6309360" y="936298"/>
            <a:ext cx="5378750" cy="377573"/>
          </a:xfrm>
          <a:prstGeom prst="rect">
            <a:avLst/>
          </a:prstGeom>
        </p:spPr>
        <p:txBody>
          <a:bodyPr vert="horz" lIns="0" tIns="0" rIns="0" bIns="0" rtlCol="0">
            <a:normAutofit/>
          </a:bodyPr>
          <a:lstStyle>
            <a:lvl1pPr>
              <a:defRPr sz="2400">
                <a:solidFill>
                  <a:srgbClr val="C9C6C6"/>
                </a:solidFill>
              </a:defRPr>
            </a:lvl1pPr>
          </a:lstStyle>
          <a:p>
            <a:r>
              <a:rPr lang="ru-RU" sz="2400" i="1">
                <a:solidFill>
                  <a:srgbClr val="C9C6C6"/>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7" name="Текст 2">
            <a:extLst>
              <a:ext uri="{FF2B5EF4-FFF2-40B4-BE49-F238E27FC236}">
                <a16:creationId xmlns:a16="http://schemas.microsoft.com/office/drawing/2014/main" id="{C670B0D0-C456-274A-A932-C20C23AE08D8}"/>
              </a:ext>
            </a:extLst>
          </p:cNvPr>
          <p:cNvSpPr>
            <a:spLocks noGrp="1"/>
          </p:cNvSpPr>
          <p:nvPr>
            <p:ph idx="10" hasCustomPrompt="1"/>
          </p:nvPr>
        </p:nvSpPr>
        <p:spPr>
          <a:xfrm>
            <a:off x="6309359" y="1825624"/>
            <a:ext cx="5378749" cy="4226833"/>
          </a:xfrm>
          <a:prstGeom prst="rect">
            <a:avLst/>
          </a:prstGeom>
        </p:spPr>
        <p:txBody>
          <a:bodyPr vert="horz" lIns="91440" tIns="45720" rIns="91440" bIns="45720" rtlCol="0">
            <a:normAutofit/>
          </a:bodyPr>
          <a:lstStyle>
            <a:lvl1pPr>
              <a:lnSpc>
                <a:spcPct val="100000"/>
              </a:lnSpc>
              <a:defRPr sz="1500" i="0">
                <a:latin typeface="+mn-lt"/>
              </a:defRPr>
            </a:lvl1p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a:t>
            </a:r>
            <a:endParaRPr lang="ru-RU" sz="1500">
              <a:solidFill>
                <a:srgbClr val="F2F1F1"/>
              </a:solidFill>
            </a:endParaRPr>
          </a:p>
        </p:txBody>
      </p:sp>
      <p:sp>
        <p:nvSpPr>
          <p:cNvPr id="18" name="Номер слайда 5">
            <a:extLst>
              <a:ext uri="{FF2B5EF4-FFF2-40B4-BE49-F238E27FC236}">
                <a16:creationId xmlns:a16="http://schemas.microsoft.com/office/drawing/2014/main" id="{CFE6833E-CD28-2045-9B6F-8340FB1D52F7}"/>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0327569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Текст + желтая картинка - светлый">
    <p:bg>
      <p:bgPr>
        <a:solidFill>
          <a:srgbClr val="F2F1F1"/>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E3455FAA-4802-7247-96EE-987D999688F2}"/>
              </a:ext>
            </a:extLst>
          </p:cNvPr>
          <p:cNvPicPr>
            <a:picLocks noChangeAspect="1"/>
          </p:cNvPicPr>
          <p:nvPr userDrawn="1"/>
        </p:nvPicPr>
        <p:blipFill>
          <a:blip r:embed="rId2"/>
          <a:stretch>
            <a:fill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AD0A196C-CFC9-8A4C-B875-AF877B27F395}"/>
              </a:ext>
            </a:extLst>
          </p:cNvPr>
          <p:cNvSpPr/>
          <p:nvPr userDrawn="1"/>
        </p:nvSpPr>
        <p:spPr>
          <a:xfrm>
            <a:off x="5641494" y="1"/>
            <a:ext cx="134682" cy="1277566"/>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FFEA453B-D4FC-454F-B569-CB90DC81FF1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5" name="Текст 2">
            <a:extLst>
              <a:ext uri="{FF2B5EF4-FFF2-40B4-BE49-F238E27FC236}">
                <a16:creationId xmlns:a16="http://schemas.microsoft.com/office/drawing/2014/main" id="{D42FAA64-8902-E343-831E-24F11D7E106E}"/>
              </a:ext>
            </a:extLst>
          </p:cNvPr>
          <p:cNvSpPr>
            <a:spLocks noGrp="1"/>
          </p:cNvSpPr>
          <p:nvPr>
            <p:ph idx="1" hasCustomPrompt="1"/>
          </p:nvPr>
        </p:nvSpPr>
        <p:spPr>
          <a:xfrm>
            <a:off x="6309360" y="936450"/>
            <a:ext cx="5146431"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ru-RU" sz="2400" i="1">
                <a:solidFill>
                  <a:srgbClr val="707588"/>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6" name="Заголовок 1">
            <a:extLst>
              <a:ext uri="{FF2B5EF4-FFF2-40B4-BE49-F238E27FC236}">
                <a16:creationId xmlns:a16="http://schemas.microsoft.com/office/drawing/2014/main" id="{448CAE13-E66F-0E4C-A457-6338CA132EBE}"/>
              </a:ext>
            </a:extLst>
          </p:cNvPr>
          <p:cNvSpPr>
            <a:spLocks noGrp="1"/>
          </p:cNvSpPr>
          <p:nvPr>
            <p:ph type="title" hasCustomPrompt="1"/>
          </p:nvPr>
        </p:nvSpPr>
        <p:spPr>
          <a:xfrm>
            <a:off x="6309360" y="558112"/>
            <a:ext cx="5146431" cy="356969"/>
          </a:xfrm>
          <a:prstGeom prst="rect">
            <a:avLst/>
          </a:prstGeom>
        </p:spPr>
        <p:txBody>
          <a:bodyPr vert="horz" lIns="91440" tIns="45720" rIns="91440" bIns="45720" rtlCol="0" anchor="ctr">
            <a:normAutofit/>
          </a:bodyPr>
          <a:lstStyle>
            <a:lvl1pPr>
              <a:defRPr sz="2400">
                <a:solidFill>
                  <a:srgbClr val="30445C"/>
                </a:solidFill>
              </a:defRPr>
            </a:lvl1pPr>
          </a:lstStyle>
          <a:p>
            <a:r>
              <a:rPr lang="ru-RU" sz="2400">
                <a:solidFill>
                  <a:srgbClr val="293A50"/>
                </a:solidFill>
              </a:rPr>
              <a:t>Интересный заголовок</a:t>
            </a:r>
            <a:endParaRPr lang="en" sz="2400">
              <a:solidFill>
                <a:srgbClr val="293A50"/>
              </a:solidFill>
            </a:endParaRPr>
          </a:p>
        </p:txBody>
      </p:sp>
      <p:sp>
        <p:nvSpPr>
          <p:cNvPr id="18" name="Текст 2">
            <a:extLst>
              <a:ext uri="{FF2B5EF4-FFF2-40B4-BE49-F238E27FC236}">
                <a16:creationId xmlns:a16="http://schemas.microsoft.com/office/drawing/2014/main" id="{46F47BE2-44F3-9A42-B8AF-82E50F831EAD}"/>
              </a:ext>
            </a:extLst>
          </p:cNvPr>
          <p:cNvSpPr>
            <a:spLocks noGrp="1"/>
          </p:cNvSpPr>
          <p:nvPr>
            <p:ph idx="10" hasCustomPrompt="1"/>
          </p:nvPr>
        </p:nvSpPr>
        <p:spPr>
          <a:xfrm>
            <a:off x="6309359" y="1825625"/>
            <a:ext cx="5214707" cy="4095925"/>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a:t>
            </a:r>
            <a:endParaRPr lang="ru-RU"/>
          </a:p>
        </p:txBody>
      </p:sp>
      <p:sp>
        <p:nvSpPr>
          <p:cNvPr id="19" name="Номер слайда 5">
            <a:extLst>
              <a:ext uri="{FF2B5EF4-FFF2-40B4-BE49-F238E27FC236}">
                <a16:creationId xmlns:a16="http://schemas.microsoft.com/office/drawing/2014/main" id="{B7B9814F-90E2-0D42-8FD4-E9D3250C09FF}"/>
              </a:ext>
            </a:extLst>
          </p:cNvPr>
          <p:cNvSpPr>
            <a:spLocks noGrp="1"/>
          </p:cNvSpPr>
          <p:nvPr>
            <p:ph type="sldNum" sz="quarter" idx="4"/>
          </p:nvPr>
        </p:nvSpPr>
        <p:spPr>
          <a:xfrm>
            <a:off x="8610600" y="617653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21688054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Текст + светлая картинка - светлый">
    <p:bg>
      <p:bgPr>
        <a:solidFill>
          <a:srgbClr val="F2F1F1"/>
        </a:solidFill>
        <a:effectLst/>
      </p:bgPr>
    </p:bg>
    <p:spTree>
      <p:nvGrpSpPr>
        <p:cNvPr id="1" name=""/>
        <p:cNvGrpSpPr/>
        <p:nvPr/>
      </p:nvGrpSpPr>
      <p:grpSpPr>
        <a:xfrm>
          <a:off x="0" y="0"/>
          <a:ext cx="0" cy="0"/>
          <a:chOff x="0" y="0"/>
          <a:chExt cx="0" cy="0"/>
        </a:xfrm>
      </p:grpSpPr>
      <p:pic>
        <p:nvPicPr>
          <p:cNvPr id="15" name="Рисунок 14">
            <a:extLst>
              <a:ext uri="{FF2B5EF4-FFF2-40B4-BE49-F238E27FC236}">
                <a16:creationId xmlns:a16="http://schemas.microsoft.com/office/drawing/2014/main" id="{63973DED-1D9D-5C48-B310-4AE777F1A599}"/>
              </a:ext>
            </a:extLst>
          </p:cNvPr>
          <p:cNvPicPr>
            <a:picLocks noChangeAspect="1"/>
          </p:cNvPicPr>
          <p:nvPr userDrawn="1"/>
        </p:nvPicPr>
        <p:blipFill>
          <a:blip r:embed="rId2"/>
          <a:srcRect/>
          <a:stretch/>
        </p:blipFill>
        <p:spPr>
          <a:xfrm>
            <a:off x="0" y="0"/>
            <a:ext cx="5638800" cy="6858000"/>
          </a:xfrm>
          <a:prstGeom prst="rect">
            <a:avLst/>
          </a:prstGeom>
        </p:spPr>
      </p:pic>
      <p:sp>
        <p:nvSpPr>
          <p:cNvPr id="16" name="Прямоугольник 15">
            <a:extLst>
              <a:ext uri="{FF2B5EF4-FFF2-40B4-BE49-F238E27FC236}">
                <a16:creationId xmlns:a16="http://schemas.microsoft.com/office/drawing/2014/main" id="{56A93608-78AF-F247-9EEB-C5C5E299D1EE}"/>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9" name="Рисунок 18">
            <a:extLst>
              <a:ext uri="{FF2B5EF4-FFF2-40B4-BE49-F238E27FC236}">
                <a16:creationId xmlns:a16="http://schemas.microsoft.com/office/drawing/2014/main" id="{02A4CB86-37A3-BD4D-9DB0-FCEC9813350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9" name="Текст 2">
            <a:extLst>
              <a:ext uri="{FF2B5EF4-FFF2-40B4-BE49-F238E27FC236}">
                <a16:creationId xmlns:a16="http://schemas.microsoft.com/office/drawing/2014/main" id="{0D2B1A14-E6D6-7F42-B9E1-46CF4E7C02F6}"/>
              </a:ext>
            </a:extLst>
          </p:cNvPr>
          <p:cNvSpPr>
            <a:spLocks noGrp="1"/>
          </p:cNvSpPr>
          <p:nvPr>
            <p:ph idx="1" hasCustomPrompt="1"/>
          </p:nvPr>
        </p:nvSpPr>
        <p:spPr>
          <a:xfrm>
            <a:off x="6309360" y="936450"/>
            <a:ext cx="5146431"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ru-RU" sz="2400" i="1">
                <a:solidFill>
                  <a:srgbClr val="707588"/>
                </a:solidFill>
                <a:latin typeface="Times New Roman" panose="02020603050405020304" pitchFamily="18" charset="0"/>
                <a:cs typeface="Times New Roman" panose="02020603050405020304" pitchFamily="18" charset="0"/>
              </a:rPr>
              <a:t>Не менее интересный подзаголовок</a:t>
            </a:r>
          </a:p>
        </p:txBody>
      </p:sp>
      <p:sp>
        <p:nvSpPr>
          <p:cNvPr id="10" name="Заголовок 1">
            <a:extLst>
              <a:ext uri="{FF2B5EF4-FFF2-40B4-BE49-F238E27FC236}">
                <a16:creationId xmlns:a16="http://schemas.microsoft.com/office/drawing/2014/main" id="{AB867995-66AA-4F4F-BE51-CDE2EF1A20D8}"/>
              </a:ext>
            </a:extLst>
          </p:cNvPr>
          <p:cNvSpPr>
            <a:spLocks noGrp="1"/>
          </p:cNvSpPr>
          <p:nvPr>
            <p:ph type="title" hasCustomPrompt="1"/>
          </p:nvPr>
        </p:nvSpPr>
        <p:spPr>
          <a:xfrm>
            <a:off x="6309360" y="558112"/>
            <a:ext cx="5146431" cy="356969"/>
          </a:xfrm>
          <a:prstGeom prst="rect">
            <a:avLst/>
          </a:prstGeom>
        </p:spPr>
        <p:txBody>
          <a:bodyPr vert="horz" lIns="91440" tIns="45720" rIns="91440" bIns="45720" rtlCol="0" anchor="ctr">
            <a:normAutofit/>
          </a:bodyPr>
          <a:lstStyle>
            <a:lvl1pPr>
              <a:defRPr sz="2400">
                <a:solidFill>
                  <a:srgbClr val="30445C"/>
                </a:solidFill>
              </a:defRPr>
            </a:lvl1pPr>
          </a:lstStyle>
          <a:p>
            <a:r>
              <a:rPr lang="ru-RU" sz="2400">
                <a:solidFill>
                  <a:srgbClr val="293A50"/>
                </a:solidFill>
              </a:rPr>
              <a:t>Интересный заголовок</a:t>
            </a:r>
            <a:endParaRPr lang="en" sz="2400">
              <a:solidFill>
                <a:srgbClr val="293A50"/>
              </a:solidFill>
            </a:endParaRPr>
          </a:p>
        </p:txBody>
      </p:sp>
      <p:sp>
        <p:nvSpPr>
          <p:cNvPr id="11" name="Текст 2">
            <a:extLst>
              <a:ext uri="{FF2B5EF4-FFF2-40B4-BE49-F238E27FC236}">
                <a16:creationId xmlns:a16="http://schemas.microsoft.com/office/drawing/2014/main" id="{C44438D2-1477-D640-9B57-541FFA5052D4}"/>
              </a:ext>
            </a:extLst>
          </p:cNvPr>
          <p:cNvSpPr>
            <a:spLocks noGrp="1"/>
          </p:cNvSpPr>
          <p:nvPr>
            <p:ph idx="10" hasCustomPrompt="1"/>
          </p:nvPr>
        </p:nvSpPr>
        <p:spPr>
          <a:xfrm>
            <a:off x="6309359" y="1825625"/>
            <a:ext cx="5214707" cy="4095925"/>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a:t>
            </a:r>
            <a:endParaRPr lang="ru-RU"/>
          </a:p>
        </p:txBody>
      </p:sp>
      <p:sp>
        <p:nvSpPr>
          <p:cNvPr id="12" name="Номер слайда 5">
            <a:extLst>
              <a:ext uri="{FF2B5EF4-FFF2-40B4-BE49-F238E27FC236}">
                <a16:creationId xmlns:a16="http://schemas.microsoft.com/office/drawing/2014/main" id="{D86B1E8C-D5F0-4C45-8D60-408DEA269ADC}"/>
              </a:ext>
            </a:extLst>
          </p:cNvPr>
          <p:cNvSpPr>
            <a:spLocks noGrp="1"/>
          </p:cNvSpPr>
          <p:nvPr>
            <p:ph type="sldNum" sz="quarter" idx="4"/>
          </p:nvPr>
        </p:nvSpPr>
        <p:spPr>
          <a:xfrm>
            <a:off x="8610600" y="617653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5893162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Таблица - синий">
    <p:bg>
      <p:bgPr>
        <a:solidFill>
          <a:srgbClr val="30445C"/>
        </a:solidFill>
        <a:effectLst/>
      </p:bgPr>
    </p:bg>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BFB4C77D-A282-F348-B582-E18C088E1FCE}"/>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25" name="Рисунок 24">
            <a:extLst>
              <a:ext uri="{FF2B5EF4-FFF2-40B4-BE49-F238E27FC236}">
                <a16:creationId xmlns:a16="http://schemas.microsoft.com/office/drawing/2014/main" id="{1BFA687C-03C4-694E-9673-6BDEEC58C4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8" name="Заголовок 1">
            <a:extLst>
              <a:ext uri="{FF2B5EF4-FFF2-40B4-BE49-F238E27FC236}">
                <a16:creationId xmlns:a16="http://schemas.microsoft.com/office/drawing/2014/main" id="{D136D77E-FAD9-E34C-B2D8-0DBA714BB7BF}"/>
              </a:ext>
            </a:extLst>
          </p:cNvPr>
          <p:cNvSpPr>
            <a:spLocks noGrp="1"/>
          </p:cNvSpPr>
          <p:nvPr>
            <p:ph type="title" hasCustomPrompt="1"/>
          </p:nvPr>
        </p:nvSpPr>
        <p:spPr>
          <a:xfrm>
            <a:off x="492369" y="477135"/>
            <a:ext cx="10515600" cy="461664"/>
          </a:xfrm>
          <a:prstGeom prst="rect">
            <a:avLst/>
          </a:prstGeom>
        </p:spPr>
        <p:txBody>
          <a:bodyPr vert="horz" lIns="91440" tIns="45720" rIns="91440" bIns="45720" rtlCol="0" anchor="ctr">
            <a:normAutofit/>
          </a:bodyPr>
          <a:lstStyle>
            <a:lvl1pPr>
              <a:defRPr sz="2400">
                <a:solidFill>
                  <a:srgbClr val="FDC600"/>
                </a:solidFill>
              </a:defRPr>
            </a:lvl1pPr>
          </a:lstStyle>
          <a:p>
            <a:r>
              <a:rPr lang="ru-RU" sz="2400">
                <a:solidFill>
                  <a:srgbClr val="FDC600"/>
                </a:solidFill>
              </a:rPr>
              <a:t>Пример таблицы</a:t>
            </a:r>
            <a:endParaRPr lang="en" sz="2400">
              <a:solidFill>
                <a:srgbClr val="FDC600"/>
              </a:solidFill>
            </a:endParaRPr>
          </a:p>
        </p:txBody>
      </p:sp>
      <p:sp>
        <p:nvSpPr>
          <p:cNvPr id="9" name="Текст 2">
            <a:extLst>
              <a:ext uri="{FF2B5EF4-FFF2-40B4-BE49-F238E27FC236}">
                <a16:creationId xmlns:a16="http://schemas.microsoft.com/office/drawing/2014/main" id="{990ED241-E694-454F-994C-6F4EED4B6A70}"/>
              </a:ext>
            </a:extLst>
          </p:cNvPr>
          <p:cNvSpPr>
            <a:spLocks noGrp="1"/>
          </p:cNvSpPr>
          <p:nvPr>
            <p:ph idx="10" hasCustomPrompt="1"/>
          </p:nvPr>
        </p:nvSpPr>
        <p:spPr>
          <a:xfrm>
            <a:off x="492369" y="936298"/>
            <a:ext cx="10515600" cy="377573"/>
          </a:xfrm>
          <a:prstGeom prst="rect">
            <a:avLst/>
          </a:prstGeom>
        </p:spPr>
        <p:txBody>
          <a:bodyPr vert="horz" lIns="0" tIns="0" rIns="0" bIns="0" rtlCol="0">
            <a:normAutofit/>
          </a:bodyPr>
          <a:lstStyle>
            <a:lvl1pPr>
              <a:defRPr sz="2400">
                <a:solidFill>
                  <a:srgbClr val="C9C6C6"/>
                </a:solidFill>
              </a:defRPr>
            </a:lvl1pPr>
          </a:lstStyle>
          <a:p>
            <a:r>
              <a:rPr lang="ru-RU" sz="2400" i="1">
                <a:solidFill>
                  <a:srgbClr val="C9C6C6"/>
                </a:solidFill>
                <a:latin typeface="Times New Roman" panose="02020603050405020304" pitchFamily="18" charset="0"/>
                <a:cs typeface="Times New Roman" panose="02020603050405020304" pitchFamily="18" charset="0"/>
              </a:rPr>
              <a:t>Простая таблица с данными</a:t>
            </a:r>
          </a:p>
        </p:txBody>
      </p:sp>
      <p:sp>
        <p:nvSpPr>
          <p:cNvPr id="10" name="Номер слайда 5">
            <a:extLst>
              <a:ext uri="{FF2B5EF4-FFF2-40B4-BE49-F238E27FC236}">
                <a16:creationId xmlns:a16="http://schemas.microsoft.com/office/drawing/2014/main" id="{B922092B-7D3F-6040-AEA0-E4E73B54A345}"/>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
        <p:nvSpPr>
          <p:cNvPr id="3" name="Объект 2">
            <a:extLst>
              <a:ext uri="{FF2B5EF4-FFF2-40B4-BE49-F238E27FC236}">
                <a16:creationId xmlns:a16="http://schemas.microsoft.com/office/drawing/2014/main" id="{9C0B532C-B6EB-424E-BA46-09A4E07DE4A6}"/>
              </a:ext>
            </a:extLst>
          </p:cNvPr>
          <p:cNvSpPr>
            <a:spLocks noGrp="1"/>
          </p:cNvSpPr>
          <p:nvPr>
            <p:ph sz="quarter" idx="11"/>
          </p:nvPr>
        </p:nvSpPr>
        <p:spPr>
          <a:xfrm>
            <a:off x="1044574" y="1698625"/>
            <a:ext cx="10309225" cy="4092575"/>
          </a:xfrm>
        </p:spPr>
        <p:txBody>
          <a:bodyPr/>
          <a:lstStyle/>
          <a:p>
            <a:pPr lvl="0"/>
            <a:r>
              <a:rPr lang="ru-RU"/>
              <a:t>Образец текста</a:t>
            </a:r>
          </a:p>
        </p:txBody>
      </p:sp>
      <p:graphicFrame>
        <p:nvGraphicFramePr>
          <p:cNvPr id="14" name="Таблица 6">
            <a:extLst>
              <a:ext uri="{FF2B5EF4-FFF2-40B4-BE49-F238E27FC236}">
                <a16:creationId xmlns:a16="http://schemas.microsoft.com/office/drawing/2014/main" id="{1ABCE06D-4B68-A448-9386-01E5B5E98AD9}"/>
              </a:ext>
            </a:extLst>
          </p:cNvPr>
          <p:cNvGraphicFramePr>
            <a:graphicFrameLocks noGrp="1"/>
          </p:cNvGraphicFramePr>
          <p:nvPr userDrawn="1">
            <p:extLst>
              <p:ext uri="{D42A27DB-BD31-4B8C-83A1-F6EECF244321}">
                <p14:modId xmlns:p14="http://schemas.microsoft.com/office/powerpoint/2010/main" val="1674522421"/>
              </p:ext>
            </p:extLst>
          </p:nvPr>
        </p:nvGraphicFramePr>
        <p:xfrm>
          <a:off x="994611" y="1782588"/>
          <a:ext cx="10379241" cy="3982720"/>
        </p:xfrm>
        <a:graphic>
          <a:graphicData uri="http://schemas.openxmlformats.org/drawingml/2006/table">
            <a:tbl>
              <a:tblPr firstRow="1" bandRow="1">
                <a:tableStyleId>{B301B821-A1FF-4177-AEE7-76D212191A09}</a:tableStyleId>
              </a:tblPr>
              <a:tblGrid>
                <a:gridCol w="3459747">
                  <a:extLst>
                    <a:ext uri="{9D8B030D-6E8A-4147-A177-3AD203B41FA5}">
                      <a16:colId xmlns:a16="http://schemas.microsoft.com/office/drawing/2014/main" val="3985562917"/>
                    </a:ext>
                  </a:extLst>
                </a:gridCol>
                <a:gridCol w="3459747">
                  <a:extLst>
                    <a:ext uri="{9D8B030D-6E8A-4147-A177-3AD203B41FA5}">
                      <a16:colId xmlns:a16="http://schemas.microsoft.com/office/drawing/2014/main" val="1649771417"/>
                    </a:ext>
                  </a:extLst>
                </a:gridCol>
                <a:gridCol w="3459747">
                  <a:extLst>
                    <a:ext uri="{9D8B030D-6E8A-4147-A177-3AD203B41FA5}">
                      <a16:colId xmlns:a16="http://schemas.microsoft.com/office/drawing/2014/main" val="3585382349"/>
                    </a:ext>
                  </a:extLst>
                </a:gridCol>
              </a:tblGrid>
              <a:tr h="0">
                <a:tc>
                  <a:txBody>
                    <a:bodyPr/>
                    <a:lstStyle/>
                    <a:p>
                      <a:r>
                        <a:rPr lang="en" sz="1200">
                          <a:solidFill>
                            <a:schemeClr val="tx1"/>
                          </a:solidFill>
                        </a:rPr>
                        <a:t>Focus topics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 sz="1200">
                          <a:solidFill>
                            <a:schemeClr val="tx1"/>
                          </a:solidFill>
                        </a:rPr>
                        <a:t>Level 1</a:t>
                      </a: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chemeClr val="tx1"/>
                          </a:solidFill>
                        </a:rPr>
                        <a:t>Level 2</a:t>
                      </a:r>
                    </a:p>
                  </a:txBody>
                  <a:tcPr marL="0" marR="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37597604"/>
                  </a:ext>
                </a:extLst>
              </a:tr>
              <a:tr h="370840">
                <a:tc>
                  <a:txBody>
                    <a:bodyPr/>
                    <a:lstStyle/>
                    <a:p>
                      <a:r>
                        <a:rPr lang="en" sz="1200">
                          <a:solidFill>
                            <a:srgbClr val="F2F1F1"/>
                          </a:solidFill>
                        </a:rPr>
                        <a:t>Innovation Services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Kickstart innovation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Operationalize innovation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691272"/>
                  </a:ext>
                </a:extLst>
              </a:tr>
              <a:tr h="370840">
                <a:tc>
                  <a:txBody>
                    <a:bodyPr/>
                    <a:lstStyle/>
                    <a:p>
                      <a:r>
                        <a:rPr lang="en" sz="1200">
                          <a:solidFill>
                            <a:srgbClr val="F2F1F1"/>
                          </a:solidFill>
                        </a:rPr>
                        <a:t>Co-/Design</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Value and design assessment</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Edge design support</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3275323213"/>
                  </a:ext>
                </a:extLst>
              </a:tr>
              <a:tr h="370840">
                <a:tc>
                  <a:txBody>
                    <a:bodyPr/>
                    <a:lstStyle/>
                    <a:p>
                      <a:r>
                        <a:rPr lang="en" sz="1200">
                          <a:solidFill>
                            <a:srgbClr val="F2F1F1"/>
                          </a:solidFill>
                        </a:rPr>
                        <a:t>Architecture Planning</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Architecture review</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Architecture of high-end landscapes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112732944"/>
                  </a:ext>
                </a:extLst>
              </a:tr>
              <a:tr h="370840">
                <a:tc>
                  <a:txBody>
                    <a:bodyPr/>
                    <a:lstStyle/>
                    <a:p>
                      <a:r>
                        <a:rPr lang="en" sz="1200">
                          <a:solidFill>
                            <a:srgbClr val="F2F1F1"/>
                          </a:solidFill>
                        </a:rPr>
                        <a:t>Analytics and Data Management</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Value discovery and roadmap</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Next-generation scenarios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4248928274"/>
                  </a:ext>
                </a:extLst>
              </a:tr>
              <a:tr h="370840">
                <a:tc>
                  <a:txBody>
                    <a:bodyPr/>
                    <a:lstStyle/>
                    <a:p>
                      <a:r>
                        <a:rPr lang="en" sz="1200">
                          <a:solidFill>
                            <a:srgbClr val="F2F1F1"/>
                          </a:solidFill>
                        </a:rPr>
                        <a:t>Implementation Support </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Plan the implementation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Business optimization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354648230"/>
                  </a:ext>
                </a:extLst>
              </a:tr>
              <a:tr h="370840">
                <a:tc>
                  <a:txBody>
                    <a:bodyPr/>
                    <a:lstStyle/>
                    <a:p>
                      <a:r>
                        <a:rPr lang="en" sz="1200">
                          <a:solidFill>
                            <a:srgbClr val="F2F1F1"/>
                          </a:solidFill>
                        </a:rPr>
                        <a:t>Cybersecurity and Compliance</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Transparency and mitigation</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Strategy and architecture</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993504520"/>
                  </a:ext>
                </a:extLst>
              </a:tr>
              <a:tr h="370840">
                <a:tc>
                  <a:txBody>
                    <a:bodyPr/>
                    <a:lstStyle/>
                    <a:p>
                      <a:r>
                        <a:rPr lang="en" sz="1200">
                          <a:solidFill>
                            <a:srgbClr val="F2F1F1"/>
                          </a:solidFill>
                        </a:rPr>
                        <a:t>PaaS And DevOps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Rapid application development</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Scale and manage developments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27166486"/>
                  </a:ext>
                </a:extLst>
              </a:tr>
              <a:tr h="370840">
                <a:tc>
                  <a:txBody>
                    <a:bodyPr/>
                    <a:lstStyle/>
                    <a:p>
                      <a:r>
                        <a:rPr lang="en" sz="1200">
                          <a:solidFill>
                            <a:srgbClr val="F2F1F1"/>
                          </a:solidFill>
                        </a:rPr>
                        <a:t>Safeguarding</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Technical integrity and scalability</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High-end performance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1512743733"/>
                  </a:ext>
                </a:extLst>
              </a:tr>
              <a:tr h="370840">
                <a:tc>
                  <a:txBody>
                    <a:bodyPr/>
                    <a:lstStyle/>
                    <a:p>
                      <a:r>
                        <a:rPr lang="en" sz="1200">
                          <a:solidFill>
                            <a:srgbClr val="F2F1F1"/>
                          </a:solidFill>
                        </a:rPr>
                        <a:t>End-to-end Hybrid Operations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Transparency and essential optimization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High-end operations of hybrid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649801077"/>
                  </a:ext>
                </a:extLst>
              </a:tr>
              <a:tr h="370840">
                <a:tc>
                  <a:txBody>
                    <a:bodyPr/>
                    <a:lstStyle/>
                    <a:p>
                      <a:r>
                        <a:rPr lang="en" sz="1200">
                          <a:solidFill>
                            <a:srgbClr val="F2F1F1"/>
                          </a:solidFill>
                        </a:rPr>
                        <a:t>Accelerated Suppor</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rgbClr val="F2F1F1"/>
                          </a:solidFill>
                        </a:rPr>
                        <a:t>Accelerated incident management (AIM)</a:t>
                      </a:r>
                      <a:endParaRPr lang="ru-RU" sz="1200">
                        <a:solidFill>
                          <a:srgbClr val="F2F1F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rgbClr val="F2F1F1"/>
                          </a:solidFill>
                        </a:rPr>
                        <a:t>Special purpose support</a:t>
                      </a:r>
                      <a:endParaRPr lang="ru-RU" sz="1200">
                        <a:solidFill>
                          <a:srgbClr val="F2F1F1"/>
                        </a:solidFill>
                      </a:endParaRP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3577796698"/>
                  </a:ext>
                </a:extLst>
              </a:tr>
            </a:tbl>
          </a:graphicData>
        </a:graphic>
      </p:graphicFrame>
    </p:spTree>
    <p:extLst>
      <p:ext uri="{BB962C8B-B14F-4D97-AF65-F5344CB8AC3E}">
        <p14:creationId xmlns:p14="http://schemas.microsoft.com/office/powerpoint/2010/main" val="6125911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Таблица - светлый">
    <p:bg>
      <p:bgPr>
        <a:solidFill>
          <a:srgbClr val="F2F1F1"/>
        </a:solid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D972B0A2-7C5C-2AEA-9D5B-325905205E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32" name="Прямоугольник 31">
            <a:extLst>
              <a:ext uri="{FF2B5EF4-FFF2-40B4-BE49-F238E27FC236}">
                <a16:creationId xmlns:a16="http://schemas.microsoft.com/office/drawing/2014/main" id="{FB5D445F-2A89-0A4A-9797-3B882E9B4E94}"/>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35" name="Рисунок 34">
            <a:extLst>
              <a:ext uri="{FF2B5EF4-FFF2-40B4-BE49-F238E27FC236}">
                <a16:creationId xmlns:a16="http://schemas.microsoft.com/office/drawing/2014/main" id="{2229047E-D449-3442-8141-2D090A7A8FC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5688" y="6274334"/>
            <a:ext cx="1233112" cy="176861"/>
          </a:xfrm>
          <a:prstGeom prst="rect">
            <a:avLst/>
          </a:prstGeom>
        </p:spPr>
      </p:pic>
      <p:sp>
        <p:nvSpPr>
          <p:cNvPr id="8" name="Текст 2">
            <a:extLst>
              <a:ext uri="{FF2B5EF4-FFF2-40B4-BE49-F238E27FC236}">
                <a16:creationId xmlns:a16="http://schemas.microsoft.com/office/drawing/2014/main" id="{4D7198DA-6379-0740-8F29-178632877F7C}"/>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ru-RU" sz="2400" i="1">
                <a:solidFill>
                  <a:srgbClr val="707588"/>
                </a:solidFill>
                <a:latin typeface="Times New Roman" panose="02020603050405020304" pitchFamily="18" charset="0"/>
                <a:cs typeface="Times New Roman" panose="02020603050405020304" pitchFamily="18" charset="0"/>
              </a:rPr>
              <a:t>Простая таблица с данными</a:t>
            </a:r>
          </a:p>
        </p:txBody>
      </p:sp>
      <p:sp>
        <p:nvSpPr>
          <p:cNvPr id="9" name="Заголовок 1">
            <a:extLst>
              <a:ext uri="{FF2B5EF4-FFF2-40B4-BE49-F238E27FC236}">
                <a16:creationId xmlns:a16="http://schemas.microsoft.com/office/drawing/2014/main" id="{23FB8FE6-C74C-7C4A-BDFE-8B830D86E04B}"/>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ru-RU" sz="2400">
                <a:solidFill>
                  <a:srgbClr val="293A50"/>
                </a:solidFill>
              </a:rPr>
              <a:t>Пример таблицы</a:t>
            </a:r>
            <a:endParaRPr lang="en" sz="2400">
              <a:solidFill>
                <a:srgbClr val="293A50"/>
              </a:solidFill>
            </a:endParaRPr>
          </a:p>
        </p:txBody>
      </p:sp>
      <p:sp>
        <p:nvSpPr>
          <p:cNvPr id="10" name="Номер слайда 5">
            <a:extLst>
              <a:ext uri="{FF2B5EF4-FFF2-40B4-BE49-F238E27FC236}">
                <a16:creationId xmlns:a16="http://schemas.microsoft.com/office/drawing/2014/main" id="{DF36DF87-37A8-5F4F-96CF-905B47BF6546}"/>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10503993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Спасибо - темный">
    <p:bg>
      <p:bgPr>
        <a:solidFill>
          <a:srgbClr val="30445C"/>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1EDA54ED-DADE-7A41-BF32-A16F9C0DC3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9" name="Подзаголовок 2">
            <a:extLst>
              <a:ext uri="{FF2B5EF4-FFF2-40B4-BE49-F238E27FC236}">
                <a16:creationId xmlns:a16="http://schemas.microsoft.com/office/drawing/2014/main" id="{A47C593F-0CCD-2D4C-ACD1-9048E764C602}"/>
              </a:ext>
            </a:extLst>
          </p:cNvPr>
          <p:cNvSpPr>
            <a:spLocks noGrp="1"/>
          </p:cNvSpPr>
          <p:nvPr>
            <p:ph type="subTitle" idx="1"/>
          </p:nvPr>
        </p:nvSpPr>
        <p:spPr>
          <a:xfrm>
            <a:off x="918693" y="3541494"/>
            <a:ext cx="6993666" cy="1198457"/>
          </a:xfrm>
        </p:spPr>
        <p:txBody>
          <a:bodyPr numCol="2">
            <a:normAutofit/>
          </a:bodyPr>
          <a:lstStyle>
            <a:lvl1pPr>
              <a:defRPr sz="2800" b="0" i="1">
                <a:solidFill>
                  <a:srgbClr val="C9C6C6"/>
                </a:solidFill>
                <a:latin typeface="Times New Roman" panose="02020603050405020304" pitchFamily="18" charset="0"/>
                <a:cs typeface="Times New Roman" panose="02020603050405020304" pitchFamily="18" charset="0"/>
              </a:defRPr>
            </a:lvl1pPr>
          </a:lstStyle>
          <a:p>
            <a:pPr>
              <a:lnSpc>
                <a:spcPct val="100000"/>
              </a:lnSpc>
            </a:pPr>
            <a:r>
              <a:rPr lang="ru-RU" sz="2000"/>
              <a:t>Образец подзаголовка</a:t>
            </a:r>
            <a:endParaRPr lang="en" sz="2000"/>
          </a:p>
        </p:txBody>
      </p:sp>
      <p:sp>
        <p:nvSpPr>
          <p:cNvPr id="6" name="Заголовок 1">
            <a:extLst>
              <a:ext uri="{FF2B5EF4-FFF2-40B4-BE49-F238E27FC236}">
                <a16:creationId xmlns:a16="http://schemas.microsoft.com/office/drawing/2014/main" id="{D04F4224-8647-1446-B2B5-9D2B974F6480}"/>
              </a:ext>
            </a:extLst>
          </p:cNvPr>
          <p:cNvSpPr>
            <a:spLocks noGrp="1"/>
          </p:cNvSpPr>
          <p:nvPr>
            <p:ph type="title" hasCustomPrompt="1"/>
          </p:nvPr>
        </p:nvSpPr>
        <p:spPr>
          <a:xfrm>
            <a:off x="918693" y="1961692"/>
            <a:ext cx="10515600" cy="1325563"/>
          </a:xfrm>
          <a:prstGeom prst="rect">
            <a:avLst/>
          </a:prstGeom>
        </p:spPr>
        <p:txBody>
          <a:bodyPr vert="horz" lIns="91440" tIns="45720" rIns="91440" bIns="45720" rtlCol="0" anchor="ctr">
            <a:normAutofit/>
          </a:bodyPr>
          <a:lstStyle/>
          <a:p>
            <a:pPr>
              <a:lnSpc>
                <a:spcPts val="5000"/>
              </a:lnSpc>
            </a:pPr>
            <a:r>
              <a:rPr lang="ru-RU" sz="4800">
                <a:solidFill>
                  <a:srgbClr val="707588"/>
                </a:solidFill>
                <a:latin typeface="+mj-lt"/>
              </a:rPr>
              <a:t>Спасибо</a:t>
            </a:r>
            <a:br>
              <a:rPr lang="ru-RU" sz="4800">
                <a:solidFill>
                  <a:srgbClr val="707588"/>
                </a:solidFill>
                <a:latin typeface="+mj-lt"/>
              </a:rPr>
            </a:br>
            <a:r>
              <a:rPr lang="ru-RU" sz="4800">
                <a:solidFill>
                  <a:srgbClr val="707588"/>
                </a:solidFill>
                <a:latin typeface="+mj-lt"/>
              </a:rPr>
              <a:t>За внимание!</a:t>
            </a:r>
          </a:p>
        </p:txBody>
      </p:sp>
    </p:spTree>
    <p:extLst>
      <p:ext uri="{BB962C8B-B14F-4D97-AF65-F5344CB8AC3E}">
        <p14:creationId xmlns:p14="http://schemas.microsoft.com/office/powerpoint/2010/main" val="2708859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Спасибо - светлый">
    <p:bg>
      <p:bgPr>
        <a:solidFill>
          <a:schemeClr val="bg2"/>
        </a:solid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21A6908A-A132-1469-B0D8-DFD645C4490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9" name="Подзаголовок 2">
            <a:extLst>
              <a:ext uri="{FF2B5EF4-FFF2-40B4-BE49-F238E27FC236}">
                <a16:creationId xmlns:a16="http://schemas.microsoft.com/office/drawing/2014/main" id="{556F3E1C-ED12-5B43-B403-C6D8C50274AE}"/>
              </a:ext>
            </a:extLst>
          </p:cNvPr>
          <p:cNvSpPr>
            <a:spLocks noGrp="1"/>
          </p:cNvSpPr>
          <p:nvPr>
            <p:ph type="subTitle" idx="1"/>
          </p:nvPr>
        </p:nvSpPr>
        <p:spPr>
          <a:xfrm>
            <a:off x="918693" y="3541495"/>
            <a:ext cx="10515600" cy="1123812"/>
          </a:xfrm>
        </p:spPr>
        <p:txBody>
          <a:bodyPr numCol="2">
            <a:normAutofit/>
          </a:bodyPr>
          <a:lstStyle>
            <a:lvl1pPr>
              <a:defRPr b="0" i="1">
                <a:latin typeface="Times New Roman" panose="02020603050405020304" pitchFamily="18" charset="0"/>
                <a:cs typeface="Times New Roman" panose="02020603050405020304" pitchFamily="18" charset="0"/>
              </a:defRPr>
            </a:lvl1pPr>
          </a:lstStyle>
          <a:p>
            <a:pPr>
              <a:lnSpc>
                <a:spcPct val="100000"/>
              </a:lnSpc>
            </a:pPr>
            <a:r>
              <a:rPr lang="ru-RU" sz="2000">
                <a:solidFill>
                  <a:srgbClr val="30445C"/>
                </a:solidFill>
              </a:rPr>
              <a:t>Образец подзаголовка</a:t>
            </a:r>
            <a:endParaRPr lang="en" sz="2000">
              <a:solidFill>
                <a:srgbClr val="30445C"/>
              </a:solidFill>
            </a:endParaRPr>
          </a:p>
        </p:txBody>
      </p:sp>
      <p:sp>
        <p:nvSpPr>
          <p:cNvPr id="5" name="Заголовок 1">
            <a:extLst>
              <a:ext uri="{FF2B5EF4-FFF2-40B4-BE49-F238E27FC236}">
                <a16:creationId xmlns:a16="http://schemas.microsoft.com/office/drawing/2014/main" id="{276D7D15-46B5-4B44-A2B8-1CE52E666169}"/>
              </a:ext>
            </a:extLst>
          </p:cNvPr>
          <p:cNvSpPr>
            <a:spLocks noGrp="1"/>
          </p:cNvSpPr>
          <p:nvPr>
            <p:ph type="title" hasCustomPrompt="1"/>
          </p:nvPr>
        </p:nvSpPr>
        <p:spPr>
          <a:xfrm>
            <a:off x="918693" y="1961692"/>
            <a:ext cx="10515600" cy="1325563"/>
          </a:xfrm>
          <a:prstGeom prst="rect">
            <a:avLst/>
          </a:prstGeom>
        </p:spPr>
        <p:txBody>
          <a:bodyPr vert="horz" lIns="91440" tIns="45720" rIns="91440" bIns="45720" rtlCol="0" anchor="ctr">
            <a:normAutofit/>
          </a:bodyPr>
          <a:lstStyle/>
          <a:p>
            <a:pPr>
              <a:lnSpc>
                <a:spcPts val="5000"/>
              </a:lnSpc>
            </a:pPr>
            <a:r>
              <a:rPr lang="ru-RU" sz="4800">
                <a:solidFill>
                  <a:srgbClr val="707588"/>
                </a:solidFill>
                <a:latin typeface="+mj-lt"/>
              </a:rPr>
              <a:t>Спасибо</a:t>
            </a:r>
            <a:br>
              <a:rPr lang="ru-RU" sz="4800">
                <a:solidFill>
                  <a:srgbClr val="707588"/>
                </a:solidFill>
                <a:latin typeface="+mj-lt"/>
              </a:rPr>
            </a:br>
            <a:r>
              <a:rPr lang="ru-RU" sz="4800">
                <a:solidFill>
                  <a:srgbClr val="707588"/>
                </a:solidFill>
                <a:latin typeface="+mj-lt"/>
              </a:rPr>
              <a:t>За внимание!</a:t>
            </a:r>
          </a:p>
        </p:txBody>
      </p:sp>
    </p:spTree>
    <p:extLst>
      <p:ext uri="{BB962C8B-B14F-4D97-AF65-F5344CB8AC3E}">
        <p14:creationId xmlns:p14="http://schemas.microsoft.com/office/powerpoint/2010/main" val="42420291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156363592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Титульный слайд - бел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2E9EF52-03EA-7446-B666-6162198F78F6}"/>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9" name="Прямоугольник 8">
            <a:extLst>
              <a:ext uri="{FF2B5EF4-FFF2-40B4-BE49-F238E27FC236}">
                <a16:creationId xmlns:a16="http://schemas.microsoft.com/office/drawing/2014/main" id="{74B76434-B923-8A4F-9D11-4E5CE9190B21}"/>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0" name="Рисунок 9">
            <a:extLst>
              <a:ext uri="{FF2B5EF4-FFF2-40B4-BE49-F238E27FC236}">
                <a16:creationId xmlns:a16="http://schemas.microsoft.com/office/drawing/2014/main" id="{3342D6BD-5FBA-C84B-84F6-239FDA93A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1" name="TextBox 10">
            <a:extLst>
              <a:ext uri="{FF2B5EF4-FFF2-40B4-BE49-F238E27FC236}">
                <a16:creationId xmlns:a16="http://schemas.microsoft.com/office/drawing/2014/main" id="{7B40B132-A4E9-DB4C-AB86-17B6DF195C22}"/>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12" name="TextBox 11">
            <a:extLst>
              <a:ext uri="{FF2B5EF4-FFF2-40B4-BE49-F238E27FC236}">
                <a16:creationId xmlns:a16="http://schemas.microsoft.com/office/drawing/2014/main" id="{235B4510-31C2-3A43-A95F-8F61B2DE1C0F}"/>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rgbClr val="30445C"/>
                </a:solidFill>
                <a:latin typeface="Times New Roman" panose="02020603050405020304" pitchFamily="18" charset="0"/>
                <a:cs typeface="Times New Roman" panose="02020603050405020304" pitchFamily="18" charset="0"/>
              </a:rPr>
              <a:t>Дополнительная</a:t>
            </a:r>
            <a:br>
              <a:rPr lang="ru-RU" sz="3200" b="0" i="1">
                <a:solidFill>
                  <a:srgbClr val="30445C"/>
                </a:solidFill>
                <a:latin typeface="Times New Roman" panose="02020603050405020304" pitchFamily="18" charset="0"/>
                <a:cs typeface="Times New Roman" panose="02020603050405020304" pitchFamily="18" charset="0"/>
              </a:rPr>
            </a:br>
            <a:r>
              <a:rPr lang="ru-RU" sz="3200" b="0" i="1">
                <a:solidFill>
                  <a:srgbClr val="30445C"/>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271180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без фото">
    <p:bg>
      <p:bgPr>
        <a:solidFill>
          <a:srgbClr val="FDC600"/>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5C574065-C441-4048-9F7F-E6573FB1E04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3" name="Прямоугольник 12">
            <a:extLst>
              <a:ext uri="{FF2B5EF4-FFF2-40B4-BE49-F238E27FC236}">
                <a16:creationId xmlns:a16="http://schemas.microsoft.com/office/drawing/2014/main" id="{7A861DFB-3644-2A4C-A496-B350DA8981C7}"/>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4" name="Рисунок 13">
            <a:extLst>
              <a:ext uri="{FF2B5EF4-FFF2-40B4-BE49-F238E27FC236}">
                <a16:creationId xmlns:a16="http://schemas.microsoft.com/office/drawing/2014/main" id="{46E857CE-117A-E440-85A7-534953EDB56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5" name="TextBox 14">
            <a:extLst>
              <a:ext uri="{FF2B5EF4-FFF2-40B4-BE49-F238E27FC236}">
                <a16:creationId xmlns:a16="http://schemas.microsoft.com/office/drawing/2014/main" id="{CE29A603-10A6-3A4F-B78B-A3934D777409}"/>
              </a:ext>
            </a:extLst>
          </p:cNvPr>
          <p:cNvSpPr txBox="1"/>
          <p:nvPr userDrawn="1"/>
        </p:nvSpPr>
        <p:spPr>
          <a:xfrm>
            <a:off x="918693" y="6054764"/>
            <a:ext cx="1247073" cy="307777"/>
          </a:xfrm>
          <a:prstGeom prst="rect">
            <a:avLst/>
          </a:prstGeom>
          <a:noFill/>
        </p:spPr>
        <p:txBody>
          <a:bodyPr wrap="none" rtlCol="0">
            <a:spAutoFit/>
          </a:bodyPr>
          <a:lstStyle/>
          <a:p>
            <a:r>
              <a:rPr lang="ru-RU" sz="1400"/>
              <a:t>Январь 2023</a:t>
            </a:r>
          </a:p>
        </p:txBody>
      </p:sp>
      <p:sp>
        <p:nvSpPr>
          <p:cNvPr id="8" name="Заголовок 1">
            <a:extLst>
              <a:ext uri="{FF2B5EF4-FFF2-40B4-BE49-F238E27FC236}">
                <a16:creationId xmlns:a16="http://schemas.microsoft.com/office/drawing/2014/main" id="{56C3E7EE-F8F3-FE46-861F-F6044D8A704E}"/>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9" name="Текст 2">
            <a:extLst>
              <a:ext uri="{FF2B5EF4-FFF2-40B4-BE49-F238E27FC236}">
                <a16:creationId xmlns:a16="http://schemas.microsoft.com/office/drawing/2014/main" id="{3735EC78-F16C-6D42-ABA5-D427AD1E58EF}"/>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9592266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69ED09E4-7D78-E34B-B881-82C7A7501CC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991061" y="4416198"/>
            <a:ext cx="3023614" cy="2441802"/>
          </a:xfrm>
          <a:prstGeom prst="rect">
            <a:avLst/>
          </a:prstGeom>
        </p:spPr>
      </p:pic>
      <p:sp>
        <p:nvSpPr>
          <p:cNvPr id="9" name="TextBox 8">
            <a:extLst>
              <a:ext uri="{FF2B5EF4-FFF2-40B4-BE49-F238E27FC236}">
                <a16:creationId xmlns:a16="http://schemas.microsoft.com/office/drawing/2014/main" id="{55B480DE-F793-194C-990E-7D354A9832D9}"/>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solidFill>
                  <a:srgbClr val="30445C"/>
                </a:solidFill>
                <a:latin typeface="+mj-lt"/>
              </a:rPr>
              <a:t>Название</a:t>
            </a:r>
            <a:br>
              <a:rPr lang="ru-RU" sz="4800">
                <a:solidFill>
                  <a:srgbClr val="30445C"/>
                </a:solidFill>
                <a:latin typeface="+mj-lt"/>
              </a:rPr>
            </a:br>
            <a:r>
              <a:rPr lang="ru-RU" sz="4800">
                <a:solidFill>
                  <a:srgbClr val="30445C"/>
                </a:solidFill>
                <a:latin typeface="+mj-lt"/>
              </a:rPr>
              <a:t>презентации</a:t>
            </a:r>
          </a:p>
        </p:txBody>
      </p:sp>
      <p:sp>
        <p:nvSpPr>
          <p:cNvPr id="10" name="Прямоугольник 9">
            <a:extLst>
              <a:ext uri="{FF2B5EF4-FFF2-40B4-BE49-F238E27FC236}">
                <a16:creationId xmlns:a16="http://schemas.microsoft.com/office/drawing/2014/main" id="{D679EEA8-17CF-4541-913D-BB6A150CB1A8}"/>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1" name="Рисунок 10">
            <a:extLst>
              <a:ext uri="{FF2B5EF4-FFF2-40B4-BE49-F238E27FC236}">
                <a16:creationId xmlns:a16="http://schemas.microsoft.com/office/drawing/2014/main" id="{BE944339-A1E5-8948-88AD-162441FBD06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52887" y="803236"/>
            <a:ext cx="2191537" cy="314324"/>
          </a:xfrm>
          <a:prstGeom prst="rect">
            <a:avLst/>
          </a:prstGeom>
        </p:spPr>
      </p:pic>
      <p:sp>
        <p:nvSpPr>
          <p:cNvPr id="12" name="TextBox 11">
            <a:extLst>
              <a:ext uri="{FF2B5EF4-FFF2-40B4-BE49-F238E27FC236}">
                <a16:creationId xmlns:a16="http://schemas.microsoft.com/office/drawing/2014/main" id="{306D6E4E-8A4F-E34B-A7FD-B2A1E6336466}"/>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14" name="TextBox 13">
            <a:extLst>
              <a:ext uri="{FF2B5EF4-FFF2-40B4-BE49-F238E27FC236}">
                <a16:creationId xmlns:a16="http://schemas.microsoft.com/office/drawing/2014/main" id="{E1A4950F-1442-194E-BB4F-23F3514CB075}"/>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rgbClr val="30445C"/>
                </a:solidFill>
                <a:latin typeface="Times New Roman" panose="02020603050405020304" pitchFamily="18" charset="0"/>
                <a:cs typeface="Times New Roman" panose="02020603050405020304" pitchFamily="18" charset="0"/>
              </a:rPr>
              <a:t>Дополнительная</a:t>
            </a:r>
            <a:br>
              <a:rPr lang="ru-RU" sz="3200" b="0" i="1">
                <a:solidFill>
                  <a:srgbClr val="30445C"/>
                </a:solidFill>
                <a:latin typeface="Times New Roman" panose="02020603050405020304" pitchFamily="18" charset="0"/>
                <a:cs typeface="Times New Roman" panose="02020603050405020304" pitchFamily="18" charset="0"/>
              </a:rPr>
            </a:br>
            <a:r>
              <a:rPr lang="ru-RU" sz="3200" b="0" i="1">
                <a:solidFill>
                  <a:srgbClr val="30445C"/>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2175235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Титульный слайд - белый, без фото">
    <p:bg>
      <p:bgPr>
        <a:solidFill>
          <a:schemeClr val="bg2"/>
        </a:solid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B3F8022B-C9C7-B740-B1D3-9BD3757C97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9" name="TextBox 8">
            <a:extLst>
              <a:ext uri="{FF2B5EF4-FFF2-40B4-BE49-F238E27FC236}">
                <a16:creationId xmlns:a16="http://schemas.microsoft.com/office/drawing/2014/main" id="{67042997-017A-1545-94C5-FA125846A2CB}"/>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0" name="Прямоугольник 9">
            <a:extLst>
              <a:ext uri="{FF2B5EF4-FFF2-40B4-BE49-F238E27FC236}">
                <a16:creationId xmlns:a16="http://schemas.microsoft.com/office/drawing/2014/main" id="{448AAA8C-39CC-1642-8B5B-B7A81F6285FA}"/>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1" name="Рисунок 10">
            <a:extLst>
              <a:ext uri="{FF2B5EF4-FFF2-40B4-BE49-F238E27FC236}">
                <a16:creationId xmlns:a16="http://schemas.microsoft.com/office/drawing/2014/main" id="{5CBA6C6F-8F88-D04B-BC05-F03D7734E73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2" name="TextBox 11">
            <a:extLst>
              <a:ext uri="{FF2B5EF4-FFF2-40B4-BE49-F238E27FC236}">
                <a16:creationId xmlns:a16="http://schemas.microsoft.com/office/drawing/2014/main" id="{F7C0E48A-F859-9646-BA4E-C4335C4C2717}"/>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14" name="TextBox 13">
            <a:extLst>
              <a:ext uri="{FF2B5EF4-FFF2-40B4-BE49-F238E27FC236}">
                <a16:creationId xmlns:a16="http://schemas.microsoft.com/office/drawing/2014/main" id="{BF1FA478-FD51-5748-BC6A-6CB868FC0188}"/>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rgbClr val="30445C"/>
                </a:solidFill>
                <a:latin typeface="Times New Roman" panose="02020603050405020304" pitchFamily="18" charset="0"/>
                <a:cs typeface="Times New Roman" panose="02020603050405020304" pitchFamily="18" charset="0"/>
              </a:rPr>
              <a:t>Дополнительная</a:t>
            </a:r>
            <a:br>
              <a:rPr lang="ru-RU" sz="3200" b="0" i="1">
                <a:solidFill>
                  <a:srgbClr val="30445C"/>
                </a:solidFill>
                <a:latin typeface="Times New Roman" panose="02020603050405020304" pitchFamily="18" charset="0"/>
                <a:cs typeface="Times New Roman" panose="02020603050405020304" pitchFamily="18" charset="0"/>
              </a:rPr>
            </a:br>
            <a:r>
              <a:rPr lang="ru-RU" sz="3200" b="0" i="1">
                <a:solidFill>
                  <a:srgbClr val="30445C"/>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2652860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Титульный слайд - синий, без фото">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2C63B7E8-C1D9-C74E-B644-609D89AA99F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0" name="TextBox 9">
            <a:extLst>
              <a:ext uri="{FF2B5EF4-FFF2-40B4-BE49-F238E27FC236}">
                <a16:creationId xmlns:a16="http://schemas.microsoft.com/office/drawing/2014/main" id="{7340A3CB-1FCC-164A-8B5B-1DA7AE158CE7}"/>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solidFill>
                  <a:srgbClr val="F2F1F1"/>
                </a:solidFill>
                <a:latin typeface="+mj-lt"/>
              </a:rPr>
              <a:t>Название</a:t>
            </a:r>
            <a:br>
              <a:rPr lang="ru-RU" sz="4800">
                <a:solidFill>
                  <a:srgbClr val="F2F1F1"/>
                </a:solidFill>
                <a:latin typeface="+mj-lt"/>
              </a:rPr>
            </a:br>
            <a:r>
              <a:rPr lang="ru-RU" sz="4800">
                <a:solidFill>
                  <a:srgbClr val="F2F1F1"/>
                </a:solidFill>
                <a:latin typeface="+mj-lt"/>
              </a:rPr>
              <a:t>презентации</a:t>
            </a:r>
          </a:p>
        </p:txBody>
      </p:sp>
      <p:sp>
        <p:nvSpPr>
          <p:cNvPr id="11" name="Прямоугольник 10">
            <a:extLst>
              <a:ext uri="{FF2B5EF4-FFF2-40B4-BE49-F238E27FC236}">
                <a16:creationId xmlns:a16="http://schemas.microsoft.com/office/drawing/2014/main" id="{DAB30DC3-F32E-DD48-BE9B-CFBE134AFA5B}"/>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2" name="Рисунок 11">
            <a:extLst>
              <a:ext uri="{FF2B5EF4-FFF2-40B4-BE49-F238E27FC236}">
                <a16:creationId xmlns:a16="http://schemas.microsoft.com/office/drawing/2014/main" id="{41A1B322-D725-DC49-BF26-C5960668836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3" name="TextBox 12">
            <a:extLst>
              <a:ext uri="{FF2B5EF4-FFF2-40B4-BE49-F238E27FC236}">
                <a16:creationId xmlns:a16="http://schemas.microsoft.com/office/drawing/2014/main" id="{C3BCFD5C-A651-3347-83BC-B36D2BEE7499}"/>
              </a:ext>
            </a:extLst>
          </p:cNvPr>
          <p:cNvSpPr txBox="1"/>
          <p:nvPr userDrawn="1"/>
        </p:nvSpPr>
        <p:spPr>
          <a:xfrm>
            <a:off x="918693" y="6054764"/>
            <a:ext cx="1244251" cy="307777"/>
          </a:xfrm>
          <a:prstGeom prst="rect">
            <a:avLst/>
          </a:prstGeom>
          <a:noFill/>
        </p:spPr>
        <p:txBody>
          <a:bodyPr wrap="none" rtlCol="0">
            <a:spAutoFit/>
          </a:bodyPr>
          <a:lstStyle/>
          <a:p>
            <a:r>
              <a:rPr lang="ru-RU" sz="1400">
                <a:solidFill>
                  <a:srgbClr val="C9C6C6"/>
                </a:solidFill>
              </a:rPr>
              <a:t>Москва 2023</a:t>
            </a:r>
          </a:p>
        </p:txBody>
      </p:sp>
      <p:sp>
        <p:nvSpPr>
          <p:cNvPr id="15" name="TextBox 14">
            <a:extLst>
              <a:ext uri="{FF2B5EF4-FFF2-40B4-BE49-F238E27FC236}">
                <a16:creationId xmlns:a16="http://schemas.microsoft.com/office/drawing/2014/main" id="{5D97AFE3-566C-F342-934B-7E0926BB7F09}"/>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chemeClr val="bg2"/>
                </a:solidFill>
                <a:latin typeface="Times New Roman" panose="02020603050405020304" pitchFamily="18" charset="0"/>
                <a:cs typeface="Times New Roman" panose="02020603050405020304" pitchFamily="18" charset="0"/>
              </a:rPr>
              <a:t>Дополнительная</a:t>
            </a:r>
            <a:br>
              <a:rPr lang="ru-RU" sz="3200" b="0" i="1">
                <a:solidFill>
                  <a:schemeClr val="bg2"/>
                </a:solidFill>
                <a:latin typeface="Times New Roman" panose="02020603050405020304" pitchFamily="18" charset="0"/>
                <a:cs typeface="Times New Roman" panose="02020603050405020304" pitchFamily="18" charset="0"/>
              </a:rPr>
            </a:br>
            <a:r>
              <a:rPr lang="ru-RU" sz="3200" b="0" i="1">
                <a:solidFill>
                  <a:schemeClr val="bg2"/>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35754884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без фото">
    <p:bg>
      <p:bgPr>
        <a:solidFill>
          <a:srgbClr val="FDC600"/>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5C574065-C441-4048-9F7F-E6573FB1E04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12" name="TextBox 11">
            <a:extLst>
              <a:ext uri="{FF2B5EF4-FFF2-40B4-BE49-F238E27FC236}">
                <a16:creationId xmlns:a16="http://schemas.microsoft.com/office/drawing/2014/main" id="{CA16B56D-0C72-6541-8D77-22A715D61643}"/>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solidFill>
                  <a:srgbClr val="30445C"/>
                </a:solidFill>
                <a:latin typeface="+mj-lt"/>
              </a:rPr>
              <a:t>Название</a:t>
            </a:r>
            <a:br>
              <a:rPr lang="ru-RU" sz="4800">
                <a:solidFill>
                  <a:srgbClr val="30445C"/>
                </a:solidFill>
                <a:latin typeface="+mj-lt"/>
              </a:rPr>
            </a:br>
            <a:r>
              <a:rPr lang="ru-RU" sz="4800">
                <a:solidFill>
                  <a:srgbClr val="30445C"/>
                </a:solidFill>
                <a:latin typeface="+mj-lt"/>
              </a:rPr>
              <a:t>презентации</a:t>
            </a:r>
          </a:p>
        </p:txBody>
      </p:sp>
      <p:sp>
        <p:nvSpPr>
          <p:cNvPr id="13" name="Прямоугольник 12">
            <a:extLst>
              <a:ext uri="{FF2B5EF4-FFF2-40B4-BE49-F238E27FC236}">
                <a16:creationId xmlns:a16="http://schemas.microsoft.com/office/drawing/2014/main" id="{7A861DFB-3644-2A4C-A496-B350DA8981C7}"/>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4" name="Рисунок 13">
            <a:extLst>
              <a:ext uri="{FF2B5EF4-FFF2-40B4-BE49-F238E27FC236}">
                <a16:creationId xmlns:a16="http://schemas.microsoft.com/office/drawing/2014/main" id="{46E857CE-117A-E440-85A7-534953EDB56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2887" y="803236"/>
            <a:ext cx="2191537" cy="314324"/>
          </a:xfrm>
          <a:prstGeom prst="rect">
            <a:avLst/>
          </a:prstGeom>
        </p:spPr>
      </p:pic>
      <p:sp>
        <p:nvSpPr>
          <p:cNvPr id="15" name="TextBox 14">
            <a:extLst>
              <a:ext uri="{FF2B5EF4-FFF2-40B4-BE49-F238E27FC236}">
                <a16:creationId xmlns:a16="http://schemas.microsoft.com/office/drawing/2014/main" id="{CE29A603-10A6-3A4F-B78B-A3934D777409}"/>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16" name="TextBox 15">
            <a:extLst>
              <a:ext uri="{FF2B5EF4-FFF2-40B4-BE49-F238E27FC236}">
                <a16:creationId xmlns:a16="http://schemas.microsoft.com/office/drawing/2014/main" id="{41B0F4C3-0356-9544-85B9-BE1BF5EA0735}"/>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rgbClr val="30445C"/>
                </a:solidFill>
                <a:latin typeface="Times New Roman" panose="02020603050405020304" pitchFamily="18" charset="0"/>
                <a:cs typeface="Times New Roman" panose="02020603050405020304" pitchFamily="18" charset="0"/>
              </a:rPr>
              <a:t>Дополнительная</a:t>
            </a:r>
            <a:br>
              <a:rPr lang="ru-RU" sz="3200" b="0" i="1">
                <a:solidFill>
                  <a:srgbClr val="30445C"/>
                </a:solidFill>
                <a:latin typeface="Times New Roman" panose="02020603050405020304" pitchFamily="18" charset="0"/>
                <a:cs typeface="Times New Roman" panose="02020603050405020304" pitchFamily="18" charset="0"/>
              </a:rPr>
            </a:br>
            <a:r>
              <a:rPr lang="ru-RU" sz="3200" b="0" i="1">
                <a:solidFill>
                  <a:srgbClr val="30445C"/>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12642919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фото в стрелочке">
    <p:bg>
      <p:bgPr>
        <a:solidFill>
          <a:srgbClr val="FDC600"/>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C379F489-8275-4B42-A2C1-D2A02401A141}"/>
              </a:ext>
            </a:extLst>
          </p:cNvPr>
          <p:cNvPicPr>
            <a:picLocks noChangeAspect="1"/>
          </p:cNvPicPr>
          <p:nvPr userDrawn="1"/>
        </p:nvPicPr>
        <p:blipFill>
          <a:blip r:embed="rId2"/>
          <a:stretch>
            <a:fillRect/>
          </a:stretch>
        </p:blipFill>
        <p:spPr>
          <a:xfrm>
            <a:off x="3201414" y="0"/>
            <a:ext cx="8509000" cy="6858000"/>
          </a:xfrm>
          <a:prstGeom prst="rect">
            <a:avLst/>
          </a:prstGeom>
        </p:spPr>
      </p:pic>
      <p:sp>
        <p:nvSpPr>
          <p:cNvPr id="12" name="TextBox 11">
            <a:extLst>
              <a:ext uri="{FF2B5EF4-FFF2-40B4-BE49-F238E27FC236}">
                <a16:creationId xmlns:a16="http://schemas.microsoft.com/office/drawing/2014/main" id="{CA16B56D-0C72-6541-8D77-22A715D61643}"/>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solidFill>
                  <a:srgbClr val="30445C"/>
                </a:solidFill>
                <a:latin typeface="+mj-lt"/>
              </a:rPr>
              <a:t>Название</a:t>
            </a:r>
            <a:br>
              <a:rPr lang="ru-RU" sz="4800">
                <a:solidFill>
                  <a:srgbClr val="30445C"/>
                </a:solidFill>
                <a:latin typeface="+mj-lt"/>
              </a:rPr>
            </a:br>
            <a:r>
              <a:rPr lang="ru-RU" sz="4800">
                <a:solidFill>
                  <a:srgbClr val="30445C"/>
                </a:solidFill>
                <a:latin typeface="+mj-lt"/>
              </a:rPr>
              <a:t>презентации</a:t>
            </a:r>
          </a:p>
        </p:txBody>
      </p:sp>
      <p:pic>
        <p:nvPicPr>
          <p:cNvPr id="14" name="Рисунок 13">
            <a:extLst>
              <a:ext uri="{FF2B5EF4-FFF2-40B4-BE49-F238E27FC236}">
                <a16:creationId xmlns:a16="http://schemas.microsoft.com/office/drawing/2014/main" id="{46E857CE-117A-E440-85A7-534953EDB56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5" name="TextBox 14">
            <a:extLst>
              <a:ext uri="{FF2B5EF4-FFF2-40B4-BE49-F238E27FC236}">
                <a16:creationId xmlns:a16="http://schemas.microsoft.com/office/drawing/2014/main" id="{CE29A603-10A6-3A4F-B78B-A3934D777409}"/>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9" name="Прямоугольник 8">
            <a:extLst>
              <a:ext uri="{FF2B5EF4-FFF2-40B4-BE49-F238E27FC236}">
                <a16:creationId xmlns:a16="http://schemas.microsoft.com/office/drawing/2014/main" id="{58D9B20C-9D1B-7244-BDE6-E757556CA103}"/>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6" name="TextBox 15">
            <a:extLst>
              <a:ext uri="{FF2B5EF4-FFF2-40B4-BE49-F238E27FC236}">
                <a16:creationId xmlns:a16="http://schemas.microsoft.com/office/drawing/2014/main" id="{B968E014-27DA-8E46-91EF-5EA954C17FBF}"/>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rgbClr val="30445C"/>
                </a:solidFill>
                <a:latin typeface="Times New Roman" panose="02020603050405020304" pitchFamily="18" charset="0"/>
                <a:cs typeface="Times New Roman" panose="02020603050405020304" pitchFamily="18" charset="0"/>
              </a:rPr>
              <a:t>Дополнительная</a:t>
            </a:r>
            <a:br>
              <a:rPr lang="ru-RU" sz="3200" b="0" i="1">
                <a:solidFill>
                  <a:srgbClr val="30445C"/>
                </a:solidFill>
                <a:latin typeface="Times New Roman" panose="02020603050405020304" pitchFamily="18" charset="0"/>
                <a:cs typeface="Times New Roman" panose="02020603050405020304" pitchFamily="18" charset="0"/>
              </a:rPr>
            </a:br>
            <a:r>
              <a:rPr lang="ru-RU" sz="3200" b="0" i="1">
                <a:solidFill>
                  <a:srgbClr val="30445C"/>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2070067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Титульный слайд - синий, фото в стрелочке">
    <p:bg>
      <p:bgPr>
        <a:solidFill>
          <a:srgbClr val="30445C"/>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333966A0-AFF9-1C4B-AB71-02C0671BDDF6}"/>
              </a:ext>
            </a:extLst>
          </p:cNvPr>
          <p:cNvPicPr>
            <a:picLocks noChangeAspect="1"/>
          </p:cNvPicPr>
          <p:nvPr userDrawn="1"/>
        </p:nvPicPr>
        <p:blipFill>
          <a:blip r:embed="rId2"/>
          <a:stretch>
            <a:fillRect/>
          </a:stretch>
        </p:blipFill>
        <p:spPr>
          <a:xfrm>
            <a:off x="3201414" y="0"/>
            <a:ext cx="8509000" cy="6858000"/>
          </a:xfrm>
          <a:prstGeom prst="rect">
            <a:avLst/>
          </a:prstGeom>
        </p:spPr>
      </p:pic>
      <p:sp>
        <p:nvSpPr>
          <p:cNvPr id="16" name="TextBox 15">
            <a:extLst>
              <a:ext uri="{FF2B5EF4-FFF2-40B4-BE49-F238E27FC236}">
                <a16:creationId xmlns:a16="http://schemas.microsoft.com/office/drawing/2014/main" id="{508099FC-563B-1049-8F24-DBEDC855CC29}"/>
              </a:ext>
            </a:extLst>
          </p:cNvPr>
          <p:cNvSpPr txBox="1"/>
          <p:nvPr userDrawn="1"/>
        </p:nvSpPr>
        <p:spPr>
          <a:xfrm>
            <a:off x="918693" y="2397947"/>
            <a:ext cx="3808928" cy="1374735"/>
          </a:xfrm>
          <a:prstGeom prst="rect">
            <a:avLst/>
          </a:prstGeom>
          <a:noFill/>
        </p:spPr>
        <p:txBody>
          <a:bodyPr wrap="none" rtlCol="0">
            <a:spAutoFit/>
          </a:bodyPr>
          <a:lstStyle/>
          <a:p>
            <a:pPr>
              <a:lnSpc>
                <a:spcPts val="5000"/>
              </a:lnSpc>
            </a:pPr>
            <a:r>
              <a:rPr lang="ru-RU" sz="4800">
                <a:solidFill>
                  <a:srgbClr val="F2F1F1"/>
                </a:solidFill>
                <a:latin typeface="+mj-lt"/>
              </a:rPr>
              <a:t>Название</a:t>
            </a:r>
            <a:br>
              <a:rPr lang="ru-RU" sz="4800">
                <a:solidFill>
                  <a:srgbClr val="F2F1F1"/>
                </a:solidFill>
                <a:latin typeface="+mj-lt"/>
              </a:rPr>
            </a:br>
            <a:r>
              <a:rPr lang="ru-RU" sz="4800">
                <a:solidFill>
                  <a:srgbClr val="F2F1F1"/>
                </a:solidFill>
                <a:latin typeface="+mj-lt"/>
              </a:rPr>
              <a:t>презентации</a:t>
            </a:r>
          </a:p>
        </p:txBody>
      </p:sp>
      <p:sp>
        <p:nvSpPr>
          <p:cNvPr id="17" name="Прямоугольник 16">
            <a:extLst>
              <a:ext uri="{FF2B5EF4-FFF2-40B4-BE49-F238E27FC236}">
                <a16:creationId xmlns:a16="http://schemas.microsoft.com/office/drawing/2014/main" id="{9326BEEA-DD19-0442-89D6-55704A7CB299}"/>
              </a:ext>
            </a:extLst>
          </p:cNvPr>
          <p:cNvSpPr/>
          <p:nvPr userDrawn="1"/>
        </p:nvSpPr>
        <p:spPr>
          <a:xfrm>
            <a:off x="-1" y="0"/>
            <a:ext cx="2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8" name="Рисунок 17">
            <a:extLst>
              <a:ext uri="{FF2B5EF4-FFF2-40B4-BE49-F238E27FC236}">
                <a16:creationId xmlns:a16="http://schemas.microsoft.com/office/drawing/2014/main" id="{73E7123C-DA3C-5541-949C-E1DF47CA1E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9" name="TextBox 18">
            <a:extLst>
              <a:ext uri="{FF2B5EF4-FFF2-40B4-BE49-F238E27FC236}">
                <a16:creationId xmlns:a16="http://schemas.microsoft.com/office/drawing/2014/main" id="{544013A9-A694-9F4B-BDE4-4DF7FC222F32}"/>
              </a:ext>
            </a:extLst>
          </p:cNvPr>
          <p:cNvSpPr txBox="1"/>
          <p:nvPr userDrawn="1"/>
        </p:nvSpPr>
        <p:spPr>
          <a:xfrm>
            <a:off x="918693" y="6054764"/>
            <a:ext cx="1244251" cy="307777"/>
          </a:xfrm>
          <a:prstGeom prst="rect">
            <a:avLst/>
          </a:prstGeom>
          <a:noFill/>
        </p:spPr>
        <p:txBody>
          <a:bodyPr wrap="none" rtlCol="0">
            <a:spAutoFit/>
          </a:bodyPr>
          <a:lstStyle/>
          <a:p>
            <a:r>
              <a:rPr lang="ru-RU" sz="1400">
                <a:solidFill>
                  <a:srgbClr val="C9C6C6"/>
                </a:solidFill>
              </a:rPr>
              <a:t>Москва 2023</a:t>
            </a:r>
          </a:p>
        </p:txBody>
      </p:sp>
      <p:sp>
        <p:nvSpPr>
          <p:cNvPr id="20" name="TextBox 19">
            <a:extLst>
              <a:ext uri="{FF2B5EF4-FFF2-40B4-BE49-F238E27FC236}">
                <a16:creationId xmlns:a16="http://schemas.microsoft.com/office/drawing/2014/main" id="{65CBAF9A-62EF-2340-BDA1-0707550E4547}"/>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chemeClr val="bg2"/>
                </a:solidFill>
                <a:latin typeface="Times New Roman" panose="02020603050405020304" pitchFamily="18" charset="0"/>
                <a:cs typeface="Times New Roman" panose="02020603050405020304" pitchFamily="18" charset="0"/>
              </a:rPr>
              <a:t>Дополнительная</a:t>
            </a:r>
            <a:br>
              <a:rPr lang="ru-RU" sz="3200" b="0" i="1">
                <a:solidFill>
                  <a:schemeClr val="bg2"/>
                </a:solidFill>
                <a:latin typeface="Times New Roman" panose="02020603050405020304" pitchFamily="18" charset="0"/>
                <a:cs typeface="Times New Roman" panose="02020603050405020304" pitchFamily="18" charset="0"/>
              </a:rPr>
            </a:br>
            <a:r>
              <a:rPr lang="ru-RU" sz="3200" b="0" i="1">
                <a:solidFill>
                  <a:schemeClr val="bg2"/>
                </a:solidFill>
                <a:latin typeface="Times New Roman" panose="02020603050405020304" pitchFamily="18" charset="0"/>
                <a:cs typeface="Times New Roman" panose="02020603050405020304" pitchFamily="18" charset="0"/>
              </a:rPr>
              <a:t>информация</a:t>
            </a:r>
          </a:p>
        </p:txBody>
      </p:sp>
    </p:spTree>
    <p:extLst>
      <p:ext uri="{BB962C8B-B14F-4D97-AF65-F5344CB8AC3E}">
        <p14:creationId xmlns:p14="http://schemas.microsoft.com/office/powerpoint/2010/main" val="29416074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желтый">
    <p:bg>
      <p:bgPr>
        <a:solidFill>
          <a:srgbClr val="FDC600"/>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D4981AD-D06C-A341-8C70-EEAEFFE9DE9A}"/>
              </a:ext>
            </a:extLst>
          </p:cNvPr>
          <p:cNvSpPr txBox="1"/>
          <p:nvPr userDrawn="1"/>
        </p:nvSpPr>
        <p:spPr>
          <a:xfrm>
            <a:off x="918693" y="2397947"/>
            <a:ext cx="2937599" cy="1374735"/>
          </a:xfrm>
          <a:prstGeom prst="rect">
            <a:avLst/>
          </a:prstGeom>
          <a:noFill/>
        </p:spPr>
        <p:txBody>
          <a:bodyPr wrap="none" rtlCol="0">
            <a:spAutoFit/>
          </a:bodyPr>
          <a:lstStyle/>
          <a:p>
            <a:pPr>
              <a:lnSpc>
                <a:spcPts val="5000"/>
              </a:lnSpc>
            </a:pPr>
            <a:r>
              <a:rPr lang="ru-RU" sz="4800">
                <a:solidFill>
                  <a:srgbClr val="30445C"/>
                </a:solidFill>
                <a:latin typeface="+mj-lt"/>
              </a:rPr>
              <a:t>Название</a:t>
            </a:r>
            <a:br>
              <a:rPr lang="ru-RU" sz="4800">
                <a:solidFill>
                  <a:srgbClr val="30445C"/>
                </a:solidFill>
                <a:latin typeface="+mj-lt"/>
              </a:rPr>
            </a:br>
            <a:r>
              <a:rPr lang="ru-RU" sz="4800">
                <a:solidFill>
                  <a:srgbClr val="30445C"/>
                </a:solidFill>
                <a:latin typeface="+mj-lt"/>
              </a:rPr>
              <a:t>раздела</a:t>
            </a:r>
          </a:p>
        </p:txBody>
      </p:sp>
      <p:sp>
        <p:nvSpPr>
          <p:cNvPr id="16" name="TextBox 15">
            <a:extLst>
              <a:ext uri="{FF2B5EF4-FFF2-40B4-BE49-F238E27FC236}">
                <a16:creationId xmlns:a16="http://schemas.microsoft.com/office/drawing/2014/main" id="{54EBB3D8-70E8-524D-B1CF-B1E07836A5E8}"/>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chemeClr val="bg2"/>
                </a:solidFill>
                <a:latin typeface="Times New Roman" panose="02020603050405020304" pitchFamily="18" charset="0"/>
                <a:cs typeface="Times New Roman" panose="02020603050405020304" pitchFamily="18" charset="0"/>
              </a:rPr>
              <a:t>Разделительная</a:t>
            </a:r>
          </a:p>
          <a:p>
            <a:pPr>
              <a:lnSpc>
                <a:spcPts val="4000"/>
              </a:lnSpc>
            </a:pPr>
            <a:r>
              <a:rPr lang="ru-RU" sz="3200" b="0" i="1">
                <a:solidFill>
                  <a:schemeClr val="bg2"/>
                </a:solidFill>
                <a:latin typeface="Times New Roman" panose="02020603050405020304" pitchFamily="18" charset="0"/>
                <a:cs typeface="Times New Roman" panose="02020603050405020304" pitchFamily="18" charset="0"/>
              </a:rPr>
              <a:t>страница</a:t>
            </a:r>
          </a:p>
        </p:txBody>
      </p:sp>
    </p:spTree>
    <p:extLst>
      <p:ext uri="{BB962C8B-B14F-4D97-AF65-F5344CB8AC3E}">
        <p14:creationId xmlns:p14="http://schemas.microsoft.com/office/powerpoint/2010/main" val="34170411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синий">
    <p:bg>
      <p:bgPr>
        <a:solidFill>
          <a:srgbClr val="30445C"/>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D4981AD-D06C-A341-8C70-EEAEFFE9DE9A}"/>
              </a:ext>
            </a:extLst>
          </p:cNvPr>
          <p:cNvSpPr txBox="1"/>
          <p:nvPr userDrawn="1"/>
        </p:nvSpPr>
        <p:spPr>
          <a:xfrm>
            <a:off x="918693" y="2397947"/>
            <a:ext cx="2937599" cy="1374735"/>
          </a:xfrm>
          <a:prstGeom prst="rect">
            <a:avLst/>
          </a:prstGeom>
          <a:noFill/>
        </p:spPr>
        <p:txBody>
          <a:bodyPr wrap="none" rtlCol="0">
            <a:spAutoFit/>
          </a:bodyPr>
          <a:lstStyle/>
          <a:p>
            <a:pPr>
              <a:lnSpc>
                <a:spcPts val="5000"/>
              </a:lnSpc>
            </a:pPr>
            <a:r>
              <a:rPr lang="ru-RU" sz="4800">
                <a:solidFill>
                  <a:schemeClr val="bg2"/>
                </a:solidFill>
                <a:latin typeface="+mj-lt"/>
              </a:rPr>
              <a:t>Название</a:t>
            </a:r>
            <a:br>
              <a:rPr lang="ru-RU" sz="4800">
                <a:solidFill>
                  <a:schemeClr val="bg2"/>
                </a:solidFill>
                <a:latin typeface="+mj-lt"/>
              </a:rPr>
            </a:br>
            <a:r>
              <a:rPr lang="ru-RU" sz="4800">
                <a:solidFill>
                  <a:schemeClr val="bg2"/>
                </a:solidFill>
                <a:latin typeface="+mj-lt"/>
              </a:rPr>
              <a:t>раздела</a:t>
            </a:r>
          </a:p>
        </p:txBody>
      </p:sp>
      <p:sp>
        <p:nvSpPr>
          <p:cNvPr id="4" name="TextBox 3">
            <a:extLst>
              <a:ext uri="{FF2B5EF4-FFF2-40B4-BE49-F238E27FC236}">
                <a16:creationId xmlns:a16="http://schemas.microsoft.com/office/drawing/2014/main" id="{846865BC-220F-A645-9092-77887428F235}"/>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rgbClr val="707588"/>
                </a:solidFill>
                <a:latin typeface="Times New Roman" panose="02020603050405020304" pitchFamily="18" charset="0"/>
                <a:cs typeface="Times New Roman" panose="02020603050405020304" pitchFamily="18" charset="0"/>
              </a:rPr>
              <a:t>Разделительная</a:t>
            </a:r>
          </a:p>
          <a:p>
            <a:pPr>
              <a:lnSpc>
                <a:spcPts val="4000"/>
              </a:lnSpc>
            </a:pPr>
            <a:r>
              <a:rPr lang="ru-RU" sz="3200" b="0" i="1">
                <a:solidFill>
                  <a:srgbClr val="707588"/>
                </a:solidFill>
                <a:latin typeface="Times New Roman" panose="02020603050405020304" pitchFamily="18" charset="0"/>
                <a:cs typeface="Times New Roman" panose="02020603050405020304" pitchFamily="18" charset="0"/>
              </a:rPr>
              <a:t>страница</a:t>
            </a:r>
          </a:p>
        </p:txBody>
      </p:sp>
    </p:spTree>
    <p:extLst>
      <p:ext uri="{BB962C8B-B14F-4D97-AF65-F5344CB8AC3E}">
        <p14:creationId xmlns:p14="http://schemas.microsoft.com/office/powerpoint/2010/main" val="20186500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Название раздела - желтый со стрелкой">
    <p:bg>
      <p:bgPr>
        <a:solidFill>
          <a:srgbClr val="FDC600"/>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D4981AD-D06C-A341-8C70-EEAEFFE9DE9A}"/>
              </a:ext>
            </a:extLst>
          </p:cNvPr>
          <p:cNvSpPr txBox="1"/>
          <p:nvPr userDrawn="1"/>
        </p:nvSpPr>
        <p:spPr>
          <a:xfrm>
            <a:off x="918693" y="2397947"/>
            <a:ext cx="2937599" cy="1374735"/>
          </a:xfrm>
          <a:prstGeom prst="rect">
            <a:avLst/>
          </a:prstGeom>
          <a:noFill/>
        </p:spPr>
        <p:txBody>
          <a:bodyPr wrap="none" rtlCol="0">
            <a:spAutoFit/>
          </a:bodyPr>
          <a:lstStyle/>
          <a:p>
            <a:pPr>
              <a:lnSpc>
                <a:spcPts val="5000"/>
              </a:lnSpc>
            </a:pPr>
            <a:r>
              <a:rPr lang="ru-RU" sz="4800">
                <a:solidFill>
                  <a:srgbClr val="30445C"/>
                </a:solidFill>
                <a:latin typeface="+mj-lt"/>
              </a:rPr>
              <a:t>Название</a:t>
            </a:r>
            <a:br>
              <a:rPr lang="ru-RU" sz="4800">
                <a:solidFill>
                  <a:srgbClr val="30445C"/>
                </a:solidFill>
                <a:latin typeface="+mj-lt"/>
              </a:rPr>
            </a:br>
            <a:r>
              <a:rPr lang="ru-RU" sz="4800">
                <a:solidFill>
                  <a:srgbClr val="30445C"/>
                </a:solidFill>
                <a:latin typeface="+mj-lt"/>
              </a:rPr>
              <a:t>раздела</a:t>
            </a:r>
          </a:p>
        </p:txBody>
      </p:sp>
      <p:sp>
        <p:nvSpPr>
          <p:cNvPr id="16" name="TextBox 15">
            <a:extLst>
              <a:ext uri="{FF2B5EF4-FFF2-40B4-BE49-F238E27FC236}">
                <a16:creationId xmlns:a16="http://schemas.microsoft.com/office/drawing/2014/main" id="{54EBB3D8-70E8-524D-B1CF-B1E07836A5E8}"/>
              </a:ext>
            </a:extLst>
          </p:cNvPr>
          <p:cNvSpPr txBox="1"/>
          <p:nvPr userDrawn="1"/>
        </p:nvSpPr>
        <p:spPr>
          <a:xfrm>
            <a:off x="918693" y="3772682"/>
            <a:ext cx="9144000" cy="1086195"/>
          </a:xfrm>
          <a:prstGeom prst="rect">
            <a:avLst/>
          </a:prstGeom>
          <a:noFill/>
        </p:spPr>
        <p:txBody>
          <a:bodyPr wrap="square" rtlCol="0">
            <a:spAutoFit/>
          </a:bodyPr>
          <a:lstStyle/>
          <a:p>
            <a:pPr>
              <a:lnSpc>
                <a:spcPts val="4000"/>
              </a:lnSpc>
            </a:pPr>
            <a:r>
              <a:rPr lang="ru-RU" sz="3200" b="0" i="1">
                <a:solidFill>
                  <a:schemeClr val="bg2"/>
                </a:solidFill>
                <a:latin typeface="Times New Roman" panose="02020603050405020304" pitchFamily="18" charset="0"/>
                <a:cs typeface="Times New Roman" panose="02020603050405020304" pitchFamily="18" charset="0"/>
              </a:rPr>
              <a:t>Разделительная</a:t>
            </a:r>
          </a:p>
          <a:p>
            <a:pPr>
              <a:lnSpc>
                <a:spcPts val="4000"/>
              </a:lnSpc>
            </a:pPr>
            <a:r>
              <a:rPr lang="ru-RU" sz="3200" b="0" i="1">
                <a:solidFill>
                  <a:schemeClr val="bg2"/>
                </a:solidFill>
                <a:latin typeface="Times New Roman" panose="02020603050405020304" pitchFamily="18" charset="0"/>
                <a:cs typeface="Times New Roman" panose="02020603050405020304" pitchFamily="18" charset="0"/>
              </a:rPr>
              <a:t>страница</a:t>
            </a:r>
          </a:p>
        </p:txBody>
      </p:sp>
      <p:pic>
        <p:nvPicPr>
          <p:cNvPr id="4" name="Рисунок 3">
            <a:extLst>
              <a:ext uri="{FF2B5EF4-FFF2-40B4-BE49-F238E27FC236}">
                <a16:creationId xmlns:a16="http://schemas.microsoft.com/office/drawing/2014/main" id="{1E872B2A-FC57-1F4F-9C6B-7E1560A9E4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Tree>
    <p:extLst>
      <p:ext uri="{BB962C8B-B14F-4D97-AF65-F5344CB8AC3E}">
        <p14:creationId xmlns:p14="http://schemas.microsoft.com/office/powerpoint/2010/main" val="8037228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Текст - синий">
    <p:bg>
      <p:bgPr>
        <a:solidFill>
          <a:srgbClr val="30445C"/>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B814BB99-E03C-9849-BD74-67175A20503A}"/>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6" name="TextBox 5">
            <a:extLst>
              <a:ext uri="{FF2B5EF4-FFF2-40B4-BE49-F238E27FC236}">
                <a16:creationId xmlns:a16="http://schemas.microsoft.com/office/drawing/2014/main" id="{4352C4DE-97C6-5041-91FC-AB221CBF5303}"/>
              </a:ext>
            </a:extLst>
          </p:cNvPr>
          <p:cNvSpPr txBox="1"/>
          <p:nvPr userDrawn="1"/>
        </p:nvSpPr>
        <p:spPr>
          <a:xfrm>
            <a:off x="492369" y="474785"/>
            <a:ext cx="6993838" cy="461665"/>
          </a:xfrm>
          <a:prstGeom prst="rect">
            <a:avLst/>
          </a:prstGeom>
          <a:noFill/>
        </p:spPr>
        <p:txBody>
          <a:bodyPr wrap="none" rtlCol="0">
            <a:spAutoFit/>
          </a:body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7" name="TextBox 6">
            <a:extLst>
              <a:ext uri="{FF2B5EF4-FFF2-40B4-BE49-F238E27FC236}">
                <a16:creationId xmlns:a16="http://schemas.microsoft.com/office/drawing/2014/main" id="{5B63B458-C03E-1D4A-BF3B-76008BB84861}"/>
              </a:ext>
            </a:extLst>
          </p:cNvPr>
          <p:cNvSpPr txBox="1"/>
          <p:nvPr userDrawn="1"/>
        </p:nvSpPr>
        <p:spPr>
          <a:xfrm>
            <a:off x="492369" y="897854"/>
            <a:ext cx="4402744" cy="461665"/>
          </a:xfrm>
          <a:prstGeom prst="rect">
            <a:avLst/>
          </a:prstGeom>
          <a:noFill/>
        </p:spPr>
        <p:txBody>
          <a:bodyPr wrap="none" rtlCol="0">
            <a:spAutoFit/>
          </a:body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B3DF008-BFA5-9347-A026-5DC17D709DD2}"/>
              </a:ext>
            </a:extLst>
          </p:cNvPr>
          <p:cNvSpPr txBox="1"/>
          <p:nvPr userDrawn="1"/>
        </p:nvSpPr>
        <p:spPr>
          <a:xfrm>
            <a:off x="918693" y="1917884"/>
            <a:ext cx="10463348" cy="3752437"/>
          </a:xfrm>
          <a:prstGeom prst="rect">
            <a:avLst/>
          </a:prstGeom>
          <a:noFill/>
        </p:spPr>
        <p:txBody>
          <a:bodyPr wrap="square" rtlCol="0">
            <a:spAutoFit/>
          </a:bodyPr>
          <a:lstStyle/>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F2F1F1"/>
                </a:solidFill>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a:lnSpc>
                <a:spcPts val="2400"/>
              </a:lnSpc>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a:t>
            </a:r>
            <a:endParaRPr lang="ru-RU" sz="1500">
              <a:solidFill>
                <a:srgbClr val="F2F1F1"/>
              </a:solidFill>
            </a:endParaRPr>
          </a:p>
        </p:txBody>
      </p:sp>
      <p:pic>
        <p:nvPicPr>
          <p:cNvPr id="9" name="Рисунок 8">
            <a:extLst>
              <a:ext uri="{FF2B5EF4-FFF2-40B4-BE49-F238E27FC236}">
                <a16:creationId xmlns:a16="http://schemas.microsoft.com/office/drawing/2014/main" id="{927EB5D2-2998-3840-973C-F21DFDF4EDE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0" name="TextBox 9">
            <a:extLst>
              <a:ext uri="{FF2B5EF4-FFF2-40B4-BE49-F238E27FC236}">
                <a16:creationId xmlns:a16="http://schemas.microsoft.com/office/drawing/2014/main" id="{B93AE089-5825-C34F-BE99-4854582E961C}"/>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707588"/>
                </a:solidFill>
              </a:rPr>
              <a:t>5</a:t>
            </a:r>
            <a:endParaRPr lang="ru-RU" sz="1400">
              <a:solidFill>
                <a:srgbClr val="707588"/>
              </a:solidFill>
            </a:endParaRPr>
          </a:p>
        </p:txBody>
      </p:sp>
    </p:spTree>
    <p:extLst>
      <p:ext uri="{BB962C8B-B14F-4D97-AF65-F5344CB8AC3E}">
        <p14:creationId xmlns:p14="http://schemas.microsoft.com/office/powerpoint/2010/main" val="331492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фото в стрелочке">
    <p:bg>
      <p:bgPr>
        <a:solidFill>
          <a:srgbClr val="FDC600"/>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C379F489-8275-4B42-A2C1-D2A02401A141}"/>
              </a:ext>
            </a:extLst>
          </p:cNvPr>
          <p:cNvPicPr>
            <a:picLocks noChangeAspect="1"/>
          </p:cNvPicPr>
          <p:nvPr userDrawn="1"/>
        </p:nvPicPr>
        <p:blipFill>
          <a:blip r:embed="rId2"/>
          <a:stretch>
            <a:fillRect/>
          </a:stretch>
        </p:blipFill>
        <p:spPr>
          <a:xfrm>
            <a:off x="3201414" y="0"/>
            <a:ext cx="8509000" cy="6858000"/>
          </a:xfrm>
          <a:prstGeom prst="rect">
            <a:avLst/>
          </a:prstGeom>
        </p:spPr>
      </p:pic>
      <p:pic>
        <p:nvPicPr>
          <p:cNvPr id="14" name="Рисунок 13">
            <a:extLst>
              <a:ext uri="{FF2B5EF4-FFF2-40B4-BE49-F238E27FC236}">
                <a16:creationId xmlns:a16="http://schemas.microsoft.com/office/drawing/2014/main" id="{46E857CE-117A-E440-85A7-534953EDB56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5" name="TextBox 14">
            <a:extLst>
              <a:ext uri="{FF2B5EF4-FFF2-40B4-BE49-F238E27FC236}">
                <a16:creationId xmlns:a16="http://schemas.microsoft.com/office/drawing/2014/main" id="{CE29A603-10A6-3A4F-B78B-A3934D777409}"/>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9" name="Прямоугольник 8">
            <a:extLst>
              <a:ext uri="{FF2B5EF4-FFF2-40B4-BE49-F238E27FC236}">
                <a16:creationId xmlns:a16="http://schemas.microsoft.com/office/drawing/2014/main" id="{58D9B20C-9D1B-7244-BDE6-E757556CA103}"/>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0" name="Заголовок 1">
            <a:extLst>
              <a:ext uri="{FF2B5EF4-FFF2-40B4-BE49-F238E27FC236}">
                <a16:creationId xmlns:a16="http://schemas.microsoft.com/office/drawing/2014/main" id="{9D2106C3-D633-8842-A838-7753DCE9A2DF}"/>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1" name="Текст 2">
            <a:extLst>
              <a:ext uri="{FF2B5EF4-FFF2-40B4-BE49-F238E27FC236}">
                <a16:creationId xmlns:a16="http://schemas.microsoft.com/office/drawing/2014/main" id="{1922C83D-A67E-C647-B74B-B268963DA6B8}"/>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9995533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Текст - светлый">
    <p:bg>
      <p:bgPr>
        <a:solidFill>
          <a:srgbClr val="F2F1F1"/>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7E47923-DFAD-F944-84BD-6B1A5C3278E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7" name="TextBox 16">
            <a:extLst>
              <a:ext uri="{FF2B5EF4-FFF2-40B4-BE49-F238E27FC236}">
                <a16:creationId xmlns:a16="http://schemas.microsoft.com/office/drawing/2014/main" id="{B5D82600-C39B-304C-80CF-7583E727E73F}"/>
              </a:ext>
            </a:extLst>
          </p:cNvPr>
          <p:cNvSpPr txBox="1"/>
          <p:nvPr userDrawn="1"/>
        </p:nvSpPr>
        <p:spPr>
          <a:xfrm>
            <a:off x="492369" y="474785"/>
            <a:ext cx="6993838" cy="461665"/>
          </a:xfrm>
          <a:prstGeom prst="rect">
            <a:avLst/>
          </a:prstGeom>
          <a:noFill/>
        </p:spPr>
        <p:txBody>
          <a:bodyPr wrap="none" rtlCol="0">
            <a:spAutoFit/>
          </a:body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8" name="TextBox 17">
            <a:extLst>
              <a:ext uri="{FF2B5EF4-FFF2-40B4-BE49-F238E27FC236}">
                <a16:creationId xmlns:a16="http://schemas.microsoft.com/office/drawing/2014/main" id="{46DFD87F-0832-B247-8091-D10B7A7D8953}"/>
              </a:ext>
            </a:extLst>
          </p:cNvPr>
          <p:cNvSpPr txBox="1"/>
          <p:nvPr userDrawn="1"/>
        </p:nvSpPr>
        <p:spPr>
          <a:xfrm>
            <a:off x="492369" y="897854"/>
            <a:ext cx="4402744" cy="461665"/>
          </a:xfrm>
          <a:prstGeom prst="rect">
            <a:avLst/>
          </a:prstGeom>
          <a:noFill/>
        </p:spPr>
        <p:txBody>
          <a:bodyPr wrap="none" rtlCol="0">
            <a:spAutoFit/>
          </a:body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pic>
        <p:nvPicPr>
          <p:cNvPr id="19" name="Рисунок 18">
            <a:extLst>
              <a:ext uri="{FF2B5EF4-FFF2-40B4-BE49-F238E27FC236}">
                <a16:creationId xmlns:a16="http://schemas.microsoft.com/office/drawing/2014/main" id="{08F063B8-5984-4643-AAA1-219EC76C6B8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20" name="TextBox 19">
            <a:extLst>
              <a:ext uri="{FF2B5EF4-FFF2-40B4-BE49-F238E27FC236}">
                <a16:creationId xmlns:a16="http://schemas.microsoft.com/office/drawing/2014/main" id="{350CC71C-5FA5-7F4F-80EC-40716F70CAEC}"/>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C9C6C6"/>
                </a:solidFill>
              </a:rPr>
              <a:t>5</a:t>
            </a:r>
            <a:endParaRPr lang="ru-RU" sz="1400">
              <a:solidFill>
                <a:srgbClr val="C9C6C6"/>
              </a:solidFill>
            </a:endParaRPr>
          </a:p>
        </p:txBody>
      </p:sp>
      <p:sp>
        <p:nvSpPr>
          <p:cNvPr id="21" name="TextBox 20">
            <a:extLst>
              <a:ext uri="{FF2B5EF4-FFF2-40B4-BE49-F238E27FC236}">
                <a16:creationId xmlns:a16="http://schemas.microsoft.com/office/drawing/2014/main" id="{E8815D93-801B-C24B-926F-969E89417743}"/>
              </a:ext>
            </a:extLst>
          </p:cNvPr>
          <p:cNvSpPr txBox="1"/>
          <p:nvPr userDrawn="1"/>
        </p:nvSpPr>
        <p:spPr>
          <a:xfrm>
            <a:off x="918693" y="1917884"/>
            <a:ext cx="10463348" cy="3752437"/>
          </a:xfrm>
          <a:prstGeom prst="rect">
            <a:avLst/>
          </a:prstGeom>
          <a:noFill/>
        </p:spPr>
        <p:txBody>
          <a:bodyPr wrap="square" rtlCol="0">
            <a:spAutoFit/>
          </a:bodyPr>
          <a:lstStyle/>
          <a:p>
            <a:pPr>
              <a:lnSpc>
                <a:spcPts val="2400"/>
              </a:lnSpc>
            </a:pPr>
            <a:r>
              <a:rPr lang="en" sz="1500">
                <a:solidFill>
                  <a:srgbClr val="293A50"/>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lnSpc>
                <a:spcPts val="2400"/>
              </a:lnSpc>
            </a:pPr>
            <a:r>
              <a:rPr lang="en" sz="1500">
                <a:solidFill>
                  <a:srgbClr val="293A50"/>
                </a:solidFill>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a:lnSpc>
                <a:spcPts val="2400"/>
              </a:lnSpc>
            </a:pPr>
            <a:r>
              <a:rPr lang="en" sz="1500">
                <a:solidFill>
                  <a:srgbClr val="293A50"/>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a:t>
            </a:r>
            <a:endParaRPr lang="ru-RU" sz="1500">
              <a:solidFill>
                <a:srgbClr val="293A50"/>
              </a:solidFill>
            </a:endParaRPr>
          </a:p>
        </p:txBody>
      </p:sp>
    </p:spTree>
    <p:extLst>
      <p:ext uri="{BB962C8B-B14F-4D97-AF65-F5344CB8AC3E}">
        <p14:creationId xmlns:p14="http://schemas.microsoft.com/office/powerpoint/2010/main" val="37243164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Текст с выделением - синий">
    <p:bg>
      <p:bgPr>
        <a:solidFill>
          <a:srgbClr val="30445C"/>
        </a:solidFill>
        <a:effectLst/>
      </p:bgPr>
    </p:bg>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4A3A9247-1D92-8944-B124-A1C3967EBE5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6" name="TextBox 5">
            <a:extLst>
              <a:ext uri="{FF2B5EF4-FFF2-40B4-BE49-F238E27FC236}">
                <a16:creationId xmlns:a16="http://schemas.microsoft.com/office/drawing/2014/main" id="{440D7F07-1A69-D947-BCFA-057B8C364C4D}"/>
              </a:ext>
            </a:extLst>
          </p:cNvPr>
          <p:cNvSpPr txBox="1"/>
          <p:nvPr userDrawn="1"/>
        </p:nvSpPr>
        <p:spPr>
          <a:xfrm>
            <a:off x="492369" y="474785"/>
            <a:ext cx="6993838" cy="461665"/>
          </a:xfrm>
          <a:prstGeom prst="rect">
            <a:avLst/>
          </a:prstGeom>
          <a:noFill/>
        </p:spPr>
        <p:txBody>
          <a:bodyPr wrap="none" rtlCol="0">
            <a:spAutoFit/>
          </a:body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7" name="TextBox 6">
            <a:extLst>
              <a:ext uri="{FF2B5EF4-FFF2-40B4-BE49-F238E27FC236}">
                <a16:creationId xmlns:a16="http://schemas.microsoft.com/office/drawing/2014/main" id="{8E28D312-0C96-B542-8ED6-3E25C353C51C}"/>
              </a:ext>
            </a:extLst>
          </p:cNvPr>
          <p:cNvSpPr txBox="1"/>
          <p:nvPr userDrawn="1"/>
        </p:nvSpPr>
        <p:spPr>
          <a:xfrm>
            <a:off x="492369" y="897854"/>
            <a:ext cx="4402744" cy="461665"/>
          </a:xfrm>
          <a:prstGeom prst="rect">
            <a:avLst/>
          </a:prstGeom>
          <a:noFill/>
        </p:spPr>
        <p:txBody>
          <a:bodyPr wrap="none" rtlCol="0">
            <a:spAutoFit/>
          </a:body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pic>
        <p:nvPicPr>
          <p:cNvPr id="8" name="Рисунок 7">
            <a:extLst>
              <a:ext uri="{FF2B5EF4-FFF2-40B4-BE49-F238E27FC236}">
                <a16:creationId xmlns:a16="http://schemas.microsoft.com/office/drawing/2014/main" id="{1701C0AB-55DB-1F41-9575-4BCB16017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9" name="TextBox 8">
            <a:extLst>
              <a:ext uri="{FF2B5EF4-FFF2-40B4-BE49-F238E27FC236}">
                <a16:creationId xmlns:a16="http://schemas.microsoft.com/office/drawing/2014/main" id="{650DF2D5-3176-3844-94A8-FFCAEECE5D93}"/>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707588"/>
                </a:solidFill>
              </a:rPr>
              <a:t>5</a:t>
            </a:r>
            <a:endParaRPr lang="ru-RU" sz="1400">
              <a:solidFill>
                <a:srgbClr val="707588"/>
              </a:solidFill>
            </a:endParaRPr>
          </a:p>
        </p:txBody>
      </p:sp>
      <p:sp>
        <p:nvSpPr>
          <p:cNvPr id="10" name="Скругленный прямоугольник 9">
            <a:extLst>
              <a:ext uri="{FF2B5EF4-FFF2-40B4-BE49-F238E27FC236}">
                <a16:creationId xmlns:a16="http://schemas.microsoft.com/office/drawing/2014/main" id="{6689C234-A3BE-4144-90CD-E35B1DB004F9}"/>
              </a:ext>
            </a:extLst>
          </p:cNvPr>
          <p:cNvSpPr/>
          <p:nvPr userDrawn="1"/>
        </p:nvSpPr>
        <p:spPr>
          <a:xfrm>
            <a:off x="981635" y="3684896"/>
            <a:ext cx="10400406" cy="1323832"/>
          </a:xfrm>
          <a:prstGeom prst="roundRect">
            <a:avLst>
              <a:gd name="adj" fmla="val 4296"/>
            </a:avLst>
          </a:prstGeom>
          <a:solidFill>
            <a:srgbClr val="293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a:extLst>
              <a:ext uri="{FF2B5EF4-FFF2-40B4-BE49-F238E27FC236}">
                <a16:creationId xmlns:a16="http://schemas.microsoft.com/office/drawing/2014/main" id="{1E8C335D-E85D-0240-AEC9-2623E11CE485}"/>
              </a:ext>
            </a:extLst>
          </p:cNvPr>
          <p:cNvSpPr txBox="1"/>
          <p:nvPr userDrawn="1"/>
        </p:nvSpPr>
        <p:spPr>
          <a:xfrm>
            <a:off x="918693" y="1917884"/>
            <a:ext cx="10463348" cy="1598002"/>
          </a:xfrm>
          <a:prstGeom prst="rect">
            <a:avLst/>
          </a:prstGeom>
          <a:noFill/>
        </p:spPr>
        <p:txBody>
          <a:bodyPr wrap="square" rtlCol="0">
            <a:spAutoFit/>
          </a:bodyPr>
          <a:lstStyle/>
          <a:p>
            <a:pPr>
              <a:lnSpc>
                <a:spcPts val="2400"/>
              </a:lnSpc>
            </a:pPr>
            <a:r>
              <a:rPr lang="en" sz="1500">
                <a:solidFill>
                  <a:schemeClr val="bg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sz="1500">
              <a:solidFill>
                <a:schemeClr val="bg1"/>
              </a:solidFill>
            </a:endParaRPr>
          </a:p>
        </p:txBody>
      </p:sp>
      <p:sp>
        <p:nvSpPr>
          <p:cNvPr id="12" name="TextBox 11">
            <a:extLst>
              <a:ext uri="{FF2B5EF4-FFF2-40B4-BE49-F238E27FC236}">
                <a16:creationId xmlns:a16="http://schemas.microsoft.com/office/drawing/2014/main" id="{980BB6A8-F7DA-2A42-BFE6-D145EBFDB7D4}"/>
              </a:ext>
            </a:extLst>
          </p:cNvPr>
          <p:cNvSpPr txBox="1"/>
          <p:nvPr userDrawn="1"/>
        </p:nvSpPr>
        <p:spPr>
          <a:xfrm>
            <a:off x="1187355" y="3876762"/>
            <a:ext cx="10194686" cy="983539"/>
          </a:xfrm>
          <a:prstGeom prst="rect">
            <a:avLst/>
          </a:prstGeom>
          <a:noFill/>
        </p:spPr>
        <p:txBody>
          <a:bodyPr wrap="square" rtlCol="0">
            <a:spAutoFit/>
          </a:bodyPr>
          <a:lstStyle/>
          <a:p>
            <a:pPr>
              <a:lnSpc>
                <a:spcPts val="2400"/>
              </a:lnSpc>
            </a:pPr>
            <a:r>
              <a:rPr lang="en" sz="1500" i="1">
                <a:solidFill>
                  <a:srgbClr val="F2F1F1"/>
                </a:solidFill>
                <a:latin typeface="Times New Roman" panose="02020603050405020304" pitchFamily="18" charset="0"/>
                <a:cs typeface="Times New Roman" panose="02020603050405020304" pitchFamily="18" charset="0"/>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endParaRPr lang="ru-RU" sz="1500">
              <a:solidFill>
                <a:srgbClr val="F2F1F1"/>
              </a:solidFill>
            </a:endParaRPr>
          </a:p>
        </p:txBody>
      </p:sp>
      <p:sp>
        <p:nvSpPr>
          <p:cNvPr id="14" name="TextBox 13">
            <a:extLst>
              <a:ext uri="{FF2B5EF4-FFF2-40B4-BE49-F238E27FC236}">
                <a16:creationId xmlns:a16="http://schemas.microsoft.com/office/drawing/2014/main" id="{5EF38A97-C0D0-0345-A1B9-D0761444DDD4}"/>
              </a:ext>
            </a:extLst>
          </p:cNvPr>
          <p:cNvSpPr txBox="1"/>
          <p:nvPr userDrawn="1"/>
        </p:nvSpPr>
        <p:spPr>
          <a:xfrm>
            <a:off x="918693" y="5164523"/>
            <a:ext cx="10463348" cy="674672"/>
          </a:xfrm>
          <a:prstGeom prst="rect">
            <a:avLst/>
          </a:prstGeom>
          <a:noFill/>
        </p:spPr>
        <p:txBody>
          <a:bodyPr wrap="square" rtlCol="0">
            <a:spAutoFit/>
          </a:bodyPr>
          <a:lstStyle/>
          <a:p>
            <a:pPr>
              <a:lnSpc>
                <a:spcPts val="2400"/>
              </a:lnSpc>
            </a:pPr>
            <a:r>
              <a:rPr lang="en" sz="1500">
                <a:solidFill>
                  <a:srgbClr val="F2F1F1"/>
                </a:solidFill>
              </a:rPr>
              <a:t>Lorem ipsum dolor sit amet, consectetuer adipiscing elit, sed diam nonummy nibh euismod tincidunt ut laoreet dolore magna aliquam erat volutpat. </a:t>
            </a:r>
            <a:endParaRPr lang="ru-RU" sz="1500">
              <a:solidFill>
                <a:srgbClr val="F2F1F1"/>
              </a:solidFill>
            </a:endParaRPr>
          </a:p>
        </p:txBody>
      </p:sp>
    </p:spTree>
    <p:extLst>
      <p:ext uri="{BB962C8B-B14F-4D97-AF65-F5344CB8AC3E}">
        <p14:creationId xmlns:p14="http://schemas.microsoft.com/office/powerpoint/2010/main" val="10761554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Текст с выделением - светлый">
    <p:bg>
      <p:bgPr>
        <a:solidFill>
          <a:srgbClr val="F2F1F1"/>
        </a:solidFill>
        <a:effectLst/>
      </p:bgPr>
    </p:bg>
    <p:spTree>
      <p:nvGrpSpPr>
        <p:cNvPr id="1" name=""/>
        <p:cNvGrpSpPr/>
        <p:nvPr/>
      </p:nvGrpSpPr>
      <p:grpSpPr>
        <a:xfrm>
          <a:off x="0" y="0"/>
          <a:ext cx="0" cy="0"/>
          <a:chOff x="0" y="0"/>
          <a:chExt cx="0" cy="0"/>
        </a:xfrm>
      </p:grpSpPr>
      <p:sp>
        <p:nvSpPr>
          <p:cNvPr id="8" name="Скругленный прямоугольник 7">
            <a:extLst>
              <a:ext uri="{FF2B5EF4-FFF2-40B4-BE49-F238E27FC236}">
                <a16:creationId xmlns:a16="http://schemas.microsoft.com/office/drawing/2014/main" id="{264A86D8-72B0-6543-94BE-0495D1A98264}"/>
              </a:ext>
            </a:extLst>
          </p:cNvPr>
          <p:cNvSpPr/>
          <p:nvPr userDrawn="1"/>
        </p:nvSpPr>
        <p:spPr>
          <a:xfrm>
            <a:off x="981635" y="3684896"/>
            <a:ext cx="10400406" cy="1323832"/>
          </a:xfrm>
          <a:prstGeom prst="roundRect">
            <a:avLst>
              <a:gd name="adj" fmla="val 42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a:extLst>
              <a:ext uri="{FF2B5EF4-FFF2-40B4-BE49-F238E27FC236}">
                <a16:creationId xmlns:a16="http://schemas.microsoft.com/office/drawing/2014/main" id="{E76B2DCA-544E-AE4D-A2E7-7BAC0D3F2717}"/>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0" name="TextBox 9">
            <a:extLst>
              <a:ext uri="{FF2B5EF4-FFF2-40B4-BE49-F238E27FC236}">
                <a16:creationId xmlns:a16="http://schemas.microsoft.com/office/drawing/2014/main" id="{7C89525B-6711-7044-8261-68A18246E894}"/>
              </a:ext>
            </a:extLst>
          </p:cNvPr>
          <p:cNvSpPr txBox="1"/>
          <p:nvPr userDrawn="1"/>
        </p:nvSpPr>
        <p:spPr>
          <a:xfrm>
            <a:off x="492369" y="474785"/>
            <a:ext cx="6993838" cy="461665"/>
          </a:xfrm>
          <a:prstGeom prst="rect">
            <a:avLst/>
          </a:prstGeom>
          <a:noFill/>
        </p:spPr>
        <p:txBody>
          <a:bodyPr wrap="none" rtlCol="0">
            <a:spAutoFit/>
          </a:body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1" name="TextBox 10">
            <a:extLst>
              <a:ext uri="{FF2B5EF4-FFF2-40B4-BE49-F238E27FC236}">
                <a16:creationId xmlns:a16="http://schemas.microsoft.com/office/drawing/2014/main" id="{383A82BC-2045-FE42-B8E4-9B73900B1D93}"/>
              </a:ext>
            </a:extLst>
          </p:cNvPr>
          <p:cNvSpPr txBox="1"/>
          <p:nvPr userDrawn="1"/>
        </p:nvSpPr>
        <p:spPr>
          <a:xfrm>
            <a:off x="492369" y="897854"/>
            <a:ext cx="4402744" cy="461665"/>
          </a:xfrm>
          <a:prstGeom prst="rect">
            <a:avLst/>
          </a:prstGeom>
          <a:noFill/>
        </p:spPr>
        <p:txBody>
          <a:bodyPr wrap="none" rtlCol="0">
            <a:spAutoFit/>
          </a:body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8154DEE-9DCE-0342-90B6-448CF0B4B9AE}"/>
              </a:ext>
            </a:extLst>
          </p:cNvPr>
          <p:cNvSpPr txBox="1"/>
          <p:nvPr userDrawn="1"/>
        </p:nvSpPr>
        <p:spPr>
          <a:xfrm>
            <a:off x="918693" y="1917884"/>
            <a:ext cx="10463348" cy="1598002"/>
          </a:xfrm>
          <a:prstGeom prst="rect">
            <a:avLst/>
          </a:prstGeom>
          <a:noFill/>
        </p:spPr>
        <p:txBody>
          <a:bodyPr wrap="square" rtlCol="0">
            <a:spAutoFit/>
          </a:bodyPr>
          <a:lstStyle/>
          <a:p>
            <a:pPr>
              <a:lnSpc>
                <a:spcPts val="2400"/>
              </a:lnSpc>
            </a:pPr>
            <a:r>
              <a:rPr lang="en" sz="1500">
                <a:solidFill>
                  <a:srgbClr val="293A50"/>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sz="1500">
              <a:solidFill>
                <a:srgbClr val="293A50"/>
              </a:solidFill>
            </a:endParaRPr>
          </a:p>
        </p:txBody>
      </p:sp>
      <p:pic>
        <p:nvPicPr>
          <p:cNvPr id="13" name="Рисунок 12">
            <a:extLst>
              <a:ext uri="{FF2B5EF4-FFF2-40B4-BE49-F238E27FC236}">
                <a16:creationId xmlns:a16="http://schemas.microsoft.com/office/drawing/2014/main" id="{11720B30-89BA-4341-9C6A-9F5DE6A9BC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4" name="TextBox 13">
            <a:extLst>
              <a:ext uri="{FF2B5EF4-FFF2-40B4-BE49-F238E27FC236}">
                <a16:creationId xmlns:a16="http://schemas.microsoft.com/office/drawing/2014/main" id="{DEA1F280-E583-184B-BB73-1555C6508029}"/>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C9C6C6"/>
                </a:solidFill>
              </a:rPr>
              <a:t>5</a:t>
            </a:r>
            <a:endParaRPr lang="ru-RU" sz="1400">
              <a:solidFill>
                <a:srgbClr val="C9C6C6"/>
              </a:solidFill>
            </a:endParaRPr>
          </a:p>
        </p:txBody>
      </p:sp>
      <p:sp>
        <p:nvSpPr>
          <p:cNvPr id="15" name="TextBox 14">
            <a:extLst>
              <a:ext uri="{FF2B5EF4-FFF2-40B4-BE49-F238E27FC236}">
                <a16:creationId xmlns:a16="http://schemas.microsoft.com/office/drawing/2014/main" id="{A11D24F9-7118-5B43-85A7-12E4290F9781}"/>
              </a:ext>
            </a:extLst>
          </p:cNvPr>
          <p:cNvSpPr txBox="1"/>
          <p:nvPr userDrawn="1"/>
        </p:nvSpPr>
        <p:spPr>
          <a:xfrm>
            <a:off x="1187355" y="3876762"/>
            <a:ext cx="10194686" cy="983539"/>
          </a:xfrm>
          <a:prstGeom prst="rect">
            <a:avLst/>
          </a:prstGeom>
          <a:noFill/>
        </p:spPr>
        <p:txBody>
          <a:bodyPr wrap="square" rtlCol="0">
            <a:spAutoFit/>
          </a:bodyPr>
          <a:lstStyle/>
          <a:p>
            <a:pPr>
              <a:lnSpc>
                <a:spcPts val="2400"/>
              </a:lnSpc>
            </a:pPr>
            <a:r>
              <a:rPr lang="en" sz="1500" i="1">
                <a:solidFill>
                  <a:srgbClr val="293A50"/>
                </a:solidFill>
                <a:latin typeface="Times New Roman" panose="02020603050405020304" pitchFamily="18" charset="0"/>
                <a:cs typeface="Times New Roman" panose="02020603050405020304" pitchFamily="18" charset="0"/>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endParaRPr lang="ru-RU" sz="1500">
              <a:solidFill>
                <a:srgbClr val="293A50"/>
              </a:solidFill>
            </a:endParaRPr>
          </a:p>
        </p:txBody>
      </p:sp>
      <p:sp>
        <p:nvSpPr>
          <p:cNvPr id="16" name="TextBox 15">
            <a:extLst>
              <a:ext uri="{FF2B5EF4-FFF2-40B4-BE49-F238E27FC236}">
                <a16:creationId xmlns:a16="http://schemas.microsoft.com/office/drawing/2014/main" id="{DE27030F-8B9E-CE45-B837-E93D6D011102}"/>
              </a:ext>
            </a:extLst>
          </p:cNvPr>
          <p:cNvSpPr txBox="1"/>
          <p:nvPr userDrawn="1"/>
        </p:nvSpPr>
        <p:spPr>
          <a:xfrm>
            <a:off x="918693" y="5164523"/>
            <a:ext cx="10463348" cy="674672"/>
          </a:xfrm>
          <a:prstGeom prst="rect">
            <a:avLst/>
          </a:prstGeom>
          <a:noFill/>
        </p:spPr>
        <p:txBody>
          <a:bodyPr wrap="square" rtlCol="0">
            <a:spAutoFit/>
          </a:bodyPr>
          <a:lstStyle/>
          <a:p>
            <a:pPr>
              <a:lnSpc>
                <a:spcPts val="2400"/>
              </a:lnSpc>
            </a:pPr>
            <a:r>
              <a:rPr lang="en" sz="1500">
                <a:solidFill>
                  <a:srgbClr val="293A50"/>
                </a:solidFill>
              </a:rPr>
              <a:t>Lorem ipsum dolor sit amet, consectetuer adipiscing elit, sed diam nonummy nibh euismod tincidunt ut laoreet dolore magna aliquam erat volutpat. </a:t>
            </a:r>
            <a:endParaRPr lang="ru-RU" sz="1500">
              <a:solidFill>
                <a:srgbClr val="293A50"/>
              </a:solidFill>
            </a:endParaRPr>
          </a:p>
        </p:txBody>
      </p:sp>
    </p:spTree>
    <p:extLst>
      <p:ext uri="{BB962C8B-B14F-4D97-AF65-F5344CB8AC3E}">
        <p14:creationId xmlns:p14="http://schemas.microsoft.com/office/powerpoint/2010/main" val="36040674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Текст две колонки - синий">
    <p:bg>
      <p:bgPr>
        <a:solidFill>
          <a:srgbClr val="30445C"/>
        </a:solidFill>
        <a:effectLst/>
      </p:bgPr>
    </p:bg>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38BA951C-A01E-1544-9749-AA968AF66BD3}"/>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5" name="TextBox 14">
            <a:extLst>
              <a:ext uri="{FF2B5EF4-FFF2-40B4-BE49-F238E27FC236}">
                <a16:creationId xmlns:a16="http://schemas.microsoft.com/office/drawing/2014/main" id="{141F2A86-B0A6-6B4E-9282-769B24114201}"/>
              </a:ext>
            </a:extLst>
          </p:cNvPr>
          <p:cNvSpPr txBox="1"/>
          <p:nvPr userDrawn="1"/>
        </p:nvSpPr>
        <p:spPr>
          <a:xfrm>
            <a:off x="492369" y="474785"/>
            <a:ext cx="6993838" cy="461665"/>
          </a:xfrm>
          <a:prstGeom prst="rect">
            <a:avLst/>
          </a:prstGeom>
          <a:noFill/>
        </p:spPr>
        <p:txBody>
          <a:bodyPr wrap="none" rtlCol="0">
            <a:spAutoFit/>
          </a:bodyPr>
          <a:lstStyle/>
          <a:p>
            <a:r>
              <a:rPr lang="en" sz="2400">
                <a:solidFill>
                  <a:srgbClr val="FDC600"/>
                </a:solidFill>
              </a:rPr>
              <a:t>Collaboration – 1</a:t>
            </a:r>
            <a:r>
              <a:rPr lang="ru-RU" sz="2400">
                <a:solidFill>
                  <a:srgbClr val="FDC600"/>
                </a:solidFill>
              </a:rPr>
              <a:t>С </a:t>
            </a:r>
            <a:r>
              <a:rPr lang="en" sz="2400">
                <a:solidFill>
                  <a:srgbClr val="FDC600"/>
                </a:solidFill>
              </a:rPr>
              <a:t>Premium Support Value Maps </a:t>
            </a:r>
          </a:p>
        </p:txBody>
      </p:sp>
      <p:sp>
        <p:nvSpPr>
          <p:cNvPr id="16" name="TextBox 15">
            <a:extLst>
              <a:ext uri="{FF2B5EF4-FFF2-40B4-BE49-F238E27FC236}">
                <a16:creationId xmlns:a16="http://schemas.microsoft.com/office/drawing/2014/main" id="{FBB0B5B6-2E17-C84B-84B9-3CDFBF47EFF4}"/>
              </a:ext>
            </a:extLst>
          </p:cNvPr>
          <p:cNvSpPr txBox="1"/>
          <p:nvPr userDrawn="1"/>
        </p:nvSpPr>
        <p:spPr>
          <a:xfrm>
            <a:off x="492369" y="897854"/>
            <a:ext cx="4402744" cy="461665"/>
          </a:xfrm>
          <a:prstGeom prst="rect">
            <a:avLst/>
          </a:prstGeom>
          <a:noFill/>
        </p:spPr>
        <p:txBody>
          <a:bodyPr wrap="none" rtlCol="0">
            <a:spAutoFit/>
          </a:bodyPr>
          <a:lstStyle/>
          <a:p>
            <a:r>
              <a:rPr lang="en" sz="2400" i="1">
                <a:solidFill>
                  <a:srgbClr val="C9C6C6"/>
                </a:solidFill>
                <a:latin typeface="Times New Roman" panose="02020603050405020304" pitchFamily="18" charset="0"/>
                <a:cs typeface="Times New Roman" panose="02020603050405020304" pitchFamily="18" charset="0"/>
              </a:rPr>
              <a:t>Your fast lane to support expertise</a:t>
            </a:r>
            <a:endParaRPr lang="ru-RU" sz="2400" i="1">
              <a:solidFill>
                <a:srgbClr val="C9C6C6"/>
              </a:solidFill>
              <a:latin typeface="Times New Roman" panose="02020603050405020304" pitchFamily="18" charset="0"/>
              <a:cs typeface="Times New Roman" panose="02020603050405020304" pitchFamily="18" charset="0"/>
            </a:endParaRPr>
          </a:p>
        </p:txBody>
      </p:sp>
      <p:pic>
        <p:nvPicPr>
          <p:cNvPr id="17" name="Рисунок 16">
            <a:extLst>
              <a:ext uri="{FF2B5EF4-FFF2-40B4-BE49-F238E27FC236}">
                <a16:creationId xmlns:a16="http://schemas.microsoft.com/office/drawing/2014/main" id="{07CF6172-A711-3143-866E-8B0A3D6B099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18" name="TextBox 17">
            <a:extLst>
              <a:ext uri="{FF2B5EF4-FFF2-40B4-BE49-F238E27FC236}">
                <a16:creationId xmlns:a16="http://schemas.microsoft.com/office/drawing/2014/main" id="{45BE630B-853E-864F-BDAD-156A183DAD29}"/>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707588"/>
                </a:solidFill>
              </a:rPr>
              <a:t>5</a:t>
            </a:r>
            <a:endParaRPr lang="ru-RU" sz="1400">
              <a:solidFill>
                <a:srgbClr val="707588"/>
              </a:solidFill>
            </a:endParaRPr>
          </a:p>
        </p:txBody>
      </p:sp>
      <p:sp>
        <p:nvSpPr>
          <p:cNvPr id="19" name="TextBox 18">
            <a:extLst>
              <a:ext uri="{FF2B5EF4-FFF2-40B4-BE49-F238E27FC236}">
                <a16:creationId xmlns:a16="http://schemas.microsoft.com/office/drawing/2014/main" id="{BB670775-BB61-2C4E-B5C2-E0745584E5BF}"/>
              </a:ext>
            </a:extLst>
          </p:cNvPr>
          <p:cNvSpPr txBox="1"/>
          <p:nvPr userDrawn="1"/>
        </p:nvSpPr>
        <p:spPr>
          <a:xfrm>
            <a:off x="918693" y="1917884"/>
            <a:ext cx="10463348" cy="4170372"/>
          </a:xfrm>
          <a:prstGeom prst="rect">
            <a:avLst/>
          </a:prstGeom>
          <a:noFill/>
        </p:spPr>
        <p:txBody>
          <a:bodyPr wrap="square" numCol="2" spcCol="360000" rtlCol="0">
            <a:spAutoFit/>
          </a:bodyPr>
          <a:lstStyle/>
          <a:p>
            <a:pPr>
              <a:spcBef>
                <a:spcPts val="1600"/>
              </a:spcBef>
            </a:pPr>
            <a:r>
              <a:rPr lang="en" sz="2000">
                <a:solidFill>
                  <a:srgbClr val="F2F1F1"/>
                </a:solidFill>
              </a:rPr>
              <a:t>Lorem ipsum dolor sit amet, consectetuer adipiscing elit, sed diam nonummy nibh euismod tincidunt ut laoreet dolore magna aliquam erat volutpat. </a:t>
            </a:r>
          </a:p>
          <a:p>
            <a:pPr>
              <a:spcBef>
                <a:spcPts val="1600"/>
              </a:spcBef>
            </a:pPr>
            <a:r>
              <a:rPr lang="en" sz="1500">
                <a:solidFill>
                  <a:srgbClr val="F2F1F1"/>
                </a:solidFill>
              </a:rP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spcBef>
                <a:spcPts val="1600"/>
              </a:spcBef>
            </a:pPr>
            <a:r>
              <a:rPr lang="en" sz="1500">
                <a:solidFill>
                  <a:srgbClr val="F2F1F1"/>
                </a:solidFill>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a:spcBef>
                <a:spcPts val="1600"/>
              </a:spcBef>
            </a:pPr>
            <a:r>
              <a:rPr lang="en" sz="1500">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a:t>
            </a:r>
          </a:p>
          <a:p>
            <a:pPr>
              <a:spcBef>
                <a:spcPts val="1600"/>
              </a:spcBef>
            </a:pPr>
            <a:r>
              <a:rPr lang="en" sz="1500">
                <a:solidFill>
                  <a:srgbClr val="F2F1F1"/>
                </a:solidFill>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spcBef>
                <a:spcPts val="1600"/>
              </a:spcBef>
            </a:pPr>
            <a:endParaRPr lang="ru-RU" sz="1500">
              <a:solidFill>
                <a:srgbClr val="F2F1F1"/>
              </a:solidFill>
            </a:endParaRPr>
          </a:p>
        </p:txBody>
      </p:sp>
    </p:spTree>
    <p:extLst>
      <p:ext uri="{BB962C8B-B14F-4D97-AF65-F5344CB8AC3E}">
        <p14:creationId xmlns:p14="http://schemas.microsoft.com/office/powerpoint/2010/main" val="447261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Текст две колонки - светлый">
    <p:bg>
      <p:bgPr>
        <a:solidFill>
          <a:srgbClr val="F2F1F1"/>
        </a:solidFill>
        <a:effectLst/>
      </p:bgPr>
    </p:bg>
    <p:spTree>
      <p:nvGrpSpPr>
        <p:cNvPr id="1" name=""/>
        <p:cNvGrpSpPr/>
        <p:nvPr/>
      </p:nvGrpSpPr>
      <p:grpSpPr>
        <a:xfrm>
          <a:off x="0" y="0"/>
          <a:ext cx="0" cy="0"/>
          <a:chOff x="0" y="0"/>
          <a:chExt cx="0" cy="0"/>
        </a:xfrm>
      </p:grpSpPr>
      <p:sp>
        <p:nvSpPr>
          <p:cNvPr id="17" name="Прямоугольник 16">
            <a:extLst>
              <a:ext uri="{FF2B5EF4-FFF2-40B4-BE49-F238E27FC236}">
                <a16:creationId xmlns:a16="http://schemas.microsoft.com/office/drawing/2014/main" id="{69B97327-4D2D-D944-A0BB-276FCD9E2293}"/>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8" name="TextBox 17">
            <a:extLst>
              <a:ext uri="{FF2B5EF4-FFF2-40B4-BE49-F238E27FC236}">
                <a16:creationId xmlns:a16="http://schemas.microsoft.com/office/drawing/2014/main" id="{E1DEFE13-7FE0-D742-9B08-41261567A243}"/>
              </a:ext>
            </a:extLst>
          </p:cNvPr>
          <p:cNvSpPr txBox="1"/>
          <p:nvPr userDrawn="1"/>
        </p:nvSpPr>
        <p:spPr>
          <a:xfrm>
            <a:off x="492369" y="474785"/>
            <a:ext cx="6993838" cy="461665"/>
          </a:xfrm>
          <a:prstGeom prst="rect">
            <a:avLst/>
          </a:prstGeom>
          <a:noFill/>
        </p:spPr>
        <p:txBody>
          <a:bodyPr wrap="none" rtlCol="0">
            <a:spAutoFit/>
          </a:body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9" name="TextBox 18">
            <a:extLst>
              <a:ext uri="{FF2B5EF4-FFF2-40B4-BE49-F238E27FC236}">
                <a16:creationId xmlns:a16="http://schemas.microsoft.com/office/drawing/2014/main" id="{3C6C9448-1E90-E041-829F-76F7ABAC01B4}"/>
              </a:ext>
            </a:extLst>
          </p:cNvPr>
          <p:cNvSpPr txBox="1"/>
          <p:nvPr userDrawn="1"/>
        </p:nvSpPr>
        <p:spPr>
          <a:xfrm>
            <a:off x="492369" y="897854"/>
            <a:ext cx="4402744" cy="461665"/>
          </a:xfrm>
          <a:prstGeom prst="rect">
            <a:avLst/>
          </a:prstGeom>
          <a:noFill/>
        </p:spPr>
        <p:txBody>
          <a:bodyPr wrap="none" rtlCol="0">
            <a:spAutoFit/>
          </a:body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pic>
        <p:nvPicPr>
          <p:cNvPr id="20" name="Рисунок 19">
            <a:extLst>
              <a:ext uri="{FF2B5EF4-FFF2-40B4-BE49-F238E27FC236}">
                <a16:creationId xmlns:a16="http://schemas.microsoft.com/office/drawing/2014/main" id="{6BFFDB7E-97C2-4B42-A8C2-F93DFEE1122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21" name="TextBox 20">
            <a:extLst>
              <a:ext uri="{FF2B5EF4-FFF2-40B4-BE49-F238E27FC236}">
                <a16:creationId xmlns:a16="http://schemas.microsoft.com/office/drawing/2014/main" id="{744D4528-2750-1944-8E75-C4E704F9BE3E}"/>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C9C6C6"/>
                </a:solidFill>
              </a:rPr>
              <a:t>5</a:t>
            </a:r>
            <a:endParaRPr lang="ru-RU" sz="1400">
              <a:solidFill>
                <a:srgbClr val="C9C6C6"/>
              </a:solidFill>
            </a:endParaRPr>
          </a:p>
        </p:txBody>
      </p:sp>
      <p:sp>
        <p:nvSpPr>
          <p:cNvPr id="22" name="TextBox 21">
            <a:extLst>
              <a:ext uri="{FF2B5EF4-FFF2-40B4-BE49-F238E27FC236}">
                <a16:creationId xmlns:a16="http://schemas.microsoft.com/office/drawing/2014/main" id="{82A4059F-1C02-B845-979F-3C44EAB476E4}"/>
              </a:ext>
            </a:extLst>
          </p:cNvPr>
          <p:cNvSpPr txBox="1"/>
          <p:nvPr userDrawn="1"/>
        </p:nvSpPr>
        <p:spPr>
          <a:xfrm>
            <a:off x="918693" y="1917884"/>
            <a:ext cx="10463348" cy="4170372"/>
          </a:xfrm>
          <a:prstGeom prst="rect">
            <a:avLst/>
          </a:prstGeom>
          <a:noFill/>
        </p:spPr>
        <p:txBody>
          <a:bodyPr wrap="square" numCol="2" spcCol="360000" rtlCol="0">
            <a:spAutoFit/>
          </a:bodyPr>
          <a:lstStyle/>
          <a:p>
            <a:pPr>
              <a:spcBef>
                <a:spcPts val="1600"/>
              </a:spcBef>
            </a:pPr>
            <a:r>
              <a:rPr lang="en" sz="2000">
                <a:solidFill>
                  <a:srgbClr val="293A50"/>
                </a:solidFill>
              </a:rPr>
              <a:t>Lorem ipsum dolor sit amet, consectetuer adipiscing elit, sed diam nonummy nibh euismod tincidunt ut laoreet dolore magna aliquam erat volutpat. </a:t>
            </a:r>
          </a:p>
          <a:p>
            <a:pPr>
              <a:spcBef>
                <a:spcPts val="1600"/>
              </a:spcBef>
            </a:pPr>
            <a:r>
              <a:rPr lang="en" sz="1500">
                <a:solidFill>
                  <a:srgbClr val="293A50"/>
                </a:solidFill>
              </a:rPr>
              <a:t>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spcBef>
                <a:spcPts val="1600"/>
              </a:spcBef>
            </a:pPr>
            <a:r>
              <a:rPr lang="en" sz="1500">
                <a:solidFill>
                  <a:srgbClr val="293A50"/>
                </a:solidFill>
              </a:rPr>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a:spcBef>
                <a:spcPts val="1600"/>
              </a:spcBef>
            </a:pPr>
            <a:r>
              <a:rPr lang="en" sz="1500">
                <a:solidFill>
                  <a:srgbClr val="293A50"/>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a:t>
            </a:r>
          </a:p>
          <a:p>
            <a:pPr>
              <a:spcBef>
                <a:spcPts val="1600"/>
              </a:spcBef>
            </a:pPr>
            <a:r>
              <a:rPr lang="en" sz="1500">
                <a:solidFill>
                  <a:srgbClr val="293A50"/>
                </a:solidFill>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a:spcBef>
                <a:spcPts val="1600"/>
              </a:spcBef>
            </a:pPr>
            <a:endParaRPr lang="ru-RU" sz="1500">
              <a:solidFill>
                <a:srgbClr val="293A50"/>
              </a:solidFill>
            </a:endParaRPr>
          </a:p>
        </p:txBody>
      </p:sp>
    </p:spTree>
    <p:extLst>
      <p:ext uri="{BB962C8B-B14F-4D97-AF65-F5344CB8AC3E}">
        <p14:creationId xmlns:p14="http://schemas.microsoft.com/office/powerpoint/2010/main" val="363533056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Текст + желтая картинка - синий">
    <p:bg>
      <p:bgPr>
        <a:solidFill>
          <a:srgbClr val="30445C"/>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50514301-7320-F344-8480-77F197D80B41}"/>
              </a:ext>
            </a:extLst>
          </p:cNvPr>
          <p:cNvPicPr>
            <a:picLocks noChangeAspect="1"/>
          </p:cNvPicPr>
          <p:nvPr userDrawn="1"/>
        </p:nvPicPr>
        <p:blipFill>
          <a:blip r:embed="rId2"/>
          <a:stretch>
            <a:fill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6C8BE9C0-6BE6-DA4E-BF70-55A52DC7B925}"/>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0" name="TextBox 9">
            <a:extLst>
              <a:ext uri="{FF2B5EF4-FFF2-40B4-BE49-F238E27FC236}">
                <a16:creationId xmlns:a16="http://schemas.microsoft.com/office/drawing/2014/main" id="{5992C579-D288-B54F-B737-84F3328FE4C2}"/>
              </a:ext>
            </a:extLst>
          </p:cNvPr>
          <p:cNvSpPr txBox="1"/>
          <p:nvPr userDrawn="1"/>
        </p:nvSpPr>
        <p:spPr>
          <a:xfrm>
            <a:off x="6142932" y="474785"/>
            <a:ext cx="3433056" cy="461665"/>
          </a:xfrm>
          <a:prstGeom prst="rect">
            <a:avLst/>
          </a:prstGeom>
          <a:noFill/>
        </p:spPr>
        <p:txBody>
          <a:bodyPr wrap="none" rtlCol="0">
            <a:spAutoFit/>
          </a:bodyPr>
          <a:lstStyle/>
          <a:p>
            <a:r>
              <a:rPr lang="ru-RU" sz="2400">
                <a:solidFill>
                  <a:srgbClr val="FDC600"/>
                </a:solidFill>
              </a:rPr>
              <a:t>Интересный заголовок</a:t>
            </a:r>
            <a:endParaRPr lang="en" sz="2400">
              <a:solidFill>
                <a:srgbClr val="FDC600"/>
              </a:solidFill>
            </a:endParaRPr>
          </a:p>
        </p:txBody>
      </p:sp>
      <p:sp>
        <p:nvSpPr>
          <p:cNvPr id="11" name="TextBox 10">
            <a:extLst>
              <a:ext uri="{FF2B5EF4-FFF2-40B4-BE49-F238E27FC236}">
                <a16:creationId xmlns:a16="http://schemas.microsoft.com/office/drawing/2014/main" id="{172FEBC3-5AA6-834B-BFF4-13F041C6E918}"/>
              </a:ext>
            </a:extLst>
          </p:cNvPr>
          <p:cNvSpPr txBox="1"/>
          <p:nvPr userDrawn="1"/>
        </p:nvSpPr>
        <p:spPr>
          <a:xfrm>
            <a:off x="6142932" y="897854"/>
            <a:ext cx="4854214" cy="461665"/>
          </a:xfrm>
          <a:prstGeom prst="rect">
            <a:avLst/>
          </a:prstGeom>
          <a:noFill/>
        </p:spPr>
        <p:txBody>
          <a:bodyPr wrap="none" rtlCol="0">
            <a:spAutoFit/>
          </a:bodyPr>
          <a:lstStyle/>
          <a:p>
            <a:r>
              <a:rPr lang="ru-RU" sz="2400" i="1">
                <a:solidFill>
                  <a:srgbClr val="C9C6C6"/>
                </a:solidFill>
                <a:latin typeface="Times New Roman" panose="02020603050405020304" pitchFamily="18" charset="0"/>
                <a:cs typeface="Times New Roman" panose="02020603050405020304" pitchFamily="18" charset="0"/>
              </a:rPr>
              <a:t>Не менее интересный подзаголовок</a:t>
            </a:r>
          </a:p>
        </p:txBody>
      </p:sp>
      <p:pic>
        <p:nvPicPr>
          <p:cNvPr id="12" name="Рисунок 11">
            <a:extLst>
              <a:ext uri="{FF2B5EF4-FFF2-40B4-BE49-F238E27FC236}">
                <a16:creationId xmlns:a16="http://schemas.microsoft.com/office/drawing/2014/main" id="{6808129B-4B1D-324B-A6E3-1EEA2DAF48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4" name="TextBox 13">
            <a:extLst>
              <a:ext uri="{FF2B5EF4-FFF2-40B4-BE49-F238E27FC236}">
                <a16:creationId xmlns:a16="http://schemas.microsoft.com/office/drawing/2014/main" id="{33A7AF4F-AB0F-5F40-9C91-02F9A6B4C5EA}"/>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707588"/>
                </a:solidFill>
              </a:rPr>
              <a:t>5</a:t>
            </a:r>
            <a:endParaRPr lang="ru-RU" sz="1400">
              <a:solidFill>
                <a:srgbClr val="707588"/>
              </a:solidFill>
            </a:endParaRPr>
          </a:p>
        </p:txBody>
      </p:sp>
      <p:sp>
        <p:nvSpPr>
          <p:cNvPr id="20" name="TextBox 19">
            <a:extLst>
              <a:ext uri="{FF2B5EF4-FFF2-40B4-BE49-F238E27FC236}">
                <a16:creationId xmlns:a16="http://schemas.microsoft.com/office/drawing/2014/main" id="{4F236B44-FF55-8243-B1FF-41BEF374586D}"/>
              </a:ext>
            </a:extLst>
          </p:cNvPr>
          <p:cNvSpPr txBox="1"/>
          <p:nvPr userDrawn="1"/>
        </p:nvSpPr>
        <p:spPr>
          <a:xfrm>
            <a:off x="6309360" y="1943100"/>
            <a:ext cx="5214707" cy="3416320"/>
          </a:xfrm>
          <a:prstGeom prst="rect">
            <a:avLst/>
          </a:prstGeom>
          <a:noFill/>
        </p:spPr>
        <p:txBody>
          <a:bodyPr wrap="square" rtlCol="0">
            <a:spAutoFit/>
          </a:bodyPr>
          <a:lstStyle/>
          <a:p>
            <a:r>
              <a:rPr lang="en">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solidFill>
                <a:srgbClr val="F2F1F1"/>
              </a:solidFill>
            </a:endParaRPr>
          </a:p>
        </p:txBody>
      </p:sp>
    </p:spTree>
    <p:extLst>
      <p:ext uri="{BB962C8B-B14F-4D97-AF65-F5344CB8AC3E}">
        <p14:creationId xmlns:p14="http://schemas.microsoft.com/office/powerpoint/2010/main" val="14456030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Текст + светлая картинка - синий">
    <p:bg>
      <p:bgPr>
        <a:solidFill>
          <a:srgbClr val="30445C"/>
        </a:solidFill>
        <a:effectLst/>
      </p:bgPr>
    </p:bg>
    <p:spTree>
      <p:nvGrpSpPr>
        <p:cNvPr id="1" name=""/>
        <p:cNvGrpSpPr/>
        <p:nvPr/>
      </p:nvGrpSpPr>
      <p:grpSpPr>
        <a:xfrm>
          <a:off x="0" y="0"/>
          <a:ext cx="0" cy="0"/>
          <a:chOff x="0" y="0"/>
          <a:chExt cx="0" cy="0"/>
        </a:xfrm>
      </p:grpSpPr>
      <p:pic>
        <p:nvPicPr>
          <p:cNvPr id="13" name="Рисунок 12">
            <a:extLst>
              <a:ext uri="{FF2B5EF4-FFF2-40B4-BE49-F238E27FC236}">
                <a16:creationId xmlns:a16="http://schemas.microsoft.com/office/drawing/2014/main" id="{1CA86BDD-794D-554E-9401-49F5C07B5A3F}"/>
              </a:ext>
            </a:extLst>
          </p:cNvPr>
          <p:cNvPicPr>
            <a:picLocks noChangeAspect="1"/>
          </p:cNvPicPr>
          <p:nvPr userDrawn="1"/>
        </p:nvPicPr>
        <p:blipFill>
          <a:blip r:embed="rId2"/>
          <a:src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6C8BE9C0-6BE6-DA4E-BF70-55A52DC7B925}"/>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0" name="TextBox 9">
            <a:extLst>
              <a:ext uri="{FF2B5EF4-FFF2-40B4-BE49-F238E27FC236}">
                <a16:creationId xmlns:a16="http://schemas.microsoft.com/office/drawing/2014/main" id="{5992C579-D288-B54F-B737-84F3328FE4C2}"/>
              </a:ext>
            </a:extLst>
          </p:cNvPr>
          <p:cNvSpPr txBox="1"/>
          <p:nvPr userDrawn="1"/>
        </p:nvSpPr>
        <p:spPr>
          <a:xfrm>
            <a:off x="6142932" y="474785"/>
            <a:ext cx="3433056" cy="461665"/>
          </a:xfrm>
          <a:prstGeom prst="rect">
            <a:avLst/>
          </a:prstGeom>
          <a:noFill/>
        </p:spPr>
        <p:txBody>
          <a:bodyPr wrap="none" rtlCol="0">
            <a:spAutoFit/>
          </a:bodyPr>
          <a:lstStyle/>
          <a:p>
            <a:r>
              <a:rPr lang="ru-RU" sz="2400">
                <a:solidFill>
                  <a:srgbClr val="FDC600"/>
                </a:solidFill>
              </a:rPr>
              <a:t>Интересный заголовок</a:t>
            </a:r>
            <a:endParaRPr lang="en" sz="2400">
              <a:solidFill>
                <a:srgbClr val="FDC600"/>
              </a:solidFill>
            </a:endParaRPr>
          </a:p>
        </p:txBody>
      </p:sp>
      <p:sp>
        <p:nvSpPr>
          <p:cNvPr id="11" name="TextBox 10">
            <a:extLst>
              <a:ext uri="{FF2B5EF4-FFF2-40B4-BE49-F238E27FC236}">
                <a16:creationId xmlns:a16="http://schemas.microsoft.com/office/drawing/2014/main" id="{172FEBC3-5AA6-834B-BFF4-13F041C6E918}"/>
              </a:ext>
            </a:extLst>
          </p:cNvPr>
          <p:cNvSpPr txBox="1"/>
          <p:nvPr userDrawn="1"/>
        </p:nvSpPr>
        <p:spPr>
          <a:xfrm>
            <a:off x="6142932" y="897854"/>
            <a:ext cx="4854214" cy="461665"/>
          </a:xfrm>
          <a:prstGeom prst="rect">
            <a:avLst/>
          </a:prstGeom>
          <a:noFill/>
        </p:spPr>
        <p:txBody>
          <a:bodyPr wrap="none" rtlCol="0">
            <a:spAutoFit/>
          </a:bodyPr>
          <a:lstStyle/>
          <a:p>
            <a:r>
              <a:rPr lang="ru-RU" sz="2400" i="1">
                <a:solidFill>
                  <a:srgbClr val="C9C6C6"/>
                </a:solidFill>
                <a:latin typeface="Times New Roman" panose="02020603050405020304" pitchFamily="18" charset="0"/>
                <a:cs typeface="Times New Roman" panose="02020603050405020304" pitchFamily="18" charset="0"/>
              </a:rPr>
              <a:t>Не менее интересный подзаголовок</a:t>
            </a:r>
          </a:p>
        </p:txBody>
      </p:sp>
      <p:pic>
        <p:nvPicPr>
          <p:cNvPr id="12" name="Рисунок 11">
            <a:extLst>
              <a:ext uri="{FF2B5EF4-FFF2-40B4-BE49-F238E27FC236}">
                <a16:creationId xmlns:a16="http://schemas.microsoft.com/office/drawing/2014/main" id="{6808129B-4B1D-324B-A6E3-1EEA2DAF48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4" name="TextBox 13">
            <a:extLst>
              <a:ext uri="{FF2B5EF4-FFF2-40B4-BE49-F238E27FC236}">
                <a16:creationId xmlns:a16="http://schemas.microsoft.com/office/drawing/2014/main" id="{33A7AF4F-AB0F-5F40-9C91-02F9A6B4C5EA}"/>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707588"/>
                </a:solidFill>
              </a:rPr>
              <a:t>5</a:t>
            </a:r>
            <a:endParaRPr lang="ru-RU" sz="1400">
              <a:solidFill>
                <a:srgbClr val="707588"/>
              </a:solidFill>
            </a:endParaRPr>
          </a:p>
        </p:txBody>
      </p:sp>
      <p:sp>
        <p:nvSpPr>
          <p:cNvPr id="20" name="TextBox 19">
            <a:extLst>
              <a:ext uri="{FF2B5EF4-FFF2-40B4-BE49-F238E27FC236}">
                <a16:creationId xmlns:a16="http://schemas.microsoft.com/office/drawing/2014/main" id="{4F236B44-FF55-8243-B1FF-41BEF374586D}"/>
              </a:ext>
            </a:extLst>
          </p:cNvPr>
          <p:cNvSpPr txBox="1"/>
          <p:nvPr userDrawn="1"/>
        </p:nvSpPr>
        <p:spPr>
          <a:xfrm>
            <a:off x="6309360" y="1943100"/>
            <a:ext cx="5214707" cy="3416320"/>
          </a:xfrm>
          <a:prstGeom prst="rect">
            <a:avLst/>
          </a:prstGeom>
          <a:noFill/>
        </p:spPr>
        <p:txBody>
          <a:bodyPr wrap="square" rtlCol="0">
            <a:spAutoFit/>
          </a:bodyPr>
          <a:lstStyle/>
          <a:p>
            <a:r>
              <a:rPr lang="en">
                <a:solidFill>
                  <a:srgbClr val="F2F1F1"/>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solidFill>
                <a:srgbClr val="F2F1F1"/>
              </a:solidFill>
            </a:endParaRPr>
          </a:p>
        </p:txBody>
      </p:sp>
    </p:spTree>
    <p:extLst>
      <p:ext uri="{BB962C8B-B14F-4D97-AF65-F5344CB8AC3E}">
        <p14:creationId xmlns:p14="http://schemas.microsoft.com/office/powerpoint/2010/main" val="232355511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Текст + желтая картинка - светлый">
    <p:bg>
      <p:bgPr>
        <a:solidFill>
          <a:srgbClr val="F2F1F1"/>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E3455FAA-4802-7247-96EE-987D999688F2}"/>
              </a:ext>
            </a:extLst>
          </p:cNvPr>
          <p:cNvPicPr>
            <a:picLocks noChangeAspect="1"/>
          </p:cNvPicPr>
          <p:nvPr userDrawn="1"/>
        </p:nvPicPr>
        <p:blipFill>
          <a:blip r:embed="rId2"/>
          <a:stretch>
            <a:fillRect/>
          </a:stretch>
        </p:blipFill>
        <p:spPr>
          <a:xfrm>
            <a:off x="0" y="0"/>
            <a:ext cx="5638800" cy="6858000"/>
          </a:xfrm>
          <a:prstGeom prst="rect">
            <a:avLst/>
          </a:prstGeom>
        </p:spPr>
      </p:pic>
      <p:sp>
        <p:nvSpPr>
          <p:cNvPr id="9" name="Прямоугольник 8">
            <a:extLst>
              <a:ext uri="{FF2B5EF4-FFF2-40B4-BE49-F238E27FC236}">
                <a16:creationId xmlns:a16="http://schemas.microsoft.com/office/drawing/2014/main" id="{AD0A196C-CFC9-8A4C-B875-AF877B27F395}"/>
              </a:ext>
            </a:extLst>
          </p:cNvPr>
          <p:cNvSpPr/>
          <p:nvPr userDrawn="1"/>
        </p:nvSpPr>
        <p:spPr>
          <a:xfrm>
            <a:off x="5641494" y="1"/>
            <a:ext cx="134682" cy="1277566"/>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0" name="TextBox 9">
            <a:extLst>
              <a:ext uri="{FF2B5EF4-FFF2-40B4-BE49-F238E27FC236}">
                <a16:creationId xmlns:a16="http://schemas.microsoft.com/office/drawing/2014/main" id="{79EC9C50-2BB8-6849-9861-F75F00F4BACF}"/>
              </a:ext>
            </a:extLst>
          </p:cNvPr>
          <p:cNvSpPr txBox="1"/>
          <p:nvPr userDrawn="1"/>
        </p:nvSpPr>
        <p:spPr>
          <a:xfrm>
            <a:off x="6142932" y="474785"/>
            <a:ext cx="3433056" cy="461665"/>
          </a:xfrm>
          <a:prstGeom prst="rect">
            <a:avLst/>
          </a:prstGeom>
          <a:noFill/>
        </p:spPr>
        <p:txBody>
          <a:bodyPr wrap="none" rtlCol="0">
            <a:spAutoFit/>
          </a:bodyPr>
          <a:lstStyle/>
          <a:p>
            <a:r>
              <a:rPr lang="ru-RU" sz="2400">
                <a:solidFill>
                  <a:srgbClr val="293A50"/>
                </a:solidFill>
              </a:rPr>
              <a:t>Интересный заголовок</a:t>
            </a:r>
            <a:endParaRPr lang="en" sz="2400">
              <a:solidFill>
                <a:srgbClr val="293A50"/>
              </a:solidFill>
            </a:endParaRPr>
          </a:p>
        </p:txBody>
      </p:sp>
      <p:sp>
        <p:nvSpPr>
          <p:cNvPr id="11" name="TextBox 10">
            <a:extLst>
              <a:ext uri="{FF2B5EF4-FFF2-40B4-BE49-F238E27FC236}">
                <a16:creationId xmlns:a16="http://schemas.microsoft.com/office/drawing/2014/main" id="{13B96ACB-21EF-4548-BFEF-8F452B47C181}"/>
              </a:ext>
            </a:extLst>
          </p:cNvPr>
          <p:cNvSpPr txBox="1"/>
          <p:nvPr userDrawn="1"/>
        </p:nvSpPr>
        <p:spPr>
          <a:xfrm>
            <a:off x="6142932" y="897854"/>
            <a:ext cx="4854214" cy="461665"/>
          </a:xfrm>
          <a:prstGeom prst="rect">
            <a:avLst/>
          </a:prstGeom>
          <a:noFill/>
        </p:spPr>
        <p:txBody>
          <a:bodyPr wrap="none" rtlCol="0">
            <a:spAutoFit/>
          </a:bodyPr>
          <a:lstStyle/>
          <a:p>
            <a:r>
              <a:rPr lang="ru-RU" sz="2400" i="1">
                <a:solidFill>
                  <a:srgbClr val="707588"/>
                </a:solidFill>
                <a:latin typeface="Times New Roman" panose="02020603050405020304" pitchFamily="18" charset="0"/>
                <a:cs typeface="Times New Roman" panose="02020603050405020304" pitchFamily="18" charset="0"/>
              </a:rPr>
              <a:t>Не менее интересный подзаголовок</a:t>
            </a:r>
          </a:p>
        </p:txBody>
      </p:sp>
      <p:pic>
        <p:nvPicPr>
          <p:cNvPr id="12" name="Рисунок 11">
            <a:extLst>
              <a:ext uri="{FF2B5EF4-FFF2-40B4-BE49-F238E27FC236}">
                <a16:creationId xmlns:a16="http://schemas.microsoft.com/office/drawing/2014/main" id="{FFEA453B-D4FC-454F-B569-CB90DC81FF1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13" name="TextBox 12">
            <a:extLst>
              <a:ext uri="{FF2B5EF4-FFF2-40B4-BE49-F238E27FC236}">
                <a16:creationId xmlns:a16="http://schemas.microsoft.com/office/drawing/2014/main" id="{390842A9-0A5F-E541-A07F-A75DCCA53D76}"/>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C9C6C6"/>
                </a:solidFill>
              </a:rPr>
              <a:t>5</a:t>
            </a:r>
            <a:endParaRPr lang="ru-RU" sz="1400">
              <a:solidFill>
                <a:srgbClr val="C9C6C6"/>
              </a:solidFill>
            </a:endParaRPr>
          </a:p>
        </p:txBody>
      </p:sp>
      <p:sp>
        <p:nvSpPr>
          <p:cNvPr id="14" name="TextBox 13">
            <a:extLst>
              <a:ext uri="{FF2B5EF4-FFF2-40B4-BE49-F238E27FC236}">
                <a16:creationId xmlns:a16="http://schemas.microsoft.com/office/drawing/2014/main" id="{D5630839-66F5-C943-B40F-ACE0EA64762D}"/>
              </a:ext>
            </a:extLst>
          </p:cNvPr>
          <p:cNvSpPr txBox="1"/>
          <p:nvPr userDrawn="1"/>
        </p:nvSpPr>
        <p:spPr>
          <a:xfrm>
            <a:off x="6309360" y="1943100"/>
            <a:ext cx="5214707" cy="3416320"/>
          </a:xfrm>
          <a:prstGeom prst="rect">
            <a:avLst/>
          </a:prstGeom>
          <a:noFill/>
        </p:spPr>
        <p:txBody>
          <a:bodyPr wrap="square" rtlCol="0">
            <a:spAutoFit/>
          </a:bodyPr>
          <a:lstStyle/>
          <a:p>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Tree>
    <p:extLst>
      <p:ext uri="{BB962C8B-B14F-4D97-AF65-F5344CB8AC3E}">
        <p14:creationId xmlns:p14="http://schemas.microsoft.com/office/powerpoint/2010/main" val="41530228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Текст + светлая картинка - светлый">
    <p:bg>
      <p:bgPr>
        <a:solidFill>
          <a:srgbClr val="F2F1F1"/>
        </a:solidFill>
        <a:effectLst/>
      </p:bgPr>
    </p:bg>
    <p:spTree>
      <p:nvGrpSpPr>
        <p:cNvPr id="1" name=""/>
        <p:cNvGrpSpPr/>
        <p:nvPr/>
      </p:nvGrpSpPr>
      <p:grpSpPr>
        <a:xfrm>
          <a:off x="0" y="0"/>
          <a:ext cx="0" cy="0"/>
          <a:chOff x="0" y="0"/>
          <a:chExt cx="0" cy="0"/>
        </a:xfrm>
      </p:grpSpPr>
      <p:pic>
        <p:nvPicPr>
          <p:cNvPr id="15" name="Рисунок 14">
            <a:extLst>
              <a:ext uri="{FF2B5EF4-FFF2-40B4-BE49-F238E27FC236}">
                <a16:creationId xmlns:a16="http://schemas.microsoft.com/office/drawing/2014/main" id="{63973DED-1D9D-5C48-B310-4AE777F1A599}"/>
              </a:ext>
            </a:extLst>
          </p:cNvPr>
          <p:cNvPicPr>
            <a:picLocks noChangeAspect="1"/>
          </p:cNvPicPr>
          <p:nvPr userDrawn="1"/>
        </p:nvPicPr>
        <p:blipFill>
          <a:blip r:embed="rId2"/>
          <a:srcRect/>
          <a:stretch/>
        </p:blipFill>
        <p:spPr>
          <a:xfrm>
            <a:off x="0" y="0"/>
            <a:ext cx="5638800" cy="6858000"/>
          </a:xfrm>
          <a:prstGeom prst="rect">
            <a:avLst/>
          </a:prstGeom>
        </p:spPr>
      </p:pic>
      <p:sp>
        <p:nvSpPr>
          <p:cNvPr id="16" name="Прямоугольник 15">
            <a:extLst>
              <a:ext uri="{FF2B5EF4-FFF2-40B4-BE49-F238E27FC236}">
                <a16:creationId xmlns:a16="http://schemas.microsoft.com/office/drawing/2014/main" id="{56A93608-78AF-F247-9EEB-C5C5E299D1EE}"/>
              </a:ext>
            </a:extLst>
          </p:cNvPr>
          <p:cNvSpPr/>
          <p:nvPr userDrawn="1"/>
        </p:nvSpPr>
        <p:spPr>
          <a:xfrm>
            <a:off x="5641494" y="1"/>
            <a:ext cx="134682" cy="127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17" name="TextBox 16">
            <a:extLst>
              <a:ext uri="{FF2B5EF4-FFF2-40B4-BE49-F238E27FC236}">
                <a16:creationId xmlns:a16="http://schemas.microsoft.com/office/drawing/2014/main" id="{8942A1DA-18A4-064A-9ED5-8C5426459F22}"/>
              </a:ext>
            </a:extLst>
          </p:cNvPr>
          <p:cNvSpPr txBox="1"/>
          <p:nvPr userDrawn="1"/>
        </p:nvSpPr>
        <p:spPr>
          <a:xfrm>
            <a:off x="6142932" y="474785"/>
            <a:ext cx="3433056" cy="461665"/>
          </a:xfrm>
          <a:prstGeom prst="rect">
            <a:avLst/>
          </a:prstGeom>
          <a:noFill/>
        </p:spPr>
        <p:txBody>
          <a:bodyPr wrap="none" rtlCol="0">
            <a:spAutoFit/>
          </a:bodyPr>
          <a:lstStyle/>
          <a:p>
            <a:r>
              <a:rPr lang="ru-RU" sz="2400">
                <a:solidFill>
                  <a:srgbClr val="293A50"/>
                </a:solidFill>
              </a:rPr>
              <a:t>Интересный заголовок</a:t>
            </a:r>
            <a:endParaRPr lang="en" sz="2400">
              <a:solidFill>
                <a:srgbClr val="293A50"/>
              </a:solidFill>
            </a:endParaRPr>
          </a:p>
        </p:txBody>
      </p:sp>
      <p:sp>
        <p:nvSpPr>
          <p:cNvPr id="18" name="TextBox 17">
            <a:extLst>
              <a:ext uri="{FF2B5EF4-FFF2-40B4-BE49-F238E27FC236}">
                <a16:creationId xmlns:a16="http://schemas.microsoft.com/office/drawing/2014/main" id="{21901CAC-611B-E449-B93A-260D9C66248F}"/>
              </a:ext>
            </a:extLst>
          </p:cNvPr>
          <p:cNvSpPr txBox="1"/>
          <p:nvPr userDrawn="1"/>
        </p:nvSpPr>
        <p:spPr>
          <a:xfrm>
            <a:off x="6142932" y="897854"/>
            <a:ext cx="4854214" cy="461665"/>
          </a:xfrm>
          <a:prstGeom prst="rect">
            <a:avLst/>
          </a:prstGeom>
          <a:noFill/>
        </p:spPr>
        <p:txBody>
          <a:bodyPr wrap="none" rtlCol="0">
            <a:spAutoFit/>
          </a:bodyPr>
          <a:lstStyle/>
          <a:p>
            <a:r>
              <a:rPr lang="ru-RU" sz="2400" i="1">
                <a:solidFill>
                  <a:srgbClr val="707588"/>
                </a:solidFill>
                <a:latin typeface="Times New Roman" panose="02020603050405020304" pitchFamily="18" charset="0"/>
                <a:cs typeface="Times New Roman" panose="02020603050405020304" pitchFamily="18" charset="0"/>
              </a:rPr>
              <a:t>Не менее интересный подзаголовок</a:t>
            </a:r>
          </a:p>
        </p:txBody>
      </p:sp>
      <p:pic>
        <p:nvPicPr>
          <p:cNvPr id="19" name="Рисунок 18">
            <a:extLst>
              <a:ext uri="{FF2B5EF4-FFF2-40B4-BE49-F238E27FC236}">
                <a16:creationId xmlns:a16="http://schemas.microsoft.com/office/drawing/2014/main" id="{02A4CB86-37A3-BD4D-9DB0-FCEC9813350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5688" y="6274334"/>
            <a:ext cx="1233112" cy="176861"/>
          </a:xfrm>
          <a:prstGeom prst="rect">
            <a:avLst/>
          </a:prstGeom>
        </p:spPr>
      </p:pic>
      <p:sp>
        <p:nvSpPr>
          <p:cNvPr id="20" name="TextBox 19">
            <a:extLst>
              <a:ext uri="{FF2B5EF4-FFF2-40B4-BE49-F238E27FC236}">
                <a16:creationId xmlns:a16="http://schemas.microsoft.com/office/drawing/2014/main" id="{309E3544-8B08-EB42-8C08-2FEADAA744B6}"/>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C9C6C6"/>
                </a:solidFill>
              </a:rPr>
              <a:t>5</a:t>
            </a:r>
            <a:endParaRPr lang="ru-RU" sz="1400">
              <a:solidFill>
                <a:srgbClr val="C9C6C6"/>
              </a:solidFill>
            </a:endParaRPr>
          </a:p>
        </p:txBody>
      </p:sp>
      <p:sp>
        <p:nvSpPr>
          <p:cNvPr id="21" name="TextBox 20">
            <a:extLst>
              <a:ext uri="{FF2B5EF4-FFF2-40B4-BE49-F238E27FC236}">
                <a16:creationId xmlns:a16="http://schemas.microsoft.com/office/drawing/2014/main" id="{8A04D5EE-A961-FB4C-A90D-67D7D69FE409}"/>
              </a:ext>
            </a:extLst>
          </p:cNvPr>
          <p:cNvSpPr txBox="1"/>
          <p:nvPr userDrawn="1"/>
        </p:nvSpPr>
        <p:spPr>
          <a:xfrm>
            <a:off x="6309360" y="1943100"/>
            <a:ext cx="5214707" cy="3416320"/>
          </a:xfrm>
          <a:prstGeom prst="rect">
            <a:avLst/>
          </a:prstGeom>
          <a:noFill/>
        </p:spPr>
        <p:txBody>
          <a:bodyPr wrap="square" rtlCol="0">
            <a:spAutoFit/>
          </a:bodyPr>
          <a:lstStyle/>
          <a:p>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ru-RU"/>
          </a:p>
        </p:txBody>
      </p:sp>
    </p:spTree>
    <p:extLst>
      <p:ext uri="{BB962C8B-B14F-4D97-AF65-F5344CB8AC3E}">
        <p14:creationId xmlns:p14="http://schemas.microsoft.com/office/powerpoint/2010/main" val="41270856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Таблица - синий">
    <p:bg>
      <p:bgPr>
        <a:solidFill>
          <a:srgbClr val="30445C"/>
        </a:solidFill>
        <a:effectLst/>
      </p:bgPr>
    </p:bg>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BFB4C77D-A282-F348-B582-E18C088E1FCE}"/>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3" name="TextBox 22">
            <a:extLst>
              <a:ext uri="{FF2B5EF4-FFF2-40B4-BE49-F238E27FC236}">
                <a16:creationId xmlns:a16="http://schemas.microsoft.com/office/drawing/2014/main" id="{DD302ECC-7605-0C41-A657-9507EB3D3708}"/>
              </a:ext>
            </a:extLst>
          </p:cNvPr>
          <p:cNvSpPr txBox="1"/>
          <p:nvPr userDrawn="1"/>
        </p:nvSpPr>
        <p:spPr>
          <a:xfrm>
            <a:off x="492369" y="474785"/>
            <a:ext cx="2608727" cy="461665"/>
          </a:xfrm>
          <a:prstGeom prst="rect">
            <a:avLst/>
          </a:prstGeom>
          <a:noFill/>
        </p:spPr>
        <p:txBody>
          <a:bodyPr wrap="none" rtlCol="0">
            <a:spAutoFit/>
          </a:bodyPr>
          <a:lstStyle/>
          <a:p>
            <a:r>
              <a:rPr lang="ru-RU" sz="2400">
                <a:solidFill>
                  <a:srgbClr val="FDC600"/>
                </a:solidFill>
              </a:rPr>
              <a:t>Пример таблицы</a:t>
            </a:r>
            <a:endParaRPr lang="en" sz="2400">
              <a:solidFill>
                <a:srgbClr val="FDC600"/>
              </a:solidFill>
            </a:endParaRPr>
          </a:p>
        </p:txBody>
      </p:sp>
      <p:sp>
        <p:nvSpPr>
          <p:cNvPr id="24" name="TextBox 23">
            <a:extLst>
              <a:ext uri="{FF2B5EF4-FFF2-40B4-BE49-F238E27FC236}">
                <a16:creationId xmlns:a16="http://schemas.microsoft.com/office/drawing/2014/main" id="{39409B18-32E4-4B41-93E0-DD4CA7026649}"/>
              </a:ext>
            </a:extLst>
          </p:cNvPr>
          <p:cNvSpPr txBox="1"/>
          <p:nvPr userDrawn="1"/>
        </p:nvSpPr>
        <p:spPr>
          <a:xfrm>
            <a:off x="492369" y="897854"/>
            <a:ext cx="4043543" cy="461665"/>
          </a:xfrm>
          <a:prstGeom prst="rect">
            <a:avLst/>
          </a:prstGeom>
          <a:noFill/>
        </p:spPr>
        <p:txBody>
          <a:bodyPr wrap="none" rtlCol="0">
            <a:spAutoFit/>
          </a:bodyPr>
          <a:lstStyle/>
          <a:p>
            <a:r>
              <a:rPr lang="ru-RU" sz="2400" i="1">
                <a:solidFill>
                  <a:srgbClr val="C9C6C6"/>
                </a:solidFill>
                <a:latin typeface="Times New Roman" panose="02020603050405020304" pitchFamily="18" charset="0"/>
                <a:cs typeface="Times New Roman" panose="02020603050405020304" pitchFamily="18" charset="0"/>
              </a:rPr>
              <a:t>Простая таблица с данными</a:t>
            </a:r>
          </a:p>
        </p:txBody>
      </p:sp>
      <p:pic>
        <p:nvPicPr>
          <p:cNvPr id="25" name="Рисунок 24">
            <a:extLst>
              <a:ext uri="{FF2B5EF4-FFF2-40B4-BE49-F238E27FC236}">
                <a16:creationId xmlns:a16="http://schemas.microsoft.com/office/drawing/2014/main" id="{1BFA687C-03C4-694E-9673-6BDEEC58C4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26" name="TextBox 25">
            <a:extLst>
              <a:ext uri="{FF2B5EF4-FFF2-40B4-BE49-F238E27FC236}">
                <a16:creationId xmlns:a16="http://schemas.microsoft.com/office/drawing/2014/main" id="{1552DB64-EF17-7744-84AD-AC6D1ACA0964}"/>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707588"/>
                </a:solidFill>
              </a:rPr>
              <a:t>5</a:t>
            </a:r>
            <a:endParaRPr lang="ru-RU" sz="1400">
              <a:solidFill>
                <a:srgbClr val="707588"/>
              </a:solidFill>
            </a:endParaRPr>
          </a:p>
        </p:txBody>
      </p:sp>
      <p:graphicFrame>
        <p:nvGraphicFramePr>
          <p:cNvPr id="27" name="Таблица 6">
            <a:extLst>
              <a:ext uri="{FF2B5EF4-FFF2-40B4-BE49-F238E27FC236}">
                <a16:creationId xmlns:a16="http://schemas.microsoft.com/office/drawing/2014/main" id="{CD9E78F4-0C63-EF45-96AC-5ED9AEBFFAAF}"/>
              </a:ext>
            </a:extLst>
          </p:cNvPr>
          <p:cNvGraphicFramePr>
            <a:graphicFrameLocks noGrp="1"/>
          </p:cNvGraphicFramePr>
          <p:nvPr userDrawn="1">
            <p:extLst>
              <p:ext uri="{D42A27DB-BD31-4B8C-83A1-F6EECF244321}">
                <p14:modId xmlns:p14="http://schemas.microsoft.com/office/powerpoint/2010/main" val="3111603528"/>
              </p:ext>
            </p:extLst>
          </p:nvPr>
        </p:nvGraphicFramePr>
        <p:xfrm>
          <a:off x="994611" y="1782588"/>
          <a:ext cx="10379241" cy="3982720"/>
        </p:xfrm>
        <a:graphic>
          <a:graphicData uri="http://schemas.openxmlformats.org/drawingml/2006/table">
            <a:tbl>
              <a:tblPr firstRow="1" bandRow="1">
                <a:tableStyleId>{B301B821-A1FF-4177-AEE7-76D212191A09}</a:tableStyleId>
              </a:tblPr>
              <a:tblGrid>
                <a:gridCol w="3459747">
                  <a:extLst>
                    <a:ext uri="{9D8B030D-6E8A-4147-A177-3AD203B41FA5}">
                      <a16:colId xmlns:a16="http://schemas.microsoft.com/office/drawing/2014/main" val="3985562917"/>
                    </a:ext>
                  </a:extLst>
                </a:gridCol>
                <a:gridCol w="3459747">
                  <a:extLst>
                    <a:ext uri="{9D8B030D-6E8A-4147-A177-3AD203B41FA5}">
                      <a16:colId xmlns:a16="http://schemas.microsoft.com/office/drawing/2014/main" val="1649771417"/>
                    </a:ext>
                  </a:extLst>
                </a:gridCol>
                <a:gridCol w="3459747">
                  <a:extLst>
                    <a:ext uri="{9D8B030D-6E8A-4147-A177-3AD203B41FA5}">
                      <a16:colId xmlns:a16="http://schemas.microsoft.com/office/drawing/2014/main" val="3585382349"/>
                    </a:ext>
                  </a:extLst>
                </a:gridCol>
              </a:tblGrid>
              <a:tr h="0">
                <a:tc>
                  <a:txBody>
                    <a:bodyPr/>
                    <a:lstStyle/>
                    <a:p>
                      <a:r>
                        <a:rPr lang="en" sz="1200">
                          <a:solidFill>
                            <a:schemeClr val="tx1"/>
                          </a:solidFill>
                        </a:rPr>
                        <a:t>Focus topics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 sz="1200">
                          <a:solidFill>
                            <a:schemeClr val="tx1"/>
                          </a:solidFill>
                        </a:rPr>
                        <a:t>Level 1</a:t>
                      </a: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chemeClr val="tx1"/>
                          </a:solidFill>
                        </a:rPr>
                        <a:t>Level 2</a:t>
                      </a:r>
                    </a:p>
                  </a:txBody>
                  <a:tcPr marL="0" marR="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37597604"/>
                  </a:ext>
                </a:extLst>
              </a:tr>
              <a:tr h="370840">
                <a:tc>
                  <a:txBody>
                    <a:bodyPr/>
                    <a:lstStyle/>
                    <a:p>
                      <a:r>
                        <a:rPr lang="en" sz="1200">
                          <a:solidFill>
                            <a:srgbClr val="F2F1F1"/>
                          </a:solidFill>
                        </a:rPr>
                        <a:t>Innovation Services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Kickstart innovation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Operationalize innovation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691272"/>
                  </a:ext>
                </a:extLst>
              </a:tr>
              <a:tr h="370840">
                <a:tc>
                  <a:txBody>
                    <a:bodyPr/>
                    <a:lstStyle/>
                    <a:p>
                      <a:r>
                        <a:rPr lang="en" sz="1200">
                          <a:solidFill>
                            <a:srgbClr val="F2F1F1"/>
                          </a:solidFill>
                        </a:rPr>
                        <a:t>Co-/Design</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Value and design assessment</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Edge design support</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3275323213"/>
                  </a:ext>
                </a:extLst>
              </a:tr>
              <a:tr h="370840">
                <a:tc>
                  <a:txBody>
                    <a:bodyPr/>
                    <a:lstStyle/>
                    <a:p>
                      <a:r>
                        <a:rPr lang="en" sz="1200">
                          <a:solidFill>
                            <a:srgbClr val="F2F1F1"/>
                          </a:solidFill>
                        </a:rPr>
                        <a:t>Architecture Planning</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Architecture review</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Architecture of high-end landscapes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112732944"/>
                  </a:ext>
                </a:extLst>
              </a:tr>
              <a:tr h="370840">
                <a:tc>
                  <a:txBody>
                    <a:bodyPr/>
                    <a:lstStyle/>
                    <a:p>
                      <a:r>
                        <a:rPr lang="en" sz="1200">
                          <a:solidFill>
                            <a:srgbClr val="F2F1F1"/>
                          </a:solidFill>
                        </a:rPr>
                        <a:t>Analytics and Data Management</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Value discovery and roadmap</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Next-generation scenarios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4248928274"/>
                  </a:ext>
                </a:extLst>
              </a:tr>
              <a:tr h="370840">
                <a:tc>
                  <a:txBody>
                    <a:bodyPr/>
                    <a:lstStyle/>
                    <a:p>
                      <a:r>
                        <a:rPr lang="en" sz="1200">
                          <a:solidFill>
                            <a:srgbClr val="F2F1F1"/>
                          </a:solidFill>
                        </a:rPr>
                        <a:t>Implementation Support </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Plan the implementation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Business optimization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354648230"/>
                  </a:ext>
                </a:extLst>
              </a:tr>
              <a:tr h="370840">
                <a:tc>
                  <a:txBody>
                    <a:bodyPr/>
                    <a:lstStyle/>
                    <a:p>
                      <a:r>
                        <a:rPr lang="en" sz="1200">
                          <a:solidFill>
                            <a:srgbClr val="F2F1F1"/>
                          </a:solidFill>
                        </a:rPr>
                        <a:t>Cybersecurity and Compliance</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Transparency and mitigation</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Strategy and architecture</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993504520"/>
                  </a:ext>
                </a:extLst>
              </a:tr>
              <a:tr h="370840">
                <a:tc>
                  <a:txBody>
                    <a:bodyPr/>
                    <a:lstStyle/>
                    <a:p>
                      <a:r>
                        <a:rPr lang="en" sz="1200">
                          <a:solidFill>
                            <a:srgbClr val="F2F1F1"/>
                          </a:solidFill>
                        </a:rPr>
                        <a:t>PaaS And DevOps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Rapid application development</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Scale and manage developments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627166486"/>
                  </a:ext>
                </a:extLst>
              </a:tr>
              <a:tr h="370840">
                <a:tc>
                  <a:txBody>
                    <a:bodyPr/>
                    <a:lstStyle/>
                    <a:p>
                      <a:r>
                        <a:rPr lang="en" sz="1200">
                          <a:solidFill>
                            <a:srgbClr val="F2F1F1"/>
                          </a:solidFill>
                        </a:rPr>
                        <a:t>Safeguarding</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Technical integrity and scalability</a:t>
                      </a: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r>
                        <a:rPr lang="en" sz="1200">
                          <a:solidFill>
                            <a:srgbClr val="F2F1F1"/>
                          </a:solidFill>
                        </a:rPr>
                        <a:t>High-end performance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1512743733"/>
                  </a:ext>
                </a:extLst>
              </a:tr>
              <a:tr h="370840">
                <a:tc>
                  <a:txBody>
                    <a:bodyPr/>
                    <a:lstStyle/>
                    <a:p>
                      <a:r>
                        <a:rPr lang="en" sz="1200">
                          <a:solidFill>
                            <a:srgbClr val="F2F1F1"/>
                          </a:solidFill>
                        </a:rPr>
                        <a:t>End-to-end Hybrid Operations</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Transparency and essential optimization</a:t>
                      </a:r>
                    </a:p>
                  </a:txBody>
                  <a:tcPr>
                    <a:lnL>
                      <a:noFill/>
                    </a:lnL>
                    <a:lnR>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r>
                        <a:rPr lang="en" sz="1200">
                          <a:solidFill>
                            <a:srgbClr val="F2F1F1"/>
                          </a:solidFill>
                        </a:rPr>
                        <a:t>High-end operations of hybrid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649801077"/>
                  </a:ext>
                </a:extLst>
              </a:tr>
              <a:tr h="370840">
                <a:tc>
                  <a:txBody>
                    <a:bodyPr/>
                    <a:lstStyle/>
                    <a:p>
                      <a:r>
                        <a:rPr lang="en" sz="1200">
                          <a:solidFill>
                            <a:srgbClr val="F2F1F1"/>
                          </a:solidFill>
                        </a:rPr>
                        <a:t>Accelerated Suppor</a:t>
                      </a:r>
                      <a:endParaRPr lang="ru-RU" sz="1200">
                        <a:solidFill>
                          <a:srgbClr val="F2F1F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rgbClr val="F2F1F1"/>
                          </a:solidFill>
                        </a:rPr>
                        <a:t>Accelerated incident management (AIM)</a:t>
                      </a:r>
                      <a:endParaRPr lang="ru-RU" sz="1200">
                        <a:solidFill>
                          <a:srgbClr val="F2F1F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293A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rgbClr val="F2F1F1"/>
                          </a:solidFill>
                        </a:rPr>
                        <a:t>Special purpose support</a:t>
                      </a:r>
                      <a:endParaRPr lang="ru-RU" sz="1200">
                        <a:solidFill>
                          <a:srgbClr val="F2F1F1"/>
                        </a:solidFill>
                      </a:endParaRP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293A50"/>
                    </a:solidFill>
                  </a:tcPr>
                </a:tc>
                <a:extLst>
                  <a:ext uri="{0D108BD9-81ED-4DB2-BD59-A6C34878D82A}">
                    <a16:rowId xmlns:a16="http://schemas.microsoft.com/office/drawing/2014/main" val="3577796698"/>
                  </a:ext>
                </a:extLst>
              </a:tr>
            </a:tbl>
          </a:graphicData>
        </a:graphic>
      </p:graphicFrame>
    </p:spTree>
    <p:extLst>
      <p:ext uri="{BB962C8B-B14F-4D97-AF65-F5344CB8AC3E}">
        <p14:creationId xmlns:p14="http://schemas.microsoft.com/office/powerpoint/2010/main" val="222908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Титульный слайд - синий, фото в стрелочке">
    <p:bg>
      <p:bgPr>
        <a:solidFill>
          <a:srgbClr val="30445C"/>
        </a:solidFill>
        <a:effectLst/>
      </p:bgPr>
    </p:bg>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333966A0-AFF9-1C4B-AB71-02C0671BDDF6}"/>
              </a:ext>
            </a:extLst>
          </p:cNvPr>
          <p:cNvPicPr>
            <a:picLocks noChangeAspect="1"/>
          </p:cNvPicPr>
          <p:nvPr userDrawn="1"/>
        </p:nvPicPr>
        <p:blipFill>
          <a:blip r:embed="rId2"/>
          <a:stretch>
            <a:fillRect/>
          </a:stretch>
        </p:blipFill>
        <p:spPr>
          <a:xfrm>
            <a:off x="3201414" y="0"/>
            <a:ext cx="8509000" cy="6858000"/>
          </a:xfrm>
          <a:prstGeom prst="rect">
            <a:avLst/>
          </a:prstGeom>
        </p:spPr>
      </p:pic>
      <p:sp>
        <p:nvSpPr>
          <p:cNvPr id="17" name="Прямоугольник 16">
            <a:extLst>
              <a:ext uri="{FF2B5EF4-FFF2-40B4-BE49-F238E27FC236}">
                <a16:creationId xmlns:a16="http://schemas.microsoft.com/office/drawing/2014/main" id="{9326BEEA-DD19-0442-89D6-55704A7CB299}"/>
              </a:ext>
            </a:extLst>
          </p:cNvPr>
          <p:cNvSpPr/>
          <p:nvPr userDrawn="1"/>
        </p:nvSpPr>
        <p:spPr>
          <a:xfrm>
            <a:off x="-1" y="0"/>
            <a:ext cx="25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8" name="Рисунок 17">
            <a:extLst>
              <a:ext uri="{FF2B5EF4-FFF2-40B4-BE49-F238E27FC236}">
                <a16:creationId xmlns:a16="http://schemas.microsoft.com/office/drawing/2014/main" id="{73E7123C-DA3C-5541-949C-E1DF47CA1E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9" name="TextBox 18">
            <a:extLst>
              <a:ext uri="{FF2B5EF4-FFF2-40B4-BE49-F238E27FC236}">
                <a16:creationId xmlns:a16="http://schemas.microsoft.com/office/drawing/2014/main" id="{544013A9-A694-9F4B-BDE4-4DF7FC222F32}"/>
              </a:ext>
            </a:extLst>
          </p:cNvPr>
          <p:cNvSpPr txBox="1"/>
          <p:nvPr userDrawn="1"/>
        </p:nvSpPr>
        <p:spPr>
          <a:xfrm>
            <a:off x="918693" y="6054764"/>
            <a:ext cx="1244251" cy="307777"/>
          </a:xfrm>
          <a:prstGeom prst="rect">
            <a:avLst/>
          </a:prstGeom>
          <a:noFill/>
        </p:spPr>
        <p:txBody>
          <a:bodyPr wrap="none" rtlCol="0">
            <a:spAutoFit/>
          </a:bodyPr>
          <a:lstStyle/>
          <a:p>
            <a:r>
              <a:rPr lang="ru-RU" sz="1400">
                <a:solidFill>
                  <a:srgbClr val="C9C6C6"/>
                </a:solidFill>
              </a:rPr>
              <a:t>Москва 2023</a:t>
            </a:r>
          </a:p>
        </p:txBody>
      </p:sp>
      <p:sp>
        <p:nvSpPr>
          <p:cNvPr id="8" name="Заголовок 1">
            <a:extLst>
              <a:ext uri="{FF2B5EF4-FFF2-40B4-BE49-F238E27FC236}">
                <a16:creationId xmlns:a16="http://schemas.microsoft.com/office/drawing/2014/main" id="{DF0370D6-18E5-CA46-81F1-013049918343}"/>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chemeClr val="bg1"/>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9" name="Текст 2">
            <a:extLst>
              <a:ext uri="{FF2B5EF4-FFF2-40B4-BE49-F238E27FC236}">
                <a16:creationId xmlns:a16="http://schemas.microsoft.com/office/drawing/2014/main" id="{B10D27C7-1786-8B40-A52C-14C2263769FB}"/>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chemeClr val="bg1"/>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4301491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Таблица - светлый">
    <p:bg>
      <p:bgPr>
        <a:solidFill>
          <a:srgbClr val="F2F1F1"/>
        </a:solidFill>
        <a:effectLst/>
      </p:bgPr>
    </p:bg>
    <p:spTree>
      <p:nvGrpSpPr>
        <p:cNvPr id="1" name=""/>
        <p:cNvGrpSpPr/>
        <p:nvPr/>
      </p:nvGrpSpPr>
      <p:grpSpPr>
        <a:xfrm>
          <a:off x="0" y="0"/>
          <a:ext cx="0" cy="0"/>
          <a:chOff x="0" y="0"/>
          <a:chExt cx="0" cy="0"/>
        </a:xfrm>
      </p:grpSpPr>
      <p:sp>
        <p:nvSpPr>
          <p:cNvPr id="32" name="Прямоугольник 31">
            <a:extLst>
              <a:ext uri="{FF2B5EF4-FFF2-40B4-BE49-F238E27FC236}">
                <a16:creationId xmlns:a16="http://schemas.microsoft.com/office/drawing/2014/main" id="{FB5D445F-2A89-0A4A-9797-3B882E9B4E94}"/>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3" name="TextBox 32">
            <a:extLst>
              <a:ext uri="{FF2B5EF4-FFF2-40B4-BE49-F238E27FC236}">
                <a16:creationId xmlns:a16="http://schemas.microsoft.com/office/drawing/2014/main" id="{BC973001-38D8-6145-972A-946C391E0390}"/>
              </a:ext>
            </a:extLst>
          </p:cNvPr>
          <p:cNvSpPr txBox="1"/>
          <p:nvPr userDrawn="1"/>
        </p:nvSpPr>
        <p:spPr>
          <a:xfrm>
            <a:off x="492369" y="474785"/>
            <a:ext cx="2608727" cy="461665"/>
          </a:xfrm>
          <a:prstGeom prst="rect">
            <a:avLst/>
          </a:prstGeom>
          <a:noFill/>
        </p:spPr>
        <p:txBody>
          <a:bodyPr wrap="none" rtlCol="0">
            <a:spAutoFit/>
          </a:bodyPr>
          <a:lstStyle/>
          <a:p>
            <a:r>
              <a:rPr lang="ru-RU" sz="2400">
                <a:solidFill>
                  <a:srgbClr val="293A50"/>
                </a:solidFill>
              </a:rPr>
              <a:t>Пример таблицы</a:t>
            </a:r>
            <a:endParaRPr lang="en" sz="2400">
              <a:solidFill>
                <a:srgbClr val="293A50"/>
              </a:solidFill>
            </a:endParaRPr>
          </a:p>
        </p:txBody>
      </p:sp>
      <p:sp>
        <p:nvSpPr>
          <p:cNvPr id="34" name="TextBox 33">
            <a:extLst>
              <a:ext uri="{FF2B5EF4-FFF2-40B4-BE49-F238E27FC236}">
                <a16:creationId xmlns:a16="http://schemas.microsoft.com/office/drawing/2014/main" id="{050524C1-4352-BB4F-8979-C20B07B2425A}"/>
              </a:ext>
            </a:extLst>
          </p:cNvPr>
          <p:cNvSpPr txBox="1"/>
          <p:nvPr userDrawn="1"/>
        </p:nvSpPr>
        <p:spPr>
          <a:xfrm>
            <a:off x="492369" y="897854"/>
            <a:ext cx="4043543" cy="461665"/>
          </a:xfrm>
          <a:prstGeom prst="rect">
            <a:avLst/>
          </a:prstGeom>
          <a:noFill/>
        </p:spPr>
        <p:txBody>
          <a:bodyPr wrap="none" rtlCol="0">
            <a:spAutoFit/>
          </a:bodyPr>
          <a:lstStyle/>
          <a:p>
            <a:r>
              <a:rPr lang="ru-RU" sz="2400" i="1">
                <a:solidFill>
                  <a:srgbClr val="707588"/>
                </a:solidFill>
                <a:latin typeface="Times New Roman" panose="02020603050405020304" pitchFamily="18" charset="0"/>
                <a:cs typeface="Times New Roman" panose="02020603050405020304" pitchFamily="18" charset="0"/>
              </a:rPr>
              <a:t>Простая таблица с данными</a:t>
            </a:r>
          </a:p>
        </p:txBody>
      </p:sp>
      <p:pic>
        <p:nvPicPr>
          <p:cNvPr id="35" name="Рисунок 34">
            <a:extLst>
              <a:ext uri="{FF2B5EF4-FFF2-40B4-BE49-F238E27FC236}">
                <a16:creationId xmlns:a16="http://schemas.microsoft.com/office/drawing/2014/main" id="{2229047E-D449-3442-8141-2D090A7A8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5688" y="6274334"/>
            <a:ext cx="1233112" cy="176861"/>
          </a:xfrm>
          <a:prstGeom prst="rect">
            <a:avLst/>
          </a:prstGeom>
        </p:spPr>
      </p:pic>
      <p:sp>
        <p:nvSpPr>
          <p:cNvPr id="36" name="TextBox 35">
            <a:extLst>
              <a:ext uri="{FF2B5EF4-FFF2-40B4-BE49-F238E27FC236}">
                <a16:creationId xmlns:a16="http://schemas.microsoft.com/office/drawing/2014/main" id="{B83E94BA-BBE5-194F-9594-0FAF4EABBD8A}"/>
              </a:ext>
            </a:extLst>
          </p:cNvPr>
          <p:cNvSpPr txBox="1"/>
          <p:nvPr userDrawn="1"/>
        </p:nvSpPr>
        <p:spPr>
          <a:xfrm>
            <a:off x="11240015" y="6208875"/>
            <a:ext cx="284052" cy="307777"/>
          </a:xfrm>
          <a:prstGeom prst="rect">
            <a:avLst/>
          </a:prstGeom>
          <a:noFill/>
        </p:spPr>
        <p:txBody>
          <a:bodyPr wrap="none" rtlCol="0">
            <a:spAutoFit/>
          </a:bodyPr>
          <a:lstStyle/>
          <a:p>
            <a:r>
              <a:rPr lang="en-US" sz="1400">
                <a:solidFill>
                  <a:srgbClr val="C9C6C6"/>
                </a:solidFill>
              </a:rPr>
              <a:t>5</a:t>
            </a:r>
            <a:endParaRPr lang="ru-RU" sz="1400">
              <a:solidFill>
                <a:srgbClr val="C9C6C6"/>
              </a:solidFill>
            </a:endParaRPr>
          </a:p>
        </p:txBody>
      </p:sp>
      <p:graphicFrame>
        <p:nvGraphicFramePr>
          <p:cNvPr id="37" name="Таблица 6">
            <a:extLst>
              <a:ext uri="{FF2B5EF4-FFF2-40B4-BE49-F238E27FC236}">
                <a16:creationId xmlns:a16="http://schemas.microsoft.com/office/drawing/2014/main" id="{1C077D1E-2936-1242-8494-C70D4A691653}"/>
              </a:ext>
            </a:extLst>
          </p:cNvPr>
          <p:cNvGraphicFramePr>
            <a:graphicFrameLocks noGrp="1"/>
          </p:cNvGraphicFramePr>
          <p:nvPr userDrawn="1">
            <p:extLst>
              <p:ext uri="{D42A27DB-BD31-4B8C-83A1-F6EECF244321}">
                <p14:modId xmlns:p14="http://schemas.microsoft.com/office/powerpoint/2010/main" val="71841478"/>
              </p:ext>
            </p:extLst>
          </p:nvPr>
        </p:nvGraphicFramePr>
        <p:xfrm>
          <a:off x="994611" y="1782588"/>
          <a:ext cx="10379241" cy="3982720"/>
        </p:xfrm>
        <a:graphic>
          <a:graphicData uri="http://schemas.openxmlformats.org/drawingml/2006/table">
            <a:tbl>
              <a:tblPr firstRow="1" bandRow="1">
                <a:tableStyleId>{B301B821-A1FF-4177-AEE7-76D212191A09}</a:tableStyleId>
              </a:tblPr>
              <a:tblGrid>
                <a:gridCol w="3459747">
                  <a:extLst>
                    <a:ext uri="{9D8B030D-6E8A-4147-A177-3AD203B41FA5}">
                      <a16:colId xmlns:a16="http://schemas.microsoft.com/office/drawing/2014/main" val="3985562917"/>
                    </a:ext>
                  </a:extLst>
                </a:gridCol>
                <a:gridCol w="3459747">
                  <a:extLst>
                    <a:ext uri="{9D8B030D-6E8A-4147-A177-3AD203B41FA5}">
                      <a16:colId xmlns:a16="http://schemas.microsoft.com/office/drawing/2014/main" val="1649771417"/>
                    </a:ext>
                  </a:extLst>
                </a:gridCol>
                <a:gridCol w="3459747">
                  <a:extLst>
                    <a:ext uri="{9D8B030D-6E8A-4147-A177-3AD203B41FA5}">
                      <a16:colId xmlns:a16="http://schemas.microsoft.com/office/drawing/2014/main" val="3585382349"/>
                    </a:ext>
                  </a:extLst>
                </a:gridCol>
              </a:tblGrid>
              <a:tr h="0">
                <a:tc>
                  <a:txBody>
                    <a:bodyPr/>
                    <a:lstStyle/>
                    <a:p>
                      <a:r>
                        <a:rPr lang="en" sz="1200">
                          <a:solidFill>
                            <a:schemeClr val="tx1"/>
                          </a:solidFill>
                        </a:rPr>
                        <a:t>Focus topics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r>
                        <a:rPr lang="en" sz="1200">
                          <a:solidFill>
                            <a:schemeClr val="tx1"/>
                          </a:solidFill>
                        </a:rPr>
                        <a:t>Level 1</a:t>
                      </a:r>
                    </a:p>
                  </a:txBody>
                  <a:tcP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chemeClr val="tx1"/>
                          </a:solidFill>
                        </a:rPr>
                        <a:t>Level 2</a:t>
                      </a:r>
                    </a:p>
                  </a:txBody>
                  <a:tcPr marL="0" marR="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37597604"/>
                  </a:ext>
                </a:extLst>
              </a:tr>
              <a:tr h="370840">
                <a:tc>
                  <a:txBody>
                    <a:bodyPr/>
                    <a:lstStyle/>
                    <a:p>
                      <a:r>
                        <a:rPr lang="en" sz="1200">
                          <a:solidFill>
                            <a:schemeClr val="tx1"/>
                          </a:solidFill>
                        </a:rPr>
                        <a:t>Innovation Services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Kickstart innovation</a:t>
                      </a:r>
                    </a:p>
                  </a:txBody>
                  <a:tcPr>
                    <a:lnL>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Operationalize innovation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F2F1F1"/>
                    </a:solidFill>
                  </a:tcPr>
                </a:tc>
                <a:extLst>
                  <a:ext uri="{0D108BD9-81ED-4DB2-BD59-A6C34878D82A}">
                    <a16:rowId xmlns:a16="http://schemas.microsoft.com/office/drawing/2014/main" val="29691272"/>
                  </a:ext>
                </a:extLst>
              </a:tr>
              <a:tr h="370840">
                <a:tc>
                  <a:txBody>
                    <a:bodyPr/>
                    <a:lstStyle/>
                    <a:p>
                      <a:r>
                        <a:rPr lang="en" sz="1200">
                          <a:solidFill>
                            <a:schemeClr val="tx1"/>
                          </a:solidFill>
                        </a:rPr>
                        <a:t>Co-/Design</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Value and design assessment</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Edge design support</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275323213"/>
                  </a:ext>
                </a:extLst>
              </a:tr>
              <a:tr h="370840">
                <a:tc>
                  <a:txBody>
                    <a:bodyPr/>
                    <a:lstStyle/>
                    <a:p>
                      <a:r>
                        <a:rPr lang="en" sz="1200">
                          <a:solidFill>
                            <a:schemeClr val="tx1"/>
                          </a:solidFill>
                        </a:rPr>
                        <a:t>Architecture Planning</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Architecture review</a:t>
                      </a:r>
                    </a:p>
                  </a:txBody>
                  <a:tcPr>
                    <a:lnL>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Architecture of high-end landscapes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F2F1F1"/>
                    </a:solidFill>
                  </a:tcPr>
                </a:tc>
                <a:extLst>
                  <a:ext uri="{0D108BD9-81ED-4DB2-BD59-A6C34878D82A}">
                    <a16:rowId xmlns:a16="http://schemas.microsoft.com/office/drawing/2014/main" val="3112732944"/>
                  </a:ext>
                </a:extLst>
              </a:tr>
              <a:tr h="370840">
                <a:tc>
                  <a:txBody>
                    <a:bodyPr/>
                    <a:lstStyle/>
                    <a:p>
                      <a:r>
                        <a:rPr lang="en" sz="1200">
                          <a:solidFill>
                            <a:schemeClr val="tx1"/>
                          </a:solidFill>
                        </a:rPr>
                        <a:t>Analytics and Data Management</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Value discovery and roadmap</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Next-generation scenarios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48928274"/>
                  </a:ext>
                </a:extLst>
              </a:tr>
              <a:tr h="370840">
                <a:tc>
                  <a:txBody>
                    <a:bodyPr/>
                    <a:lstStyle/>
                    <a:p>
                      <a:r>
                        <a:rPr lang="en" sz="1200">
                          <a:solidFill>
                            <a:schemeClr val="tx1"/>
                          </a:solidFill>
                        </a:rPr>
                        <a:t>Implementation Support </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Plan the implementation</a:t>
                      </a:r>
                    </a:p>
                  </a:txBody>
                  <a:tcPr>
                    <a:lnL>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Business optimization</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F2F1F1"/>
                    </a:solidFill>
                  </a:tcPr>
                </a:tc>
                <a:extLst>
                  <a:ext uri="{0D108BD9-81ED-4DB2-BD59-A6C34878D82A}">
                    <a16:rowId xmlns:a16="http://schemas.microsoft.com/office/drawing/2014/main" val="2354648230"/>
                  </a:ext>
                </a:extLst>
              </a:tr>
              <a:tr h="370840">
                <a:tc>
                  <a:txBody>
                    <a:bodyPr/>
                    <a:lstStyle/>
                    <a:p>
                      <a:r>
                        <a:rPr lang="en" sz="1200">
                          <a:solidFill>
                            <a:schemeClr val="tx1"/>
                          </a:solidFill>
                        </a:rPr>
                        <a:t>Cybersecurity and Compliance</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Transparency and mitigation</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Strategy and architecture</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93504520"/>
                  </a:ext>
                </a:extLst>
              </a:tr>
              <a:tr h="370840">
                <a:tc>
                  <a:txBody>
                    <a:bodyPr/>
                    <a:lstStyle/>
                    <a:p>
                      <a:r>
                        <a:rPr lang="en" sz="1200">
                          <a:solidFill>
                            <a:schemeClr val="tx1"/>
                          </a:solidFill>
                        </a:rPr>
                        <a:t>PaaS And DevOps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Rapid application development</a:t>
                      </a:r>
                    </a:p>
                  </a:txBody>
                  <a:tcPr>
                    <a:lnL>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Scale and manage developments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F2F1F1"/>
                    </a:solidFill>
                  </a:tcPr>
                </a:tc>
                <a:extLst>
                  <a:ext uri="{0D108BD9-81ED-4DB2-BD59-A6C34878D82A}">
                    <a16:rowId xmlns:a16="http://schemas.microsoft.com/office/drawing/2014/main" val="3627166486"/>
                  </a:ext>
                </a:extLst>
              </a:tr>
              <a:tr h="370840">
                <a:tc>
                  <a:txBody>
                    <a:bodyPr/>
                    <a:lstStyle/>
                    <a:p>
                      <a:r>
                        <a:rPr lang="en" sz="1200">
                          <a:solidFill>
                            <a:schemeClr val="tx1"/>
                          </a:solidFill>
                        </a:rPr>
                        <a:t>Safeguarding</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Technical integrity and scalability</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 sz="1200">
                          <a:solidFill>
                            <a:schemeClr val="tx1"/>
                          </a:solidFill>
                        </a:rPr>
                        <a:t>High-end performance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12743733"/>
                  </a:ext>
                </a:extLst>
              </a:tr>
              <a:tr h="370840">
                <a:tc>
                  <a:txBody>
                    <a:bodyPr/>
                    <a:lstStyle/>
                    <a:p>
                      <a:r>
                        <a:rPr lang="en" sz="1200">
                          <a:solidFill>
                            <a:schemeClr val="tx1"/>
                          </a:solidFill>
                        </a:rPr>
                        <a:t>End-to-end Hybrid Operations</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Transparency and essential optimization</a:t>
                      </a:r>
                    </a:p>
                  </a:txBody>
                  <a:tcPr>
                    <a:lnL>
                      <a:noFill/>
                    </a:lnL>
                    <a:lnR>
                      <a:noFill/>
                    </a:lnR>
                    <a:lnT w="12700" cmpd="sng">
                      <a:noFill/>
                    </a:lnT>
                    <a:lnB w="12700" cmpd="sng">
                      <a:noFill/>
                    </a:lnB>
                    <a:lnTlToBr w="12700" cmpd="sng">
                      <a:noFill/>
                      <a:prstDash val="solid"/>
                    </a:lnTlToBr>
                    <a:lnBlToTr w="12700" cmpd="sng">
                      <a:noFill/>
                      <a:prstDash val="solid"/>
                    </a:lnBlToTr>
                    <a:solidFill>
                      <a:srgbClr val="F2F1F1"/>
                    </a:solidFill>
                  </a:tcPr>
                </a:tc>
                <a:tc>
                  <a:txBody>
                    <a:bodyPr/>
                    <a:lstStyle/>
                    <a:p>
                      <a:r>
                        <a:rPr lang="en" sz="1200">
                          <a:solidFill>
                            <a:schemeClr val="tx1"/>
                          </a:solidFill>
                        </a:rPr>
                        <a:t>High-end operations of hybrid solutions</a:t>
                      </a:r>
                    </a:p>
                  </a:txBody>
                  <a:tcPr>
                    <a:lnL>
                      <a:noFill/>
                    </a:lnL>
                    <a:lnR w="12700" cmpd="sng">
                      <a:noFill/>
                    </a:lnR>
                    <a:lnT w="12700" cmpd="sng">
                      <a:noFill/>
                    </a:lnT>
                    <a:lnB w="12700" cmpd="sng">
                      <a:noFill/>
                    </a:lnB>
                    <a:lnTlToBr w="12700" cmpd="sng">
                      <a:noFill/>
                      <a:prstDash val="solid"/>
                    </a:lnTlToBr>
                    <a:lnBlToTr w="12700" cmpd="sng">
                      <a:noFill/>
                      <a:prstDash val="solid"/>
                    </a:lnBlToTr>
                    <a:solidFill>
                      <a:srgbClr val="F2F1F1"/>
                    </a:solidFill>
                  </a:tcPr>
                </a:tc>
                <a:extLst>
                  <a:ext uri="{0D108BD9-81ED-4DB2-BD59-A6C34878D82A}">
                    <a16:rowId xmlns:a16="http://schemas.microsoft.com/office/drawing/2014/main" val="649801077"/>
                  </a:ext>
                </a:extLst>
              </a:tr>
              <a:tr h="370840">
                <a:tc>
                  <a:txBody>
                    <a:bodyPr/>
                    <a:lstStyle/>
                    <a:p>
                      <a:r>
                        <a:rPr lang="en" sz="1200">
                          <a:solidFill>
                            <a:schemeClr val="tx1"/>
                          </a:solidFill>
                        </a:rPr>
                        <a:t>Accelerated Suppor</a:t>
                      </a:r>
                      <a:endParaRPr lang="ru-RU" sz="1200">
                        <a:solidFill>
                          <a:schemeClr val="tx1"/>
                        </a:solidFill>
                      </a:endParaRP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chemeClr val="tx1"/>
                          </a:solidFill>
                        </a:rPr>
                        <a:t>Accelerated incident management (AIM)</a:t>
                      </a:r>
                      <a:endParaRPr lang="ru-RU" sz="1200">
                        <a:solidFill>
                          <a:schemeClr val="tx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200">
                          <a:solidFill>
                            <a:schemeClr val="tx1"/>
                          </a:solidFill>
                        </a:rPr>
                        <a:t>Special purpose support</a:t>
                      </a:r>
                      <a:endParaRPr lang="ru-RU" sz="1200">
                        <a:solidFill>
                          <a:schemeClr val="tx1"/>
                        </a:solidFill>
                      </a:endParaRP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77796698"/>
                  </a:ext>
                </a:extLst>
              </a:tr>
            </a:tbl>
          </a:graphicData>
        </a:graphic>
      </p:graphicFrame>
    </p:spTree>
    <p:extLst>
      <p:ext uri="{BB962C8B-B14F-4D97-AF65-F5344CB8AC3E}">
        <p14:creationId xmlns:p14="http://schemas.microsoft.com/office/powerpoint/2010/main" val="207586184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Спасибо - темный">
    <p:bg>
      <p:bgPr>
        <a:solidFill>
          <a:srgbClr val="30445C"/>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1EDA54ED-DADE-7A41-BF32-A16F9C0DC3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9" name="Подзаголовок 2">
            <a:extLst>
              <a:ext uri="{FF2B5EF4-FFF2-40B4-BE49-F238E27FC236}">
                <a16:creationId xmlns:a16="http://schemas.microsoft.com/office/drawing/2014/main" id="{A47C593F-0CCD-2D4C-ACD1-9048E764C602}"/>
              </a:ext>
            </a:extLst>
          </p:cNvPr>
          <p:cNvSpPr>
            <a:spLocks noGrp="1"/>
          </p:cNvSpPr>
          <p:nvPr>
            <p:ph type="subTitle" idx="1"/>
          </p:nvPr>
        </p:nvSpPr>
        <p:spPr>
          <a:xfrm>
            <a:off x="918693" y="3541494"/>
            <a:ext cx="6993666" cy="1198457"/>
          </a:xfrm>
        </p:spPr>
        <p:txBody>
          <a:bodyPr numCol="2">
            <a:normAutofit/>
          </a:bodyPr>
          <a:lstStyle>
            <a:lvl1pPr>
              <a:defRPr sz="2800" b="0" i="1">
                <a:solidFill>
                  <a:srgbClr val="C9C6C6"/>
                </a:solidFill>
                <a:latin typeface="Times New Roman" panose="02020603050405020304" pitchFamily="18" charset="0"/>
                <a:cs typeface="Times New Roman" panose="02020603050405020304" pitchFamily="18" charset="0"/>
              </a:defRPr>
            </a:lvl1pPr>
          </a:lstStyle>
          <a:p>
            <a:pPr>
              <a:lnSpc>
                <a:spcPct val="100000"/>
              </a:lnSpc>
            </a:pPr>
            <a:r>
              <a:rPr lang="ru-RU" sz="2000"/>
              <a:t>Образец подзаголовка</a:t>
            </a:r>
            <a:endParaRPr lang="en" sz="2000"/>
          </a:p>
        </p:txBody>
      </p:sp>
      <p:sp>
        <p:nvSpPr>
          <p:cNvPr id="10" name="TextBox 9">
            <a:extLst>
              <a:ext uri="{FF2B5EF4-FFF2-40B4-BE49-F238E27FC236}">
                <a16:creationId xmlns:a16="http://schemas.microsoft.com/office/drawing/2014/main" id="{568A2A60-13A2-FE4F-8116-C42F597BE4CD}"/>
              </a:ext>
            </a:extLst>
          </p:cNvPr>
          <p:cNvSpPr txBox="1"/>
          <p:nvPr userDrawn="1"/>
        </p:nvSpPr>
        <p:spPr>
          <a:xfrm>
            <a:off x="918693" y="1937107"/>
            <a:ext cx="4047903" cy="1374735"/>
          </a:xfrm>
          <a:prstGeom prst="rect">
            <a:avLst/>
          </a:prstGeom>
          <a:noFill/>
        </p:spPr>
        <p:txBody>
          <a:bodyPr wrap="none" rtlCol="0">
            <a:spAutoFit/>
          </a:bodyPr>
          <a:lstStyle/>
          <a:p>
            <a:pPr>
              <a:lnSpc>
                <a:spcPts val="5000"/>
              </a:lnSpc>
            </a:pPr>
            <a:r>
              <a:rPr lang="ru-RU" sz="4800">
                <a:solidFill>
                  <a:srgbClr val="707588"/>
                </a:solidFill>
                <a:latin typeface="+mj-lt"/>
              </a:rPr>
              <a:t>Спасибо</a:t>
            </a:r>
          </a:p>
          <a:p>
            <a:pPr>
              <a:lnSpc>
                <a:spcPts val="5000"/>
              </a:lnSpc>
            </a:pPr>
            <a:r>
              <a:rPr lang="ru-RU" sz="4800">
                <a:solidFill>
                  <a:srgbClr val="707588"/>
                </a:solidFill>
                <a:latin typeface="+mj-lt"/>
              </a:rPr>
              <a:t>За внимание!</a:t>
            </a:r>
          </a:p>
        </p:txBody>
      </p:sp>
    </p:spTree>
    <p:extLst>
      <p:ext uri="{BB962C8B-B14F-4D97-AF65-F5344CB8AC3E}">
        <p14:creationId xmlns:p14="http://schemas.microsoft.com/office/powerpoint/2010/main" val="37186157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Спасибо - светлый">
    <p:bg>
      <p:bgPr>
        <a:solidFill>
          <a:schemeClr val="bg2"/>
        </a:solidFill>
        <a:effectLst/>
      </p:bgPr>
    </p:bg>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AB77443A-C8D5-9546-AF2C-891EC89E20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3218347" y="0"/>
            <a:ext cx="8492067" cy="6858000"/>
          </a:xfrm>
          <a:prstGeom prst="rect">
            <a:avLst/>
          </a:prstGeom>
        </p:spPr>
      </p:pic>
      <p:sp>
        <p:nvSpPr>
          <p:cNvPr id="9" name="Подзаголовок 2">
            <a:extLst>
              <a:ext uri="{FF2B5EF4-FFF2-40B4-BE49-F238E27FC236}">
                <a16:creationId xmlns:a16="http://schemas.microsoft.com/office/drawing/2014/main" id="{556F3E1C-ED12-5B43-B403-C6D8C50274AE}"/>
              </a:ext>
            </a:extLst>
          </p:cNvPr>
          <p:cNvSpPr>
            <a:spLocks noGrp="1"/>
          </p:cNvSpPr>
          <p:nvPr>
            <p:ph type="subTitle" idx="1"/>
          </p:nvPr>
        </p:nvSpPr>
        <p:spPr>
          <a:xfrm>
            <a:off x="918693" y="3541495"/>
            <a:ext cx="6993666" cy="1123812"/>
          </a:xfrm>
        </p:spPr>
        <p:txBody>
          <a:bodyPr numCol="2">
            <a:normAutofit/>
          </a:bodyPr>
          <a:lstStyle>
            <a:lvl1pPr>
              <a:defRPr b="0" i="1">
                <a:latin typeface="Times New Roman" panose="02020603050405020304" pitchFamily="18" charset="0"/>
                <a:cs typeface="Times New Roman" panose="02020603050405020304" pitchFamily="18" charset="0"/>
              </a:defRPr>
            </a:lvl1pPr>
          </a:lstStyle>
          <a:p>
            <a:pPr>
              <a:lnSpc>
                <a:spcPct val="100000"/>
              </a:lnSpc>
            </a:pPr>
            <a:r>
              <a:rPr lang="ru-RU" sz="2000">
                <a:solidFill>
                  <a:srgbClr val="30445C"/>
                </a:solidFill>
              </a:rPr>
              <a:t>Образец подзаголовка</a:t>
            </a:r>
            <a:endParaRPr lang="en" sz="2000">
              <a:solidFill>
                <a:srgbClr val="30445C"/>
              </a:solidFill>
            </a:endParaRPr>
          </a:p>
        </p:txBody>
      </p:sp>
      <p:sp>
        <p:nvSpPr>
          <p:cNvPr id="10" name="TextBox 9">
            <a:extLst>
              <a:ext uri="{FF2B5EF4-FFF2-40B4-BE49-F238E27FC236}">
                <a16:creationId xmlns:a16="http://schemas.microsoft.com/office/drawing/2014/main" id="{6B698456-FBAC-BE4A-B495-AF2056FE2CB4}"/>
              </a:ext>
            </a:extLst>
          </p:cNvPr>
          <p:cNvSpPr txBox="1"/>
          <p:nvPr userDrawn="1"/>
        </p:nvSpPr>
        <p:spPr>
          <a:xfrm>
            <a:off x="918693" y="1937107"/>
            <a:ext cx="4047903" cy="1374735"/>
          </a:xfrm>
          <a:prstGeom prst="rect">
            <a:avLst/>
          </a:prstGeom>
          <a:noFill/>
        </p:spPr>
        <p:txBody>
          <a:bodyPr wrap="none" rtlCol="0">
            <a:spAutoFit/>
          </a:bodyPr>
          <a:lstStyle/>
          <a:p>
            <a:pPr>
              <a:lnSpc>
                <a:spcPts val="5000"/>
              </a:lnSpc>
            </a:pPr>
            <a:r>
              <a:rPr lang="ru-RU" sz="4800">
                <a:solidFill>
                  <a:srgbClr val="707588"/>
                </a:solidFill>
                <a:latin typeface="+mj-lt"/>
              </a:rPr>
              <a:t>Спасибо</a:t>
            </a:r>
          </a:p>
          <a:p>
            <a:pPr>
              <a:lnSpc>
                <a:spcPts val="5000"/>
              </a:lnSpc>
            </a:pPr>
            <a:r>
              <a:rPr lang="ru-RU" sz="4800">
                <a:solidFill>
                  <a:srgbClr val="707588"/>
                </a:solidFill>
                <a:latin typeface="+mj-lt"/>
              </a:rPr>
              <a:t>За внимание!</a:t>
            </a:r>
          </a:p>
        </p:txBody>
      </p:sp>
    </p:spTree>
    <p:extLst>
      <p:ext uri="{BB962C8B-B14F-4D97-AF65-F5344CB8AC3E}">
        <p14:creationId xmlns:p14="http://schemas.microsoft.com/office/powerpoint/2010/main" val="30226329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Текст - светлый">
    <p:bg>
      <p:bgPr>
        <a:solidFill>
          <a:srgbClr val="F2F1F1"/>
        </a:solid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26BD3EAD-7228-B6A7-60E0-9990545D50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5" name="Прямоугольник 4">
            <a:extLst>
              <a:ext uri="{FF2B5EF4-FFF2-40B4-BE49-F238E27FC236}">
                <a16:creationId xmlns:a16="http://schemas.microsoft.com/office/drawing/2014/main" id="{27E47923-DFAD-F944-84BD-6B1A5C3278E6}"/>
              </a:ext>
            </a:extLst>
          </p:cNvPr>
          <p:cNvSpPr/>
          <p:nvPr userDrawn="1"/>
        </p:nvSpPr>
        <p:spPr>
          <a:xfrm>
            <a:off x="-1" y="1"/>
            <a:ext cx="178905" cy="12775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9" name="Рисунок 18">
            <a:extLst>
              <a:ext uri="{FF2B5EF4-FFF2-40B4-BE49-F238E27FC236}">
                <a16:creationId xmlns:a16="http://schemas.microsoft.com/office/drawing/2014/main" id="{08F063B8-5984-4643-AAA1-219EC76C6B8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5688" y="6274334"/>
            <a:ext cx="1233112" cy="176861"/>
          </a:xfrm>
          <a:prstGeom prst="rect">
            <a:avLst/>
          </a:prstGeom>
        </p:spPr>
      </p:pic>
      <p:sp>
        <p:nvSpPr>
          <p:cNvPr id="11" name="Текст 2">
            <a:extLst>
              <a:ext uri="{FF2B5EF4-FFF2-40B4-BE49-F238E27FC236}">
                <a16:creationId xmlns:a16="http://schemas.microsoft.com/office/drawing/2014/main" id="{B36AADC8-9FEF-AB43-A755-79F8562B94E9}"/>
              </a:ext>
            </a:extLst>
          </p:cNvPr>
          <p:cNvSpPr>
            <a:spLocks noGrp="1"/>
          </p:cNvSpPr>
          <p:nvPr>
            <p:ph idx="1" hasCustomPrompt="1"/>
          </p:nvPr>
        </p:nvSpPr>
        <p:spPr>
          <a:xfrm>
            <a:off x="492369" y="936450"/>
            <a:ext cx="10515600" cy="451632"/>
          </a:xfrm>
          <a:prstGeom prst="rect">
            <a:avLst/>
          </a:prstGeom>
        </p:spPr>
        <p:txBody>
          <a:bodyPr vert="horz" lIns="91440" tIns="45720" rIns="91440" bIns="45720" rtlCol="0">
            <a:normAutofit/>
          </a:bodyPr>
          <a:lstStyle>
            <a:lvl1pPr>
              <a:defRPr sz="2400">
                <a:solidFill>
                  <a:srgbClr val="707588"/>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r>
              <a:rPr lang="en" sz="2400" i="1">
                <a:solidFill>
                  <a:srgbClr val="707588"/>
                </a:solidFill>
                <a:latin typeface="Times New Roman" panose="02020603050405020304" pitchFamily="18" charset="0"/>
                <a:cs typeface="Times New Roman" panose="02020603050405020304" pitchFamily="18" charset="0"/>
              </a:rPr>
              <a:t>Your fast lane to support expertise</a:t>
            </a:r>
            <a:endParaRPr lang="ru-RU" sz="2400" i="1">
              <a:solidFill>
                <a:srgbClr val="707588"/>
              </a:solidFill>
              <a:latin typeface="Times New Roman" panose="02020603050405020304" pitchFamily="18" charset="0"/>
              <a:cs typeface="Times New Roman" panose="02020603050405020304" pitchFamily="18" charset="0"/>
            </a:endParaRPr>
          </a:p>
        </p:txBody>
      </p:sp>
      <p:sp>
        <p:nvSpPr>
          <p:cNvPr id="12" name="Заголовок 1">
            <a:extLst>
              <a:ext uri="{FF2B5EF4-FFF2-40B4-BE49-F238E27FC236}">
                <a16:creationId xmlns:a16="http://schemas.microsoft.com/office/drawing/2014/main" id="{12CB5633-0511-C546-9F4C-D5E9D287B9EE}"/>
              </a:ext>
            </a:extLst>
          </p:cNvPr>
          <p:cNvSpPr>
            <a:spLocks noGrp="1"/>
          </p:cNvSpPr>
          <p:nvPr>
            <p:ph type="title" hasCustomPrompt="1"/>
          </p:nvPr>
        </p:nvSpPr>
        <p:spPr>
          <a:xfrm>
            <a:off x="492369" y="558112"/>
            <a:ext cx="10515600" cy="356969"/>
          </a:xfrm>
          <a:prstGeom prst="rect">
            <a:avLst/>
          </a:prstGeom>
        </p:spPr>
        <p:txBody>
          <a:bodyPr vert="horz" lIns="91440" tIns="45720" rIns="91440" bIns="45720" rtlCol="0" anchor="ctr">
            <a:normAutofit/>
          </a:bodyPr>
          <a:lstStyle>
            <a:lvl1pPr>
              <a:defRPr sz="2400">
                <a:solidFill>
                  <a:srgbClr val="30445C"/>
                </a:solidFill>
              </a:defRPr>
            </a:lvl1pPr>
          </a:lstStyle>
          <a:p>
            <a:r>
              <a:rPr lang="en" sz="2400">
                <a:solidFill>
                  <a:srgbClr val="293A50"/>
                </a:solidFill>
              </a:rPr>
              <a:t>Collaboration – 1</a:t>
            </a:r>
            <a:r>
              <a:rPr lang="ru-RU" sz="2400">
                <a:solidFill>
                  <a:srgbClr val="293A50"/>
                </a:solidFill>
              </a:rPr>
              <a:t>С </a:t>
            </a:r>
            <a:r>
              <a:rPr lang="en" sz="2400">
                <a:solidFill>
                  <a:srgbClr val="293A50"/>
                </a:solidFill>
              </a:rPr>
              <a:t>Premium Support Value Maps </a:t>
            </a:r>
          </a:p>
        </p:txBody>
      </p:sp>
      <p:sp>
        <p:nvSpPr>
          <p:cNvPr id="14" name="Текст 2">
            <a:extLst>
              <a:ext uri="{FF2B5EF4-FFF2-40B4-BE49-F238E27FC236}">
                <a16:creationId xmlns:a16="http://schemas.microsoft.com/office/drawing/2014/main" id="{EBAC8F0A-E0BB-9E49-96F1-EAFE4D60C360}"/>
              </a:ext>
            </a:extLst>
          </p:cNvPr>
          <p:cNvSpPr>
            <a:spLocks noGrp="1"/>
          </p:cNvSpPr>
          <p:nvPr>
            <p:ph idx="10" hasCustomPrompt="1"/>
          </p:nvPr>
        </p:nvSpPr>
        <p:spPr>
          <a:xfrm>
            <a:off x="838200" y="1825625"/>
            <a:ext cx="10515600" cy="3975708"/>
          </a:xfrm>
          <a:prstGeom prst="rect">
            <a:avLst/>
          </a:prstGeom>
        </p:spPr>
        <p:txBody>
          <a:bodyPr vert="horz" lIns="91440" tIns="45720" rIns="91440" bIns="45720" rtlCol="0">
            <a:normAutofit/>
          </a:bodyPr>
          <a:lstStyle>
            <a:lvl1pPr>
              <a:lnSpc>
                <a:spcPct val="130000"/>
              </a:lnSpc>
              <a:defRPr sz="1500" i="0">
                <a:solidFill>
                  <a:srgbClr val="30445C"/>
                </a:solidFill>
                <a:latin typeface="+mn-lt"/>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a:t>
            </a:r>
          </a:p>
          <a:p>
            <a:pPr lvl="0"/>
            <a:r>
              <a:rPr lang="en"/>
              <a:t>Lorem ipsum dolor sit amet, cons ectetuer adipiscing elit, sed diam nonummy nibh euismod tincidunt ut laoreet dolore magna aliquam erat volutpat. Ut wisi enim ad minim veniam, quis nostrud exerci tation ullamcorper suscipit lobortis nisl ut aliquip ex ea commodo consequat.</a:t>
            </a:r>
          </a:p>
          <a:p>
            <a:pPr lvl="0"/>
            <a:r>
              <a:rPr lang="en"/>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a:t>
            </a:r>
            <a:endParaRPr lang="ru-RU"/>
          </a:p>
        </p:txBody>
      </p:sp>
      <p:sp>
        <p:nvSpPr>
          <p:cNvPr id="15" name="Номер слайда 5">
            <a:extLst>
              <a:ext uri="{FF2B5EF4-FFF2-40B4-BE49-F238E27FC236}">
                <a16:creationId xmlns:a16="http://schemas.microsoft.com/office/drawing/2014/main" id="{A0D8F2C5-A1B6-B141-AFF3-A32010BDD9C9}"/>
              </a:ext>
            </a:extLst>
          </p:cNvPr>
          <p:cNvSpPr>
            <a:spLocks noGrp="1"/>
          </p:cNvSpPr>
          <p:nvPr>
            <p:ph type="sldNum" sz="quarter" idx="4"/>
          </p:nvPr>
        </p:nvSpPr>
        <p:spPr>
          <a:xfrm>
            <a:off x="8610600" y="618020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10097200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3869" y="3878220"/>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386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2462"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2462"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6734"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6734"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49599" y="3878221"/>
            <a:ext cx="2414971" cy="2457780"/>
          </a:xfrm>
        </p:spPr>
        <p:txBody>
          <a:bodyPr/>
          <a:lstStyle>
            <a:lvl1pPr>
              <a:spcBef>
                <a:spcPts val="600"/>
              </a:spcBef>
              <a:defRPr sz="1799"/>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49599" y="1620000"/>
            <a:ext cx="2414971" cy="1728000"/>
          </a:xfrm>
          <a:noFill/>
        </p:spPr>
        <p:txBody>
          <a:bodyPr vert="horz" lIns="0" tIns="180000" rIns="0" bIns="0" rtlCol="0" anchor="t" anchorCtr="0">
            <a:noAutofit/>
          </a:bodyPr>
          <a:lstStyle>
            <a:lvl1pPr marL="0" indent="0" algn="ctr" defTabSz="1088231" rtl="0" eaLnBrk="1" latinLnBrk="0" hangingPunct="1">
              <a:spcBef>
                <a:spcPts val="1928"/>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3870" y="504000"/>
            <a:ext cx="11183564"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75642665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Спасибо - светлый">
    <p:bg>
      <p:bgPr>
        <a:solidFill>
          <a:schemeClr val="bg2"/>
        </a:solidFill>
        <a:effectLst/>
      </p:bgPr>
    </p:bg>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65B437B-46C2-037F-D576-EC952670A2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18347" y="0"/>
            <a:ext cx="8492067" cy="6858000"/>
          </a:xfrm>
          <a:prstGeom prst="rect">
            <a:avLst/>
          </a:prstGeom>
        </p:spPr>
      </p:pic>
      <p:sp>
        <p:nvSpPr>
          <p:cNvPr id="9" name="Подзаголовок 2">
            <a:extLst>
              <a:ext uri="{FF2B5EF4-FFF2-40B4-BE49-F238E27FC236}">
                <a16:creationId xmlns:a16="http://schemas.microsoft.com/office/drawing/2014/main" id="{556F3E1C-ED12-5B43-B403-C6D8C50274AE}"/>
              </a:ext>
            </a:extLst>
          </p:cNvPr>
          <p:cNvSpPr>
            <a:spLocks noGrp="1"/>
          </p:cNvSpPr>
          <p:nvPr>
            <p:ph type="subTitle" idx="1"/>
          </p:nvPr>
        </p:nvSpPr>
        <p:spPr>
          <a:xfrm>
            <a:off x="918693" y="3541495"/>
            <a:ext cx="10515600" cy="1123812"/>
          </a:xfrm>
        </p:spPr>
        <p:txBody>
          <a:bodyPr numCol="2">
            <a:normAutofit/>
          </a:bodyPr>
          <a:lstStyle>
            <a:lvl1pPr>
              <a:defRPr b="0" i="1">
                <a:latin typeface="Times New Roman" panose="02020603050405020304" pitchFamily="18" charset="0"/>
                <a:cs typeface="Times New Roman" panose="02020603050405020304" pitchFamily="18" charset="0"/>
              </a:defRPr>
            </a:lvl1pPr>
          </a:lstStyle>
          <a:p>
            <a:pPr>
              <a:lnSpc>
                <a:spcPct val="100000"/>
              </a:lnSpc>
            </a:pPr>
            <a:r>
              <a:rPr lang="ru-RU" sz="2000">
                <a:solidFill>
                  <a:srgbClr val="30445C"/>
                </a:solidFill>
              </a:rPr>
              <a:t>Образец подзаголовка</a:t>
            </a:r>
            <a:endParaRPr lang="en" sz="2000">
              <a:solidFill>
                <a:srgbClr val="30445C"/>
              </a:solidFill>
            </a:endParaRPr>
          </a:p>
        </p:txBody>
      </p:sp>
      <p:sp>
        <p:nvSpPr>
          <p:cNvPr id="5" name="Заголовок 1">
            <a:extLst>
              <a:ext uri="{FF2B5EF4-FFF2-40B4-BE49-F238E27FC236}">
                <a16:creationId xmlns:a16="http://schemas.microsoft.com/office/drawing/2014/main" id="{276D7D15-46B5-4B44-A2B8-1CE52E666169}"/>
              </a:ext>
            </a:extLst>
          </p:cNvPr>
          <p:cNvSpPr>
            <a:spLocks noGrp="1"/>
          </p:cNvSpPr>
          <p:nvPr>
            <p:ph type="title" hasCustomPrompt="1"/>
          </p:nvPr>
        </p:nvSpPr>
        <p:spPr>
          <a:xfrm>
            <a:off x="918693" y="1961692"/>
            <a:ext cx="10515600" cy="1325563"/>
          </a:xfrm>
          <a:prstGeom prst="rect">
            <a:avLst/>
          </a:prstGeom>
        </p:spPr>
        <p:txBody>
          <a:bodyPr vert="horz" lIns="91440" tIns="45720" rIns="91440" bIns="45720" rtlCol="0" anchor="ctr">
            <a:normAutofit/>
          </a:bodyPr>
          <a:lstStyle/>
          <a:p>
            <a:pPr>
              <a:lnSpc>
                <a:spcPts val="5000"/>
              </a:lnSpc>
            </a:pPr>
            <a:r>
              <a:rPr lang="ru-RU" sz="4800">
                <a:solidFill>
                  <a:srgbClr val="707588"/>
                </a:solidFill>
                <a:latin typeface="+mj-lt"/>
              </a:rPr>
              <a:t>Спасибо</a:t>
            </a:r>
            <a:br>
              <a:rPr lang="ru-RU" sz="4800">
                <a:solidFill>
                  <a:srgbClr val="707588"/>
                </a:solidFill>
                <a:latin typeface="+mj-lt"/>
              </a:rPr>
            </a:br>
            <a:r>
              <a:rPr lang="ru-RU" sz="4800">
                <a:solidFill>
                  <a:srgbClr val="707588"/>
                </a:solidFill>
                <a:latin typeface="+mj-lt"/>
              </a:rPr>
              <a:t>За внимание!</a:t>
            </a:r>
          </a:p>
        </p:txBody>
      </p:sp>
    </p:spTree>
    <p:extLst>
      <p:ext uri="{BB962C8B-B14F-4D97-AF65-F5344CB8AC3E}">
        <p14:creationId xmlns:p14="http://schemas.microsoft.com/office/powerpoint/2010/main" val="173919119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315" y="4267270"/>
            <a:ext cx="9144840" cy="939442"/>
          </a:xfrm>
        </p:spPr>
        <p:txBody>
          <a:bodyPr anchor="t"/>
          <a:lstStyle>
            <a:lvl1pPr algn="ctr">
              <a:defRPr sz="4232" baseline="0"/>
            </a:lvl1pPr>
          </a:lstStyle>
          <a:p>
            <a:r>
              <a:rPr lang="ru-RU"/>
              <a:t>Образец заголовка</a:t>
            </a:r>
          </a:p>
        </p:txBody>
      </p:sp>
      <p:sp>
        <p:nvSpPr>
          <p:cNvPr id="3" name="Подзаголовок 2"/>
          <p:cNvSpPr>
            <a:spLocks noGrp="1"/>
          </p:cNvSpPr>
          <p:nvPr>
            <p:ph type="subTitle" idx="1"/>
          </p:nvPr>
        </p:nvSpPr>
        <p:spPr>
          <a:xfrm>
            <a:off x="1524315" y="5638986"/>
            <a:ext cx="9144840" cy="1184233"/>
          </a:xfrm>
        </p:spPr>
        <p:txBody>
          <a:bodyPr/>
          <a:lstStyle>
            <a:lvl1pPr marL="0" indent="0" algn="ctr">
              <a:buNone/>
              <a:defRPr sz="2539" baseline="0"/>
            </a:lvl1pPr>
            <a:lvl2pPr marL="483763" indent="0" algn="ctr">
              <a:buNone/>
              <a:defRPr sz="2116"/>
            </a:lvl2pPr>
            <a:lvl3pPr marL="967527" indent="0" algn="ctr">
              <a:buNone/>
              <a:defRPr sz="1905"/>
            </a:lvl3pPr>
            <a:lvl4pPr marL="1451290" indent="0" algn="ctr">
              <a:buNone/>
              <a:defRPr sz="1693"/>
            </a:lvl4pPr>
            <a:lvl5pPr marL="1935053" indent="0" algn="ctr">
              <a:buNone/>
              <a:defRPr sz="1693"/>
            </a:lvl5pPr>
            <a:lvl6pPr marL="2418817" indent="0" algn="ctr">
              <a:buNone/>
              <a:defRPr sz="1693"/>
            </a:lvl6pPr>
            <a:lvl7pPr marL="2902580" indent="0" algn="ctr">
              <a:buNone/>
              <a:defRPr sz="1693"/>
            </a:lvl7pPr>
            <a:lvl8pPr marL="3386343" indent="0" algn="ctr">
              <a:buNone/>
              <a:defRPr sz="1693"/>
            </a:lvl8pPr>
            <a:lvl9pPr marL="3870107" indent="0" algn="ctr">
              <a:buNone/>
              <a:defRPr sz="1693"/>
            </a:lvl9pPr>
          </a:lstStyle>
          <a:p>
            <a:r>
              <a:rPr lang="ru-RU"/>
              <a:t>Образец подзаголовка</a:t>
            </a:r>
          </a:p>
        </p:txBody>
      </p:sp>
    </p:spTree>
    <p:extLst>
      <p:ext uri="{BB962C8B-B14F-4D97-AF65-F5344CB8AC3E}">
        <p14:creationId xmlns:p14="http://schemas.microsoft.com/office/powerpoint/2010/main" val="10141342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16023655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502" y="1710300"/>
            <a:ext cx="10515558" cy="2852740"/>
          </a:xfrm>
        </p:spPr>
        <p:txBody>
          <a:bodyPr anchor="b"/>
          <a:lstStyle>
            <a:lvl1pPr>
              <a:defRPr sz="6349"/>
            </a:lvl1pPr>
          </a:lstStyle>
          <a:p>
            <a:r>
              <a:rPr lang="ru-RU"/>
              <a:t>Образец заголовка</a:t>
            </a:r>
          </a:p>
        </p:txBody>
      </p:sp>
      <p:sp>
        <p:nvSpPr>
          <p:cNvPr id="3" name="Текст 2"/>
          <p:cNvSpPr>
            <a:spLocks noGrp="1"/>
          </p:cNvSpPr>
          <p:nvPr>
            <p:ph type="body" idx="1"/>
          </p:nvPr>
        </p:nvSpPr>
        <p:spPr>
          <a:xfrm>
            <a:off x="831502" y="4589921"/>
            <a:ext cx="10515558" cy="1500293"/>
          </a:xfrm>
        </p:spPr>
        <p:txBody>
          <a:bodyPr/>
          <a:lstStyle>
            <a:lvl1pPr marL="0" indent="0">
              <a:buNone/>
              <a:defRPr sz="2539"/>
            </a:lvl1pPr>
            <a:lvl2pPr marL="483763" indent="0">
              <a:buNone/>
              <a:defRPr sz="2116"/>
            </a:lvl2pPr>
            <a:lvl3pPr marL="967527" indent="0">
              <a:buNone/>
              <a:defRPr sz="1905"/>
            </a:lvl3pPr>
            <a:lvl4pPr marL="1451290" indent="0">
              <a:buNone/>
              <a:defRPr sz="1693"/>
            </a:lvl4pPr>
            <a:lvl5pPr marL="1935053" indent="0">
              <a:buNone/>
              <a:defRPr sz="1693"/>
            </a:lvl5pPr>
            <a:lvl6pPr marL="2418817" indent="0">
              <a:buNone/>
              <a:defRPr sz="1693"/>
            </a:lvl6pPr>
            <a:lvl7pPr marL="2902580" indent="0">
              <a:buNone/>
              <a:defRPr sz="1693"/>
            </a:lvl7pPr>
            <a:lvl8pPr marL="3386343" indent="0">
              <a:buNone/>
              <a:defRPr sz="1693"/>
            </a:lvl8pPr>
            <a:lvl9pPr marL="3870107" indent="0">
              <a:buNone/>
              <a:defRPr sz="1693"/>
            </a:lvl9pPr>
          </a:lstStyle>
          <a:p>
            <a:pPr lvl="0"/>
            <a:r>
              <a:rPr lang="ru-RU"/>
              <a:t>Образец текста</a:t>
            </a:r>
          </a:p>
        </p:txBody>
      </p:sp>
    </p:spTree>
    <p:extLst>
      <p:ext uri="{BB962C8B-B14F-4D97-AF65-F5344CB8AC3E}">
        <p14:creationId xmlns:p14="http://schemas.microsoft.com/office/powerpoint/2010/main" val="151609559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287247" y="1700220"/>
            <a:ext cx="5704606" cy="316859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53114" y="1700220"/>
            <a:ext cx="5704606" cy="316859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958543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итульный слайд - бел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Прямоугольник 8">
            <a:extLst>
              <a:ext uri="{FF2B5EF4-FFF2-40B4-BE49-F238E27FC236}">
                <a16:creationId xmlns:a16="http://schemas.microsoft.com/office/drawing/2014/main" id="{74B76434-B923-8A4F-9D11-4E5CE9190B21}"/>
              </a:ext>
            </a:extLst>
          </p:cNvPr>
          <p:cNvSpPr/>
          <p:nvPr userDrawn="1"/>
        </p:nvSpPr>
        <p:spPr>
          <a:xfrm>
            <a:off x="-1" y="0"/>
            <a:ext cx="25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0" name="Рисунок 9">
            <a:extLst>
              <a:ext uri="{FF2B5EF4-FFF2-40B4-BE49-F238E27FC236}">
                <a16:creationId xmlns:a16="http://schemas.microsoft.com/office/drawing/2014/main" id="{3342D6BD-5FBA-C84B-84F6-239FDA93A7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52887" y="803236"/>
            <a:ext cx="2191537" cy="314324"/>
          </a:xfrm>
          <a:prstGeom prst="rect">
            <a:avLst/>
          </a:prstGeom>
        </p:spPr>
      </p:pic>
      <p:sp>
        <p:nvSpPr>
          <p:cNvPr id="11" name="TextBox 10">
            <a:extLst>
              <a:ext uri="{FF2B5EF4-FFF2-40B4-BE49-F238E27FC236}">
                <a16:creationId xmlns:a16="http://schemas.microsoft.com/office/drawing/2014/main" id="{7B40B132-A4E9-DB4C-AB86-17B6DF195C22}"/>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13" name="Заголовок 1">
            <a:extLst>
              <a:ext uri="{FF2B5EF4-FFF2-40B4-BE49-F238E27FC236}">
                <a16:creationId xmlns:a16="http://schemas.microsoft.com/office/drawing/2014/main" id="{FB9413CD-1638-134A-87F1-0B7C909F34B6}"/>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4" name="Текст 2">
            <a:extLst>
              <a:ext uri="{FF2B5EF4-FFF2-40B4-BE49-F238E27FC236}">
                <a16:creationId xmlns:a16="http://schemas.microsoft.com/office/drawing/2014/main" id="{98184AE3-8BDC-CD44-BC2B-FA52513124A7}"/>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a:solidFill>
                  <a:srgbClr val="30445C"/>
                </a:solidFill>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369593276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901" y="364574"/>
            <a:ext cx="10515558" cy="1325566"/>
          </a:xfrm>
        </p:spPr>
        <p:txBody>
          <a:bodyPr/>
          <a:lstStyle/>
          <a:p>
            <a:r>
              <a:rPr lang="ru-RU"/>
              <a:t>Образец заголовка</a:t>
            </a:r>
          </a:p>
        </p:txBody>
      </p:sp>
      <p:sp>
        <p:nvSpPr>
          <p:cNvPr id="3" name="Текст 2"/>
          <p:cNvSpPr>
            <a:spLocks noGrp="1"/>
          </p:cNvSpPr>
          <p:nvPr>
            <p:ph type="body" idx="1"/>
          </p:nvPr>
        </p:nvSpPr>
        <p:spPr>
          <a:xfrm>
            <a:off x="839901" y="1681740"/>
            <a:ext cx="5156991" cy="823229"/>
          </a:xfrm>
        </p:spPr>
        <p:txBody>
          <a:bodyPr anchor="b"/>
          <a:lstStyle>
            <a:lvl1pPr marL="0" indent="0">
              <a:buNone/>
              <a:defRPr sz="2539" b="1"/>
            </a:lvl1pPr>
            <a:lvl2pPr marL="483763" indent="0">
              <a:buNone/>
              <a:defRPr sz="2116" b="1"/>
            </a:lvl2pPr>
            <a:lvl3pPr marL="967527" indent="0">
              <a:buNone/>
              <a:defRPr sz="1905" b="1"/>
            </a:lvl3pPr>
            <a:lvl4pPr marL="1451290" indent="0">
              <a:buNone/>
              <a:defRPr sz="1693" b="1"/>
            </a:lvl4pPr>
            <a:lvl5pPr marL="1935053" indent="0">
              <a:buNone/>
              <a:defRPr sz="1693" b="1"/>
            </a:lvl5pPr>
            <a:lvl6pPr marL="2418817" indent="0">
              <a:buNone/>
              <a:defRPr sz="1693" b="1"/>
            </a:lvl6pPr>
            <a:lvl7pPr marL="2902580" indent="0">
              <a:buNone/>
              <a:defRPr sz="1693" b="1"/>
            </a:lvl7pPr>
            <a:lvl8pPr marL="3386343" indent="0">
              <a:buNone/>
              <a:defRPr sz="1693" b="1"/>
            </a:lvl8pPr>
            <a:lvl9pPr marL="3870107" indent="0">
              <a:buNone/>
              <a:defRPr sz="1693" b="1"/>
            </a:lvl9pPr>
          </a:lstStyle>
          <a:p>
            <a:pPr lvl="0"/>
            <a:r>
              <a:rPr lang="ru-RU"/>
              <a:t>Образец текста</a:t>
            </a:r>
          </a:p>
        </p:txBody>
      </p:sp>
      <p:sp>
        <p:nvSpPr>
          <p:cNvPr id="4" name="Объект 3"/>
          <p:cNvSpPr>
            <a:spLocks noGrp="1"/>
          </p:cNvSpPr>
          <p:nvPr>
            <p:ph sz="half" idx="2"/>
          </p:nvPr>
        </p:nvSpPr>
        <p:spPr>
          <a:xfrm>
            <a:off x="839901" y="2504969"/>
            <a:ext cx="5156991" cy="36843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1591" y="1681740"/>
            <a:ext cx="5183868" cy="823229"/>
          </a:xfrm>
        </p:spPr>
        <p:txBody>
          <a:bodyPr anchor="b"/>
          <a:lstStyle>
            <a:lvl1pPr marL="0" indent="0">
              <a:buNone/>
              <a:defRPr sz="2539" b="1"/>
            </a:lvl1pPr>
            <a:lvl2pPr marL="483763" indent="0">
              <a:buNone/>
              <a:defRPr sz="2116" b="1"/>
            </a:lvl2pPr>
            <a:lvl3pPr marL="967527" indent="0">
              <a:buNone/>
              <a:defRPr sz="1905" b="1"/>
            </a:lvl3pPr>
            <a:lvl4pPr marL="1451290" indent="0">
              <a:buNone/>
              <a:defRPr sz="1693" b="1"/>
            </a:lvl4pPr>
            <a:lvl5pPr marL="1935053" indent="0">
              <a:buNone/>
              <a:defRPr sz="1693" b="1"/>
            </a:lvl5pPr>
            <a:lvl6pPr marL="2418817" indent="0">
              <a:buNone/>
              <a:defRPr sz="1693" b="1"/>
            </a:lvl6pPr>
            <a:lvl7pPr marL="2902580" indent="0">
              <a:buNone/>
              <a:defRPr sz="1693" b="1"/>
            </a:lvl7pPr>
            <a:lvl8pPr marL="3386343" indent="0">
              <a:buNone/>
              <a:defRPr sz="1693" b="1"/>
            </a:lvl8pPr>
            <a:lvl9pPr marL="3870107" indent="0">
              <a:buNone/>
              <a:defRPr sz="1693" b="1"/>
            </a:lvl9pPr>
          </a:lstStyle>
          <a:p>
            <a:pPr lvl="0"/>
            <a:r>
              <a:rPr lang="ru-RU"/>
              <a:t>Образец текста</a:t>
            </a:r>
          </a:p>
        </p:txBody>
      </p:sp>
      <p:sp>
        <p:nvSpPr>
          <p:cNvPr id="6" name="Объект 5"/>
          <p:cNvSpPr>
            <a:spLocks noGrp="1"/>
          </p:cNvSpPr>
          <p:nvPr>
            <p:ph sz="quarter" idx="4"/>
          </p:nvPr>
        </p:nvSpPr>
        <p:spPr>
          <a:xfrm>
            <a:off x="6171591" y="2504969"/>
            <a:ext cx="5183868" cy="368436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0262908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extLst>
      <p:ext uri="{BB962C8B-B14F-4D97-AF65-F5344CB8AC3E}">
        <p14:creationId xmlns:p14="http://schemas.microsoft.com/office/powerpoint/2010/main" val="36008286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011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901" y="456976"/>
            <a:ext cx="3932416" cy="1601097"/>
          </a:xfrm>
        </p:spPr>
        <p:txBody>
          <a:bodyPr anchor="b"/>
          <a:lstStyle>
            <a:lvl1pPr>
              <a:defRPr sz="3386"/>
            </a:lvl1pPr>
          </a:lstStyle>
          <a:p>
            <a:r>
              <a:rPr lang="ru-RU"/>
              <a:t>Образец заголовка</a:t>
            </a:r>
          </a:p>
        </p:txBody>
      </p:sp>
      <p:sp>
        <p:nvSpPr>
          <p:cNvPr id="3" name="Объект 2"/>
          <p:cNvSpPr>
            <a:spLocks noGrp="1"/>
          </p:cNvSpPr>
          <p:nvPr>
            <p:ph idx="1"/>
          </p:nvPr>
        </p:nvSpPr>
        <p:spPr>
          <a:xfrm>
            <a:off x="5183868" y="987875"/>
            <a:ext cx="6171591" cy="4873851"/>
          </a:xfrm>
        </p:spPr>
        <p:txBody>
          <a:bodyPr/>
          <a:lstStyle>
            <a:lvl1pPr>
              <a:defRPr sz="3386"/>
            </a:lvl1pPr>
            <a:lvl2pPr>
              <a:defRPr sz="2963"/>
            </a:lvl2pPr>
            <a:lvl3pPr>
              <a:defRPr sz="2539"/>
            </a:lvl3pPr>
            <a:lvl4pPr>
              <a:defRPr sz="2116"/>
            </a:lvl4pPr>
            <a:lvl5pPr>
              <a:defRPr sz="2116"/>
            </a:lvl5pPr>
            <a:lvl6pPr>
              <a:defRPr sz="2116"/>
            </a:lvl6pPr>
            <a:lvl7pPr>
              <a:defRPr sz="2116"/>
            </a:lvl7pPr>
            <a:lvl8pPr>
              <a:defRPr sz="2116"/>
            </a:lvl8pPr>
            <a:lvl9pPr>
              <a:defRPr sz="2116"/>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901" y="2058073"/>
            <a:ext cx="3932416" cy="3810373"/>
          </a:xfrm>
        </p:spPr>
        <p:txBody>
          <a:bodyPr/>
          <a:lstStyle>
            <a:lvl1pPr marL="0" indent="0">
              <a:buNone/>
              <a:defRPr sz="1693"/>
            </a:lvl1pPr>
            <a:lvl2pPr marL="483763" indent="0">
              <a:buNone/>
              <a:defRPr sz="1481"/>
            </a:lvl2pPr>
            <a:lvl3pPr marL="967527" indent="0">
              <a:buNone/>
              <a:defRPr sz="1270"/>
            </a:lvl3pPr>
            <a:lvl4pPr marL="1451290" indent="0">
              <a:buNone/>
              <a:defRPr sz="1058"/>
            </a:lvl4pPr>
            <a:lvl5pPr marL="1935053" indent="0">
              <a:buNone/>
              <a:defRPr sz="1058"/>
            </a:lvl5pPr>
            <a:lvl6pPr marL="2418817" indent="0">
              <a:buNone/>
              <a:defRPr sz="1058"/>
            </a:lvl6pPr>
            <a:lvl7pPr marL="2902580" indent="0">
              <a:buNone/>
              <a:defRPr sz="1058"/>
            </a:lvl7pPr>
            <a:lvl8pPr marL="3386343" indent="0">
              <a:buNone/>
              <a:defRPr sz="1058"/>
            </a:lvl8pPr>
            <a:lvl9pPr marL="3870107" indent="0">
              <a:buNone/>
              <a:defRPr sz="1058"/>
            </a:lvl9pPr>
          </a:lstStyle>
          <a:p>
            <a:pPr lvl="0"/>
            <a:r>
              <a:rPr lang="ru-RU"/>
              <a:t>Образец текста</a:t>
            </a:r>
          </a:p>
        </p:txBody>
      </p:sp>
    </p:spTree>
    <p:extLst>
      <p:ext uri="{BB962C8B-B14F-4D97-AF65-F5344CB8AC3E}">
        <p14:creationId xmlns:p14="http://schemas.microsoft.com/office/powerpoint/2010/main" val="14548810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901" y="456976"/>
            <a:ext cx="3932416" cy="1601097"/>
          </a:xfrm>
        </p:spPr>
        <p:txBody>
          <a:bodyPr anchor="b"/>
          <a:lstStyle>
            <a:lvl1pPr>
              <a:defRPr sz="3386"/>
            </a:lvl1pPr>
          </a:lstStyle>
          <a:p>
            <a:r>
              <a:rPr lang="ru-RU"/>
              <a:t>Образец заголовка</a:t>
            </a:r>
          </a:p>
        </p:txBody>
      </p:sp>
      <p:sp>
        <p:nvSpPr>
          <p:cNvPr id="3" name="Рисунок 2"/>
          <p:cNvSpPr>
            <a:spLocks noGrp="1"/>
          </p:cNvSpPr>
          <p:nvPr>
            <p:ph type="pic" idx="1"/>
          </p:nvPr>
        </p:nvSpPr>
        <p:spPr>
          <a:xfrm>
            <a:off x="5183868" y="987875"/>
            <a:ext cx="6171591" cy="4873851"/>
          </a:xfrm>
        </p:spPr>
        <p:txBody>
          <a:bodyPr/>
          <a:lstStyle>
            <a:lvl1pPr marL="0" indent="0">
              <a:buNone/>
              <a:defRPr sz="3386"/>
            </a:lvl1pPr>
            <a:lvl2pPr marL="483763" indent="0">
              <a:buNone/>
              <a:defRPr sz="2963"/>
            </a:lvl2pPr>
            <a:lvl3pPr marL="967527" indent="0">
              <a:buNone/>
              <a:defRPr sz="2539"/>
            </a:lvl3pPr>
            <a:lvl4pPr marL="1451290" indent="0">
              <a:buNone/>
              <a:defRPr sz="2116"/>
            </a:lvl4pPr>
            <a:lvl5pPr marL="1935053" indent="0">
              <a:buNone/>
              <a:defRPr sz="2116"/>
            </a:lvl5pPr>
            <a:lvl6pPr marL="2418817" indent="0">
              <a:buNone/>
              <a:defRPr sz="2116"/>
            </a:lvl6pPr>
            <a:lvl7pPr marL="2902580" indent="0">
              <a:buNone/>
              <a:defRPr sz="2116"/>
            </a:lvl7pPr>
            <a:lvl8pPr marL="3386343" indent="0">
              <a:buNone/>
              <a:defRPr sz="2116"/>
            </a:lvl8pPr>
            <a:lvl9pPr marL="3870107" indent="0">
              <a:buNone/>
              <a:defRPr sz="2116"/>
            </a:lvl9pPr>
          </a:lstStyle>
          <a:p>
            <a:pPr lvl="0"/>
            <a:endParaRPr lang="ru-RU" noProof="0"/>
          </a:p>
        </p:txBody>
      </p:sp>
      <p:sp>
        <p:nvSpPr>
          <p:cNvPr id="4" name="Текст 3"/>
          <p:cNvSpPr>
            <a:spLocks noGrp="1"/>
          </p:cNvSpPr>
          <p:nvPr>
            <p:ph type="body" sz="half" idx="2"/>
          </p:nvPr>
        </p:nvSpPr>
        <p:spPr>
          <a:xfrm>
            <a:off x="839901" y="2058073"/>
            <a:ext cx="3932416" cy="3810373"/>
          </a:xfrm>
        </p:spPr>
        <p:txBody>
          <a:bodyPr/>
          <a:lstStyle>
            <a:lvl1pPr marL="0" indent="0">
              <a:buNone/>
              <a:defRPr sz="1693"/>
            </a:lvl1pPr>
            <a:lvl2pPr marL="483763" indent="0">
              <a:buNone/>
              <a:defRPr sz="1481"/>
            </a:lvl2pPr>
            <a:lvl3pPr marL="967527" indent="0">
              <a:buNone/>
              <a:defRPr sz="1270"/>
            </a:lvl3pPr>
            <a:lvl4pPr marL="1451290" indent="0">
              <a:buNone/>
              <a:defRPr sz="1058"/>
            </a:lvl4pPr>
            <a:lvl5pPr marL="1935053" indent="0">
              <a:buNone/>
              <a:defRPr sz="1058"/>
            </a:lvl5pPr>
            <a:lvl6pPr marL="2418817" indent="0">
              <a:buNone/>
              <a:defRPr sz="1058"/>
            </a:lvl6pPr>
            <a:lvl7pPr marL="2902580" indent="0">
              <a:buNone/>
              <a:defRPr sz="1058"/>
            </a:lvl7pPr>
            <a:lvl8pPr marL="3386343" indent="0">
              <a:buNone/>
              <a:defRPr sz="1058"/>
            </a:lvl8pPr>
            <a:lvl9pPr marL="3870107" indent="0">
              <a:buNone/>
              <a:defRPr sz="1058"/>
            </a:lvl9pPr>
          </a:lstStyle>
          <a:p>
            <a:pPr lvl="0"/>
            <a:r>
              <a:rPr lang="ru-RU"/>
              <a:t>Образец текста</a:t>
            </a:r>
          </a:p>
        </p:txBody>
      </p:sp>
    </p:spTree>
    <p:extLst>
      <p:ext uri="{BB962C8B-B14F-4D97-AF65-F5344CB8AC3E}">
        <p14:creationId xmlns:p14="http://schemas.microsoft.com/office/powerpoint/2010/main" val="37590332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1510442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965102" y="114245"/>
            <a:ext cx="2892618" cy="4754566"/>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87247" y="114245"/>
            <a:ext cx="8516594" cy="4754566"/>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5883839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Объект 1"/>
          <p:cNvSpPr>
            <a:spLocks noGrp="1"/>
          </p:cNvSpPr>
          <p:nvPr>
            <p:ph/>
          </p:nvPr>
        </p:nvSpPr>
        <p:spPr>
          <a:xfrm>
            <a:off x="287247" y="114245"/>
            <a:ext cx="11570473" cy="475456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36096316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chart" preserve="1">
  <p:cSld name="Заголовок и диаграмм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47472" y="114244"/>
            <a:ext cx="9410249" cy="1081958"/>
          </a:xfrm>
        </p:spPr>
        <p:txBody>
          <a:bodyPr/>
          <a:lstStyle/>
          <a:p>
            <a:r>
              <a:rPr lang="ru-RU"/>
              <a:t>Образец заголовка</a:t>
            </a:r>
          </a:p>
        </p:txBody>
      </p:sp>
      <p:sp>
        <p:nvSpPr>
          <p:cNvPr id="3" name="Диаграмма 2"/>
          <p:cNvSpPr>
            <a:spLocks noGrp="1"/>
          </p:cNvSpPr>
          <p:nvPr>
            <p:ph type="chart" idx="1"/>
          </p:nvPr>
        </p:nvSpPr>
        <p:spPr>
          <a:xfrm>
            <a:off x="287247" y="1700220"/>
            <a:ext cx="11570473" cy="3168591"/>
          </a:xfrm>
        </p:spPr>
        <p:txBody>
          <a:bodyPr/>
          <a:lstStyle/>
          <a:p>
            <a:pPr lvl="0"/>
            <a:endParaRPr lang="ru-RU" noProof="0"/>
          </a:p>
        </p:txBody>
      </p:sp>
    </p:spTree>
    <p:extLst>
      <p:ext uri="{BB962C8B-B14F-4D97-AF65-F5344CB8AC3E}">
        <p14:creationId xmlns:p14="http://schemas.microsoft.com/office/powerpoint/2010/main" val="367501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итульный слайд - жел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69ED09E4-7D78-E34B-B881-82C7A7501CC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991061" y="4416198"/>
            <a:ext cx="3023614" cy="2441802"/>
          </a:xfrm>
          <a:prstGeom prst="rect">
            <a:avLst/>
          </a:prstGeom>
        </p:spPr>
      </p:pic>
      <p:sp>
        <p:nvSpPr>
          <p:cNvPr id="10" name="Прямоугольник 9">
            <a:extLst>
              <a:ext uri="{FF2B5EF4-FFF2-40B4-BE49-F238E27FC236}">
                <a16:creationId xmlns:a16="http://schemas.microsoft.com/office/drawing/2014/main" id="{D679EEA8-17CF-4541-913D-BB6A150CB1A8}"/>
              </a:ext>
            </a:extLst>
          </p:cNvPr>
          <p:cNvSpPr/>
          <p:nvPr userDrawn="1"/>
        </p:nvSpPr>
        <p:spPr>
          <a:xfrm>
            <a:off x="-1" y="0"/>
            <a:ext cx="252000" cy="6858000"/>
          </a:xfrm>
          <a:prstGeom prst="rect">
            <a:avLst/>
          </a:prstGeom>
          <a:solidFill>
            <a:srgbClr val="3044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pic>
        <p:nvPicPr>
          <p:cNvPr id="11" name="Рисунок 10">
            <a:extLst>
              <a:ext uri="{FF2B5EF4-FFF2-40B4-BE49-F238E27FC236}">
                <a16:creationId xmlns:a16="http://schemas.microsoft.com/office/drawing/2014/main" id="{BE944339-A1E5-8948-88AD-162441FBD06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52887" y="803236"/>
            <a:ext cx="2191537" cy="314324"/>
          </a:xfrm>
          <a:prstGeom prst="rect">
            <a:avLst/>
          </a:prstGeom>
        </p:spPr>
      </p:pic>
      <p:sp>
        <p:nvSpPr>
          <p:cNvPr id="12" name="TextBox 11">
            <a:extLst>
              <a:ext uri="{FF2B5EF4-FFF2-40B4-BE49-F238E27FC236}">
                <a16:creationId xmlns:a16="http://schemas.microsoft.com/office/drawing/2014/main" id="{306D6E4E-8A4F-E34B-A7FD-B2A1E6336466}"/>
              </a:ext>
            </a:extLst>
          </p:cNvPr>
          <p:cNvSpPr txBox="1"/>
          <p:nvPr userDrawn="1"/>
        </p:nvSpPr>
        <p:spPr>
          <a:xfrm>
            <a:off x="918693" y="6054764"/>
            <a:ext cx="1244251" cy="307777"/>
          </a:xfrm>
          <a:prstGeom prst="rect">
            <a:avLst/>
          </a:prstGeom>
          <a:noFill/>
        </p:spPr>
        <p:txBody>
          <a:bodyPr wrap="none" rtlCol="0">
            <a:spAutoFit/>
          </a:bodyPr>
          <a:lstStyle/>
          <a:p>
            <a:r>
              <a:rPr lang="ru-RU" sz="1400"/>
              <a:t>Москва 2023</a:t>
            </a:r>
          </a:p>
        </p:txBody>
      </p:sp>
      <p:sp>
        <p:nvSpPr>
          <p:cNvPr id="8" name="Заголовок 1">
            <a:extLst>
              <a:ext uri="{FF2B5EF4-FFF2-40B4-BE49-F238E27FC236}">
                <a16:creationId xmlns:a16="http://schemas.microsoft.com/office/drawing/2014/main" id="{826E619D-81E5-7F4F-A8B4-2FA1DF0F84A1}"/>
              </a:ext>
            </a:extLst>
          </p:cNvPr>
          <p:cNvSpPr>
            <a:spLocks noGrp="1"/>
          </p:cNvSpPr>
          <p:nvPr>
            <p:ph type="title" hasCustomPrompt="1"/>
          </p:nvPr>
        </p:nvSpPr>
        <p:spPr>
          <a:xfrm>
            <a:off x="918693" y="2382281"/>
            <a:ext cx="10515600" cy="1325563"/>
          </a:xfrm>
          <a:prstGeom prst="rect">
            <a:avLst/>
          </a:prstGeom>
        </p:spPr>
        <p:txBody>
          <a:bodyPr vert="horz" lIns="91440" tIns="45720" rIns="91440" bIns="45720" rtlCol="0" anchor="ctr">
            <a:normAutofit/>
          </a:bodyPr>
          <a:lstStyle>
            <a:lvl1pPr>
              <a:defRPr>
                <a:solidFill>
                  <a:srgbClr val="30445C"/>
                </a:solidFill>
              </a:defRPr>
            </a:lvl1pPr>
          </a:lstStyle>
          <a:p>
            <a:pPr>
              <a:lnSpc>
                <a:spcPts val="5000"/>
              </a:lnSpc>
            </a:pPr>
            <a:r>
              <a:rPr lang="ru-RU" sz="4800">
                <a:latin typeface="+mj-lt"/>
              </a:rPr>
              <a:t>Название</a:t>
            </a:r>
            <a:br>
              <a:rPr lang="ru-RU" sz="4800">
                <a:latin typeface="+mj-lt"/>
              </a:rPr>
            </a:br>
            <a:r>
              <a:rPr lang="ru-RU" sz="4800">
                <a:latin typeface="+mj-lt"/>
              </a:rPr>
              <a:t>презентации</a:t>
            </a:r>
          </a:p>
        </p:txBody>
      </p:sp>
      <p:sp>
        <p:nvSpPr>
          <p:cNvPr id="13" name="Текст 2">
            <a:extLst>
              <a:ext uri="{FF2B5EF4-FFF2-40B4-BE49-F238E27FC236}">
                <a16:creationId xmlns:a16="http://schemas.microsoft.com/office/drawing/2014/main" id="{D584F0FF-FF1E-7846-B20B-8904BBDAF66A}"/>
              </a:ext>
            </a:extLst>
          </p:cNvPr>
          <p:cNvSpPr>
            <a:spLocks noGrp="1"/>
          </p:cNvSpPr>
          <p:nvPr>
            <p:ph idx="1" hasCustomPrompt="1"/>
          </p:nvPr>
        </p:nvSpPr>
        <p:spPr>
          <a:xfrm>
            <a:off x="918693" y="3805232"/>
            <a:ext cx="10515600" cy="1259693"/>
          </a:xfrm>
          <a:prstGeom prst="rect">
            <a:avLst/>
          </a:prstGeom>
        </p:spPr>
        <p:txBody>
          <a:bodyPr vert="horz" lIns="91440" tIns="45720" rIns="91440" bIns="45720" rtlCol="0">
            <a:normAutofit/>
          </a:bodyPr>
          <a:lstStyle>
            <a:lvl1pPr>
              <a:defRPr sz="3200" b="0" i="1">
                <a:solidFill>
                  <a:srgbClr val="30445C"/>
                </a:solidFill>
                <a:latin typeface="Times New Roman" panose="02020603050405020304" pitchFamily="18" charset="0"/>
                <a:cs typeface="Times New Roman" panose="02020603050405020304" pitchFamily="18" charset="0"/>
              </a:defRPr>
            </a:lvl1pPr>
            <a:lvl2pPr>
              <a:defRPr>
                <a:solidFill>
                  <a:srgbClr val="30445C"/>
                </a:solidFill>
              </a:defRPr>
            </a:lvl2pPr>
            <a:lvl3pPr>
              <a:defRPr>
                <a:solidFill>
                  <a:srgbClr val="30445C"/>
                </a:solidFill>
              </a:defRPr>
            </a:lvl3pPr>
            <a:lvl4pPr>
              <a:defRPr>
                <a:solidFill>
                  <a:srgbClr val="30445C"/>
                </a:solidFill>
              </a:defRPr>
            </a:lvl4pPr>
            <a:lvl5pPr>
              <a:defRPr>
                <a:solidFill>
                  <a:srgbClr val="30445C"/>
                </a:solidFill>
              </a:defRPr>
            </a:lvl5pPr>
          </a:lstStyle>
          <a:p>
            <a:pPr lvl="0"/>
            <a:r>
              <a:rPr lang="ru-RU"/>
              <a:t>Дополнительная</a:t>
            </a:r>
            <a:br>
              <a:rPr lang="ru-RU"/>
            </a:br>
            <a:r>
              <a:rPr lang="ru-RU"/>
              <a:t>информация</a:t>
            </a:r>
          </a:p>
        </p:txBody>
      </p:sp>
    </p:spTree>
    <p:extLst>
      <p:ext uri="{BB962C8B-B14F-4D97-AF65-F5344CB8AC3E}">
        <p14:creationId xmlns:p14="http://schemas.microsoft.com/office/powerpoint/2010/main" val="27161080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theme" Target="../theme/theme2.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image" Target="../media/image26.png"/><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769E73-4BC1-2949-9039-1C82CC00B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E2B71D6-2C8A-D84B-BE79-EBF1899F9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CA8841A-4B34-C342-95FE-4A80A2131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8BA29-D8A8-F64E-9719-4E5AC18172A1}" type="datetimeFigureOut">
              <a:rPr lang="ru-RU" smtClean="0"/>
              <a:t>27.11.2023</a:t>
            </a:fld>
            <a:endParaRPr lang="ru-RU"/>
          </a:p>
        </p:txBody>
      </p:sp>
      <p:sp>
        <p:nvSpPr>
          <p:cNvPr id="5" name="Нижний колонтитул 4">
            <a:extLst>
              <a:ext uri="{FF2B5EF4-FFF2-40B4-BE49-F238E27FC236}">
                <a16:creationId xmlns:a16="http://schemas.microsoft.com/office/drawing/2014/main" id="{DEF64273-6C14-B64D-894F-E99078061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53C7FF7-7F74-0148-87DD-9C9A540C8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116229669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796" r:id="rId17"/>
    <p:sldLayoutId id="2147483797" r:id="rId18"/>
    <p:sldLayoutId id="2147483798" r:id="rId19"/>
    <p:sldLayoutId id="2147483799" r:id="rId20"/>
    <p:sldLayoutId id="2147483800" r:id="rId21"/>
    <p:sldLayoutId id="2147483801" r:id="rId22"/>
    <p:sldLayoutId id="2147483802" r:id="rId23"/>
    <p:sldLayoutId id="2147483803" r:id="rId24"/>
    <p:sldLayoutId id="2147483804" r:id="rId25"/>
    <p:sldLayoutId id="2147483805" r:id="rId26"/>
    <p:sldLayoutId id="2147483806" r:id="rId27"/>
    <p:sldLayoutId id="2147483807" r:id="rId28"/>
    <p:sldLayoutId id="2147483808" r:id="rId29"/>
    <p:sldLayoutId id="2147483809" r:id="rId30"/>
    <p:sldLayoutId id="2147483810" r:id="rId31"/>
    <p:sldLayoutId id="2147483658" r:id="rId32"/>
    <p:sldLayoutId id="2147483672" r:id="rId33"/>
    <p:sldLayoutId id="2147483788" r:id="rId34"/>
    <p:sldLayoutId id="2147483659" r:id="rId35"/>
    <p:sldLayoutId id="2147483660" r:id="rId36"/>
    <p:sldLayoutId id="2147483661" r:id="rId37"/>
    <p:sldLayoutId id="2147483662" r:id="rId38"/>
    <p:sldLayoutId id="2147483663" r:id="rId39"/>
    <p:sldLayoutId id="2147483664" r:id="rId40"/>
    <p:sldLayoutId id="2147483666" r:id="rId41"/>
    <p:sldLayoutId id="2147483665" r:id="rId42"/>
    <p:sldLayoutId id="2147483667" r:id="rId43"/>
    <p:sldLayoutId id="2147483668" r:id="rId44"/>
    <p:sldLayoutId id="2147483669" r:id="rId45"/>
    <p:sldLayoutId id="2147483670" r:id="rId46"/>
    <p:sldLayoutId id="2147483671" r:id="rId47"/>
    <p:sldLayoutId id="2147483700" r:id="rId48"/>
  </p:sldLayoutIdLst>
  <p:txStyles>
    <p:titleStyle>
      <a:lvl1pPr algn="l" defTabSz="914400" rtl="0" eaLnBrk="1" latinLnBrk="0" hangingPunct="1">
        <a:lnSpc>
          <a:spcPct val="90000"/>
        </a:lnSpc>
        <a:spcBef>
          <a:spcPct val="0"/>
        </a:spcBef>
        <a:buNone/>
        <a:defRPr sz="4800" kern="1200">
          <a:solidFill>
            <a:srgbClr val="F2F1F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3200" b="0" i="1" kern="1200">
          <a:solidFill>
            <a:srgbClr val="F2F1F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F2F1F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F2F1F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F2F1F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F2F1F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769E73-4BC1-2949-9039-1C82CC00B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0E2B71D6-2C8A-D84B-BE79-EBF1899F9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CA8841A-4B34-C342-95FE-4A80A2131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8BA29-D8A8-F64E-9719-4E5AC18172A1}" type="datetimeFigureOut">
              <a:rPr lang="ru-RU" smtClean="0"/>
              <a:t>27.11.2023</a:t>
            </a:fld>
            <a:endParaRPr lang="ru-RU"/>
          </a:p>
        </p:txBody>
      </p:sp>
      <p:sp>
        <p:nvSpPr>
          <p:cNvPr id="5" name="Нижний колонтитул 4">
            <a:extLst>
              <a:ext uri="{FF2B5EF4-FFF2-40B4-BE49-F238E27FC236}">
                <a16:creationId xmlns:a16="http://schemas.microsoft.com/office/drawing/2014/main" id="{DEF64273-6C14-B64D-894F-E99078061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53C7FF7-7F74-0148-87DD-9C9A540C87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496F3-CF70-6041-985B-9F532464DE48}" type="slidenum">
              <a:rPr lang="ru-RU" smtClean="0"/>
              <a:t>‹#›</a:t>
            </a:fld>
            <a:endParaRPr lang="ru-RU"/>
          </a:p>
        </p:txBody>
      </p:sp>
    </p:spTree>
    <p:extLst>
      <p:ext uri="{BB962C8B-B14F-4D97-AF65-F5344CB8AC3E}">
        <p14:creationId xmlns:p14="http://schemas.microsoft.com/office/powerpoint/2010/main" val="95065624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63" r:id="rId23"/>
    <p:sldLayoutId id="2147483764" r:id="rId24"/>
    <p:sldLayoutId id="2147483784" r:id="rId25"/>
    <p:sldLayoutId id="2147483782" r:id="rId26"/>
    <p:sldLayoutId id="2147483786" r:id="rId27"/>
  </p:sldLayoutIdLst>
  <p:txStyles>
    <p:titleStyle>
      <a:lvl1pPr algn="l" defTabSz="914400" rtl="0" eaLnBrk="1" latinLnBrk="0" hangingPunct="1">
        <a:lnSpc>
          <a:spcPct val="90000"/>
        </a:lnSpc>
        <a:spcBef>
          <a:spcPct val="0"/>
        </a:spcBef>
        <a:buNone/>
        <a:defRPr sz="4400" kern="1200">
          <a:solidFill>
            <a:srgbClr val="F2F1F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F2F1F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F2F1F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F2F1F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F2F1F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F2F1F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2">
            <a:extLst>
              <a:ext uri="{FF2B5EF4-FFF2-40B4-BE49-F238E27FC236}">
                <a16:creationId xmlns:a16="http://schemas.microsoft.com/office/drawing/2014/main" id="{32090D38-0655-F908-F1E8-F539104A5B21}"/>
              </a:ext>
            </a:extLst>
          </p:cNvPr>
          <p:cNvSpPr>
            <a:spLocks noGrp="1" noChangeArrowheads="1"/>
          </p:cNvSpPr>
          <p:nvPr>
            <p:ph type="body" idx="1"/>
          </p:nvPr>
        </p:nvSpPr>
        <p:spPr bwMode="auto">
          <a:xfrm>
            <a:off x="287247" y="1700220"/>
            <a:ext cx="11570473" cy="3168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2051" name="Rectangle 13">
            <a:extLst>
              <a:ext uri="{FF2B5EF4-FFF2-40B4-BE49-F238E27FC236}">
                <a16:creationId xmlns:a16="http://schemas.microsoft.com/office/drawing/2014/main" id="{225D0035-D1D9-830A-6BD6-8EB987EB5C18}"/>
              </a:ext>
            </a:extLst>
          </p:cNvPr>
          <p:cNvSpPr>
            <a:spLocks noGrp="1" noChangeArrowheads="1"/>
          </p:cNvSpPr>
          <p:nvPr>
            <p:ph type="title"/>
          </p:nvPr>
        </p:nvSpPr>
        <p:spPr bwMode="auto">
          <a:xfrm>
            <a:off x="2447472" y="114244"/>
            <a:ext cx="9410249" cy="1081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1" tIns="45716" rIns="91431" bIns="45716" numCol="1" anchor="ctr" anchorCtr="0" compatLnSpc="1">
            <a:prstTxWarp prst="textNoShape">
              <a:avLst/>
            </a:prstTxWarp>
          </a:bodyPr>
          <a:lstStyle/>
          <a:p>
            <a:pPr lvl="0"/>
            <a:r>
              <a:rPr lang="ru-RU" altLang="ru-RU"/>
              <a:t>Образец заголовка</a:t>
            </a:r>
          </a:p>
        </p:txBody>
      </p:sp>
      <p:sp>
        <p:nvSpPr>
          <p:cNvPr id="5" name="Rectangle 4">
            <a:extLst>
              <a:ext uri="{FF2B5EF4-FFF2-40B4-BE49-F238E27FC236}">
                <a16:creationId xmlns:a16="http://schemas.microsoft.com/office/drawing/2014/main" id="{7D197001-6F0D-960B-0325-5C659D72CD73}"/>
              </a:ext>
            </a:extLst>
          </p:cNvPr>
          <p:cNvSpPr>
            <a:spLocks noChangeArrowheads="1"/>
          </p:cNvSpPr>
          <p:nvPr userDrawn="1"/>
        </p:nvSpPr>
        <p:spPr bwMode="auto">
          <a:xfrm>
            <a:off x="9793243" y="27909"/>
            <a:ext cx="2398757" cy="1780487"/>
          </a:xfrm>
          <a:prstGeom prst="rect">
            <a:avLst/>
          </a:prstGeom>
          <a:solidFill>
            <a:srgbClr val="CCFFFF"/>
          </a:solidFill>
          <a:ln>
            <a:noFill/>
          </a:ln>
          <a:effec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50000"/>
              </a:lnSpc>
              <a:defRPr/>
            </a:pPr>
            <a:endParaRPr lang="en-US" altLang="ru-RU" sz="2539" b="0">
              <a:latin typeface="Times New Roman" pitchFamily="18" charset="0"/>
            </a:endParaRPr>
          </a:p>
          <a:p>
            <a:pPr algn="ctr" eaLnBrk="1" hangingPunct="1">
              <a:lnSpc>
                <a:spcPct val="150000"/>
              </a:lnSpc>
              <a:defRPr/>
            </a:pPr>
            <a:endParaRPr lang="en-US" altLang="ru-RU" sz="2539" b="0">
              <a:latin typeface="Times New Roman" pitchFamily="18" charset="0"/>
            </a:endParaRPr>
          </a:p>
          <a:p>
            <a:pPr algn="ctr" eaLnBrk="1" hangingPunct="1">
              <a:lnSpc>
                <a:spcPct val="150000"/>
              </a:lnSpc>
              <a:defRPr/>
            </a:pPr>
            <a:endParaRPr lang="ru-RU" altLang="ru-RU" sz="2539" b="0">
              <a:latin typeface="Times New Roman" pitchFamily="18" charset="0"/>
            </a:endParaRPr>
          </a:p>
        </p:txBody>
      </p:sp>
      <p:pic>
        <p:nvPicPr>
          <p:cNvPr id="2053" name="Picture 16" descr="Layer 2">
            <a:extLst>
              <a:ext uri="{FF2B5EF4-FFF2-40B4-BE49-F238E27FC236}">
                <a16:creationId xmlns:a16="http://schemas.microsoft.com/office/drawing/2014/main" id="{060639AB-95EB-C420-3764-00E5C9453B2C}"/>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49503" y="161286"/>
            <a:ext cx="1641166" cy="129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58040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txStyles>
    <p:titleStyle>
      <a:lvl1pPr algn="l" rtl="0" eaLnBrk="0" fontAlgn="base" hangingPunct="0">
        <a:spcBef>
          <a:spcPct val="0"/>
        </a:spcBef>
        <a:spcAft>
          <a:spcPct val="0"/>
        </a:spcAft>
        <a:defRPr sz="3068" kern="1200">
          <a:solidFill>
            <a:schemeClr val="tx2"/>
          </a:solidFill>
          <a:latin typeface="+mj-lt"/>
          <a:ea typeface="+mj-ea"/>
          <a:cs typeface="+mj-cs"/>
        </a:defRPr>
      </a:lvl1pPr>
      <a:lvl2pPr algn="l" rtl="0" eaLnBrk="0" fontAlgn="base" hangingPunct="0">
        <a:spcBef>
          <a:spcPct val="0"/>
        </a:spcBef>
        <a:spcAft>
          <a:spcPct val="0"/>
        </a:spcAft>
        <a:defRPr sz="3068">
          <a:solidFill>
            <a:schemeClr val="tx2"/>
          </a:solidFill>
          <a:latin typeface="Futura PT Demi" panose="020B0702020204020303" pitchFamily="34" charset="0"/>
        </a:defRPr>
      </a:lvl2pPr>
      <a:lvl3pPr algn="l" rtl="0" eaLnBrk="0" fontAlgn="base" hangingPunct="0">
        <a:spcBef>
          <a:spcPct val="0"/>
        </a:spcBef>
        <a:spcAft>
          <a:spcPct val="0"/>
        </a:spcAft>
        <a:defRPr sz="3068">
          <a:solidFill>
            <a:schemeClr val="tx2"/>
          </a:solidFill>
          <a:latin typeface="Futura PT Demi" panose="020B0702020204020303" pitchFamily="34" charset="0"/>
        </a:defRPr>
      </a:lvl3pPr>
      <a:lvl4pPr algn="l" rtl="0" eaLnBrk="0" fontAlgn="base" hangingPunct="0">
        <a:spcBef>
          <a:spcPct val="0"/>
        </a:spcBef>
        <a:spcAft>
          <a:spcPct val="0"/>
        </a:spcAft>
        <a:defRPr sz="3068">
          <a:solidFill>
            <a:schemeClr val="tx2"/>
          </a:solidFill>
          <a:latin typeface="Futura PT Demi" panose="020B0702020204020303" pitchFamily="34" charset="0"/>
        </a:defRPr>
      </a:lvl4pPr>
      <a:lvl5pPr algn="l" rtl="0" eaLnBrk="0" fontAlgn="base" hangingPunct="0">
        <a:spcBef>
          <a:spcPct val="0"/>
        </a:spcBef>
        <a:spcAft>
          <a:spcPct val="0"/>
        </a:spcAft>
        <a:defRPr sz="3068">
          <a:solidFill>
            <a:schemeClr val="tx2"/>
          </a:solidFill>
          <a:latin typeface="Futura PT Demi" panose="020B0702020204020303" pitchFamily="34" charset="0"/>
        </a:defRPr>
      </a:lvl5pPr>
      <a:lvl6pPr marL="483763" algn="l" rtl="0" eaLnBrk="0" fontAlgn="base" hangingPunct="0">
        <a:spcBef>
          <a:spcPct val="0"/>
        </a:spcBef>
        <a:spcAft>
          <a:spcPct val="0"/>
        </a:spcAft>
        <a:defRPr sz="3068">
          <a:solidFill>
            <a:schemeClr val="tx2"/>
          </a:solidFill>
          <a:latin typeface="Futura PT Demi" panose="020B0702020204020303" pitchFamily="34" charset="0"/>
        </a:defRPr>
      </a:lvl6pPr>
      <a:lvl7pPr marL="967527" algn="l" rtl="0" eaLnBrk="0" fontAlgn="base" hangingPunct="0">
        <a:spcBef>
          <a:spcPct val="0"/>
        </a:spcBef>
        <a:spcAft>
          <a:spcPct val="0"/>
        </a:spcAft>
        <a:defRPr sz="3068">
          <a:solidFill>
            <a:schemeClr val="tx2"/>
          </a:solidFill>
          <a:latin typeface="Futura PT Demi" panose="020B0702020204020303" pitchFamily="34" charset="0"/>
        </a:defRPr>
      </a:lvl7pPr>
      <a:lvl8pPr marL="1451290" algn="l" rtl="0" eaLnBrk="0" fontAlgn="base" hangingPunct="0">
        <a:spcBef>
          <a:spcPct val="0"/>
        </a:spcBef>
        <a:spcAft>
          <a:spcPct val="0"/>
        </a:spcAft>
        <a:defRPr sz="3068">
          <a:solidFill>
            <a:schemeClr val="tx2"/>
          </a:solidFill>
          <a:latin typeface="Futura PT Demi" panose="020B0702020204020303" pitchFamily="34" charset="0"/>
        </a:defRPr>
      </a:lvl8pPr>
      <a:lvl9pPr marL="1935053" algn="l" rtl="0" eaLnBrk="0" fontAlgn="base" hangingPunct="0">
        <a:spcBef>
          <a:spcPct val="0"/>
        </a:spcBef>
        <a:spcAft>
          <a:spcPct val="0"/>
        </a:spcAft>
        <a:defRPr sz="3068">
          <a:solidFill>
            <a:schemeClr val="tx2"/>
          </a:solidFill>
          <a:latin typeface="Futura PT Demi" panose="020B0702020204020303" pitchFamily="34" charset="0"/>
        </a:defRPr>
      </a:lvl9pPr>
    </p:titleStyle>
    <p:bodyStyle>
      <a:lvl1pPr marL="362822" indent="-362822" algn="l" rtl="0" eaLnBrk="0" fontAlgn="base" hangingPunct="0">
        <a:spcBef>
          <a:spcPct val="20000"/>
        </a:spcBef>
        <a:spcAft>
          <a:spcPct val="0"/>
        </a:spcAft>
        <a:buClr>
          <a:srgbClr val="CC0000"/>
        </a:buClr>
        <a:buChar char="•"/>
        <a:defRPr sz="2222" kern="1200">
          <a:solidFill>
            <a:schemeClr val="tx1"/>
          </a:solidFill>
          <a:latin typeface="+mn-lt"/>
          <a:ea typeface="+mn-ea"/>
          <a:cs typeface="+mn-cs"/>
        </a:defRPr>
      </a:lvl1pPr>
      <a:lvl2pPr marL="786115" indent="-304032" algn="l" rtl="0" eaLnBrk="0" fontAlgn="base" hangingPunct="0">
        <a:spcBef>
          <a:spcPct val="20000"/>
        </a:spcBef>
        <a:spcAft>
          <a:spcPct val="0"/>
        </a:spcAft>
        <a:buClr>
          <a:srgbClr val="CC0000"/>
        </a:buClr>
        <a:buChar char="•"/>
        <a:defRPr sz="1799" kern="1200">
          <a:solidFill>
            <a:schemeClr val="tx1"/>
          </a:solidFill>
          <a:latin typeface="+mn-lt"/>
          <a:ea typeface="+mn-ea"/>
          <a:cs typeface="+mn-cs"/>
        </a:defRPr>
      </a:lvl2pPr>
      <a:lvl3pPr marL="1211089" indent="-243562" algn="l" rtl="0" eaLnBrk="0" fontAlgn="base" hangingPunct="0">
        <a:spcBef>
          <a:spcPct val="20000"/>
        </a:spcBef>
        <a:spcAft>
          <a:spcPct val="0"/>
        </a:spcAft>
        <a:buClr>
          <a:srgbClr val="CC0000"/>
        </a:buClr>
        <a:buChar char="•"/>
        <a:defRPr sz="1693" kern="1200">
          <a:solidFill>
            <a:schemeClr val="tx1"/>
          </a:solidFill>
          <a:latin typeface="+mn-lt"/>
          <a:ea typeface="+mn-ea"/>
          <a:cs typeface="+mn-cs"/>
        </a:defRPr>
      </a:lvl3pPr>
      <a:lvl4pPr marL="1693172" indent="-241882" algn="l" rtl="0" eaLnBrk="0" fontAlgn="base" hangingPunct="0">
        <a:spcBef>
          <a:spcPct val="20000"/>
        </a:spcBef>
        <a:spcAft>
          <a:spcPct val="0"/>
        </a:spcAft>
        <a:buClr>
          <a:srgbClr val="CC0000"/>
        </a:buClr>
        <a:buChar char="•"/>
        <a:defRPr sz="1481" kern="1200">
          <a:solidFill>
            <a:schemeClr val="tx1"/>
          </a:solidFill>
          <a:latin typeface="+mn-lt"/>
          <a:ea typeface="+mn-ea"/>
          <a:cs typeface="+mn-cs"/>
        </a:defRPr>
      </a:lvl4pPr>
      <a:lvl5pPr marL="2175256" indent="-240202" algn="l" rtl="0" eaLnBrk="0" fontAlgn="base" hangingPunct="0">
        <a:spcBef>
          <a:spcPct val="20000"/>
        </a:spcBef>
        <a:spcAft>
          <a:spcPct val="0"/>
        </a:spcAft>
        <a:buClr>
          <a:srgbClr val="CC0000"/>
        </a:buClr>
        <a:buChar char="•"/>
        <a:defRPr sz="1376" kern="1200">
          <a:solidFill>
            <a:schemeClr val="tx1"/>
          </a:solidFill>
          <a:latin typeface="+mn-lt"/>
          <a:ea typeface="+mn-ea"/>
          <a:cs typeface="+mn-cs"/>
        </a:defRPr>
      </a:lvl5pPr>
      <a:lvl6pPr marL="2660698" indent="-241882" algn="l" defTabSz="967527"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6pPr>
      <a:lvl7pPr marL="3144462" indent="-241882" algn="l" defTabSz="967527"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7pPr>
      <a:lvl8pPr marL="3628225" indent="-241882" algn="l" defTabSz="967527"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1988" indent="-241882" algn="l" defTabSz="967527"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ru-RU"/>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31.xml"/><Relationship Id="rId5" Type="http://schemas.openxmlformats.org/officeDocument/2006/relationships/image" Target="../media/image31.sv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29.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hyperlink" Target="mailto:mikhail.balyukin@1c-prem.ru" TargetMode="External"/><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20F4C0-F6E3-9FAD-EEA7-8024429031EB}"/>
              </a:ext>
            </a:extLst>
          </p:cNvPr>
          <p:cNvSpPr>
            <a:spLocks noGrp="1"/>
          </p:cNvSpPr>
          <p:nvPr>
            <p:ph type="title"/>
          </p:nvPr>
        </p:nvSpPr>
        <p:spPr>
          <a:xfrm>
            <a:off x="918693" y="2382281"/>
            <a:ext cx="10220420" cy="1325563"/>
          </a:xfrm>
        </p:spPr>
        <p:txBody>
          <a:bodyPr>
            <a:normAutofit/>
          </a:bodyPr>
          <a:lstStyle/>
          <a:p>
            <a:r>
              <a:rPr lang="ru-RU" sz="4000" dirty="0">
                <a:solidFill>
                  <a:schemeClr val="tx1"/>
                </a:solidFill>
                <a:latin typeface="+mn-lt"/>
                <a:ea typeface="+mn-ea"/>
                <a:cs typeface="+mn-cs"/>
              </a:rPr>
              <a:t>Сервис: Анализ масштабируемости</a:t>
            </a:r>
            <a:r>
              <a:rPr lang="en-US" sz="4000" dirty="0">
                <a:solidFill>
                  <a:schemeClr val="tx1"/>
                </a:solidFill>
                <a:latin typeface="+mn-lt"/>
                <a:ea typeface="+mn-ea"/>
                <a:cs typeface="+mn-cs"/>
              </a:rPr>
              <a:t> </a:t>
            </a:r>
            <a:r>
              <a:rPr lang="ru-RU" sz="4000" dirty="0">
                <a:solidFill>
                  <a:schemeClr val="tx1"/>
                </a:solidFill>
                <a:latin typeface="+mn-lt"/>
                <a:ea typeface="+mn-ea"/>
                <a:cs typeface="+mn-cs"/>
              </a:rPr>
              <a:t>кода</a:t>
            </a:r>
            <a:endParaRPr lang="ru-RU" sz="4000" dirty="0">
              <a:solidFill>
                <a:schemeClr val="tx1"/>
              </a:solidFill>
            </a:endParaRPr>
          </a:p>
        </p:txBody>
      </p:sp>
      <p:sp>
        <p:nvSpPr>
          <p:cNvPr id="3" name="Объект 2">
            <a:extLst>
              <a:ext uri="{FF2B5EF4-FFF2-40B4-BE49-F238E27FC236}">
                <a16:creationId xmlns:a16="http://schemas.microsoft.com/office/drawing/2014/main" id="{9A1B29EE-7BC4-3802-5BB7-EDB798A26963}"/>
              </a:ext>
            </a:extLst>
          </p:cNvPr>
          <p:cNvSpPr>
            <a:spLocks noGrp="1"/>
          </p:cNvSpPr>
          <p:nvPr>
            <p:ph idx="1"/>
          </p:nvPr>
        </p:nvSpPr>
        <p:spPr/>
        <p:txBody>
          <a:bodyPr vert="horz" lIns="91440" tIns="45720" rIns="91440" bIns="45720" rtlCol="0" anchor="t">
            <a:normAutofit/>
          </a:bodyPr>
          <a:lstStyle/>
          <a:p>
            <a:r>
              <a:rPr lang="ru-RU" sz="2800" kern="1200" dirty="0">
                <a:solidFill>
                  <a:schemeClr val="dk1"/>
                </a:solidFill>
                <a:effectLst/>
                <a:latin typeface="Times New Roman"/>
                <a:cs typeface="Times New Roman"/>
              </a:rPr>
              <a:t>Лучшие практики и рекомендации по доработке типовых конфигураций</a:t>
            </a:r>
            <a:endParaRPr lang="ru-RU" sz="2800" dirty="0">
              <a:solidFill>
                <a:schemeClr val="dk1"/>
              </a:solidFill>
              <a:latin typeface="Times New Roman"/>
              <a:cs typeface="Times New Roman"/>
            </a:endParaRPr>
          </a:p>
          <a:p>
            <a:endParaRPr lang="en-US" dirty="0"/>
          </a:p>
        </p:txBody>
      </p:sp>
    </p:spTree>
    <p:extLst>
      <p:ext uri="{BB962C8B-B14F-4D97-AF65-F5344CB8AC3E}">
        <p14:creationId xmlns:p14="http://schemas.microsoft.com/office/powerpoint/2010/main" val="3848576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9433B6A-0550-F8B7-21F6-E0B4B53684A9}"/>
              </a:ext>
            </a:extLst>
          </p:cNvPr>
          <p:cNvSpPr>
            <a:spLocks noGrp="1"/>
          </p:cNvSpPr>
          <p:nvPr>
            <p:ph type="title"/>
          </p:nvPr>
        </p:nvSpPr>
        <p:spPr>
          <a:xfrm>
            <a:off x="329479" y="213823"/>
            <a:ext cx="10515600" cy="356969"/>
          </a:xfrm>
        </p:spPr>
        <p:txBody>
          <a:bodyPr>
            <a:noAutofit/>
          </a:bodyPr>
          <a:lstStyle/>
          <a:p>
            <a:r>
              <a:rPr lang="ru-RU" sz="4000" dirty="0">
                <a:solidFill>
                  <a:schemeClr val="tx1"/>
                </a:solidFill>
                <a:latin typeface="+mn-lt"/>
                <a:ea typeface="+mn-ea"/>
                <a:cs typeface="+mn-cs"/>
              </a:rPr>
              <a:t>Почему это важно?</a:t>
            </a:r>
            <a:endParaRPr lang="ru-RU" sz="4000" dirty="0"/>
          </a:p>
        </p:txBody>
      </p:sp>
      <p:sp>
        <p:nvSpPr>
          <p:cNvPr id="5" name="TextBox 4">
            <a:extLst>
              <a:ext uri="{FF2B5EF4-FFF2-40B4-BE49-F238E27FC236}">
                <a16:creationId xmlns:a16="http://schemas.microsoft.com/office/drawing/2014/main" id="{E117C401-AE3C-9FD9-1CAB-E7D28F76FE6A}"/>
              </a:ext>
            </a:extLst>
          </p:cNvPr>
          <p:cNvSpPr txBox="1"/>
          <p:nvPr/>
        </p:nvSpPr>
        <p:spPr>
          <a:xfrm>
            <a:off x="673414" y="663785"/>
            <a:ext cx="11228594" cy="4801314"/>
          </a:xfrm>
          <a:prstGeom prst="rect">
            <a:avLst/>
          </a:prstGeom>
          <a:noFill/>
        </p:spPr>
        <p:txBody>
          <a:bodyPr wrap="square" rtlCol="0">
            <a:spAutoFit/>
          </a:bodyPr>
          <a:lstStyle/>
          <a:p>
            <a:pPr indent="-432000">
              <a:spcBef>
                <a:spcPts val="1200"/>
              </a:spcBef>
              <a:buClr>
                <a:schemeClr val="accent4"/>
              </a:buClr>
              <a:buFont typeface="Wingdings" panose="05000000000000000000" pitchFamily="2" charset="2"/>
              <a:buChar char="q"/>
            </a:pPr>
            <a:r>
              <a:rPr lang="ru-RU" sz="2000" dirty="0"/>
              <a:t>Будем рассматривать термин «</a:t>
            </a:r>
            <a:r>
              <a:rPr lang="ru-RU" sz="2000" i="1" dirty="0"/>
              <a:t>масштабируемость»</a:t>
            </a:r>
            <a:r>
              <a:rPr lang="ru-RU" sz="2000" dirty="0"/>
              <a:t> с позиции двух критериев:</a:t>
            </a:r>
          </a:p>
          <a:p>
            <a:pPr marL="0" lvl="1" indent="-342900">
              <a:buClr>
                <a:schemeClr val="accent4"/>
              </a:buClr>
              <a:buFont typeface="Courier New" panose="02070309020205020404" pitchFamily="49" charset="0"/>
              <a:buChar char="o"/>
            </a:pPr>
            <a:r>
              <a:rPr lang="ru-RU" sz="1600" i="1" dirty="0"/>
              <a:t>Обновляемость</a:t>
            </a:r>
            <a:r>
              <a:rPr lang="ru-RU" sz="1600" dirty="0"/>
              <a:t> – потенциал конфигурации к установке типовых обновлений от вендора.</a:t>
            </a:r>
          </a:p>
          <a:p>
            <a:pPr marL="0" lvl="1" indent="-342900">
              <a:buClr>
                <a:schemeClr val="accent4"/>
              </a:buClr>
              <a:buFont typeface="Courier New" panose="02070309020205020404" pitchFamily="49" charset="0"/>
              <a:buChar char="o"/>
            </a:pPr>
            <a:r>
              <a:rPr lang="ru-RU" sz="1600" i="1" dirty="0"/>
              <a:t>Поддерживаемость</a:t>
            </a:r>
            <a:r>
              <a:rPr lang="ru-RU" sz="1600" dirty="0"/>
              <a:t> – потенциал разработанного (не типового) кода к доработке: изменению существующей функциональности или разработке новой.</a:t>
            </a:r>
            <a:endParaRPr lang="ru-RU" sz="2400" dirty="0"/>
          </a:p>
          <a:p>
            <a:pPr indent="-342900">
              <a:spcBef>
                <a:spcPts val="1200"/>
              </a:spcBef>
              <a:buClr>
                <a:schemeClr val="accent4"/>
              </a:buClr>
              <a:buFont typeface="Wingdings" panose="05000000000000000000" pitchFamily="2" charset="2"/>
              <a:buChar char="q"/>
            </a:pPr>
            <a:r>
              <a:rPr lang="ru-RU" sz="2000" dirty="0"/>
              <a:t>Ценностью обоих критериев является возможность при внесении изменений в код обеспечить:</a:t>
            </a:r>
          </a:p>
          <a:p>
            <a:pPr marL="0" lvl="1" indent="-342900">
              <a:buClr>
                <a:schemeClr val="accent4"/>
              </a:buClr>
              <a:buFont typeface="Courier New" panose="02070309020205020404" pitchFamily="49" charset="0"/>
              <a:buChar char="o"/>
            </a:pPr>
            <a:r>
              <a:rPr lang="ru-RU" sz="1600" dirty="0"/>
              <a:t>Минимум трудозатрат на подготовку изменений.</a:t>
            </a:r>
          </a:p>
          <a:p>
            <a:pPr marL="0" lvl="1" indent="-342900">
              <a:buClr>
                <a:schemeClr val="accent4"/>
              </a:buClr>
              <a:buFont typeface="Courier New" panose="02070309020205020404" pitchFamily="49" charset="0"/>
              <a:buChar char="o"/>
            </a:pPr>
            <a:r>
              <a:rPr lang="ru-RU" sz="1600" dirty="0"/>
              <a:t>Минимум ошибок при тестировании. </a:t>
            </a:r>
          </a:p>
          <a:p>
            <a:pPr marL="0" lvl="1" indent="-342900">
              <a:buClr>
                <a:schemeClr val="accent4"/>
              </a:buClr>
              <a:buFont typeface="Courier New" panose="02070309020205020404" pitchFamily="49" charset="0"/>
              <a:buChar char="o"/>
            </a:pPr>
            <a:r>
              <a:rPr lang="ru-RU" sz="1600" dirty="0"/>
              <a:t>Минимум ошибок в проде.</a:t>
            </a:r>
            <a:endParaRPr lang="ru-RU" dirty="0"/>
          </a:p>
          <a:p>
            <a:pPr indent="-342900">
              <a:spcBef>
                <a:spcPts val="1200"/>
              </a:spcBef>
              <a:buClr>
                <a:schemeClr val="accent4"/>
              </a:buClr>
              <a:buFont typeface="Wingdings" panose="05000000000000000000" pitchFamily="2" charset="2"/>
              <a:buChar char="q"/>
            </a:pPr>
            <a:r>
              <a:rPr lang="ru-RU" sz="2000" dirty="0"/>
              <a:t>Объем трудозатрат и ошибок при изменениях кода может </a:t>
            </a:r>
            <a:r>
              <a:rPr lang="ru-RU" sz="2000" b="1" dirty="0"/>
              <a:t>кратно</a:t>
            </a:r>
            <a:r>
              <a:rPr lang="ru-RU" sz="2000" dirty="0"/>
              <a:t> варьироваться в зависимости от выбранной стратегии доработки конфигурации.</a:t>
            </a:r>
            <a:endParaRPr lang="ru-RU" sz="2400" dirty="0"/>
          </a:p>
          <a:p>
            <a:pPr indent="-342900">
              <a:spcBef>
                <a:spcPts val="1200"/>
              </a:spcBef>
              <a:buClr>
                <a:schemeClr val="accent4"/>
              </a:buClr>
              <a:buFont typeface="Wingdings" panose="05000000000000000000" pitchFamily="2" charset="2"/>
              <a:buChar char="q"/>
            </a:pPr>
            <a:r>
              <a:rPr lang="ru-RU" sz="2000" dirty="0"/>
              <a:t>Целью данного сервиса является выявление потенциально проблемных мест в коде, которые негативно влияют на масштабируемость, а также передать накопленные знания и практики доработки конфигурации, оптимальные для потребностей и специфики ведения разработки конкретного клиента.</a:t>
            </a:r>
          </a:p>
        </p:txBody>
      </p:sp>
      <p:sp>
        <p:nvSpPr>
          <p:cNvPr id="2" name="Подзаголовок 4">
            <a:extLst>
              <a:ext uri="{FF2B5EF4-FFF2-40B4-BE49-F238E27FC236}">
                <a16:creationId xmlns:a16="http://schemas.microsoft.com/office/drawing/2014/main" id="{3980B3DB-FAF5-7D25-9FED-835C947344B9}"/>
              </a:ext>
            </a:extLst>
          </p:cNvPr>
          <p:cNvSpPr txBox="1">
            <a:spLocks/>
          </p:cNvSpPr>
          <p:nvPr/>
        </p:nvSpPr>
        <p:spPr>
          <a:xfrm>
            <a:off x="286290" y="5498092"/>
            <a:ext cx="11687292" cy="849106"/>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b="0" i="1" kern="1200">
                <a:solidFill>
                  <a:srgbClr val="707588"/>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30445C"/>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30445C"/>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30445C"/>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30445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rgbClr val="F7C024"/>
                </a:solidFill>
              </a:rPr>
              <a:t>Наша цель – исходя из потребностей клиента и опыта внедрений, выработать оптимальный подход к ведению доработок для обеспечения лучшей масштабируемости кода клиента.</a:t>
            </a:r>
            <a:endParaRPr lang="en-US" dirty="0">
              <a:solidFill>
                <a:srgbClr val="F7C024"/>
              </a:solidFill>
            </a:endParaRPr>
          </a:p>
        </p:txBody>
      </p:sp>
    </p:spTree>
    <p:extLst>
      <p:ext uri="{BB962C8B-B14F-4D97-AF65-F5344CB8AC3E}">
        <p14:creationId xmlns:p14="http://schemas.microsoft.com/office/powerpoint/2010/main" val="335201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7E2DF4F3-3D01-8234-158A-3847E47370F6}"/>
              </a:ext>
            </a:extLst>
          </p:cNvPr>
          <p:cNvSpPr>
            <a:spLocks noGrp="1"/>
          </p:cNvSpPr>
          <p:nvPr>
            <p:ph type="title"/>
          </p:nvPr>
        </p:nvSpPr>
        <p:spPr>
          <a:xfrm>
            <a:off x="1071093" y="1380474"/>
            <a:ext cx="7267876" cy="1325563"/>
          </a:xfrm>
        </p:spPr>
        <p:txBody>
          <a:bodyPr>
            <a:normAutofit/>
          </a:bodyPr>
          <a:lstStyle/>
          <a:p>
            <a:pPr>
              <a:lnSpc>
                <a:spcPts val="5000"/>
              </a:lnSpc>
            </a:pPr>
            <a:r>
              <a:rPr lang="ru-RU" sz="4800" dirty="0">
                <a:solidFill>
                  <a:srgbClr val="707588"/>
                </a:solidFill>
                <a:latin typeface="+mj-lt"/>
              </a:rPr>
              <a:t>Где вести доработки?</a:t>
            </a:r>
            <a:endParaRPr lang="ru-RU" dirty="0"/>
          </a:p>
        </p:txBody>
      </p:sp>
      <p:sp>
        <p:nvSpPr>
          <p:cNvPr id="5" name="Подзаголовок 4">
            <a:extLst>
              <a:ext uri="{FF2B5EF4-FFF2-40B4-BE49-F238E27FC236}">
                <a16:creationId xmlns:a16="http://schemas.microsoft.com/office/drawing/2014/main" id="{058E8B2F-A366-087E-E67B-DC5B44EEC6C8}"/>
              </a:ext>
            </a:extLst>
          </p:cNvPr>
          <p:cNvSpPr>
            <a:spLocks noGrp="1"/>
          </p:cNvSpPr>
          <p:nvPr>
            <p:ph type="subTitle" idx="1"/>
          </p:nvPr>
        </p:nvSpPr>
        <p:spPr>
          <a:xfrm>
            <a:off x="5247163" y="3385905"/>
            <a:ext cx="3478510" cy="552328"/>
          </a:xfrm>
        </p:spPr>
        <p:txBody>
          <a:bodyPr numCol="1">
            <a:normAutofit/>
          </a:bodyPr>
          <a:lstStyle/>
          <a:p>
            <a:r>
              <a:rPr lang="ru-RU" dirty="0">
                <a:solidFill>
                  <a:srgbClr val="30445C"/>
                </a:solidFill>
              </a:rPr>
              <a:t>В расширении</a:t>
            </a:r>
          </a:p>
        </p:txBody>
      </p:sp>
      <p:sp>
        <p:nvSpPr>
          <p:cNvPr id="2" name="Подзаголовок 4">
            <a:extLst>
              <a:ext uri="{FF2B5EF4-FFF2-40B4-BE49-F238E27FC236}">
                <a16:creationId xmlns:a16="http://schemas.microsoft.com/office/drawing/2014/main" id="{7F8516AB-272E-C722-0529-1D7B9DBEB70F}"/>
              </a:ext>
            </a:extLst>
          </p:cNvPr>
          <p:cNvSpPr txBox="1">
            <a:spLocks/>
          </p:cNvSpPr>
          <p:nvPr/>
        </p:nvSpPr>
        <p:spPr>
          <a:xfrm>
            <a:off x="4035207" y="3405141"/>
            <a:ext cx="798187" cy="507903"/>
          </a:xfrm>
          <a:prstGeom prst="rect">
            <a:avLst/>
          </a:prstGeom>
        </p:spPr>
        <p:txBody>
          <a:bodyPr vert="horz" lIns="91440" tIns="45720" rIns="91440" bIns="45720" numCol="1"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3200" b="0" i="1" kern="1200">
                <a:solidFill>
                  <a:srgbClr val="F2F1F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F2F1F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F2F1F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F2F1F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F2F1F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rgbClr val="FEC700"/>
                </a:solidFill>
              </a:rPr>
              <a:t>VS</a:t>
            </a:r>
          </a:p>
        </p:txBody>
      </p:sp>
      <p:sp>
        <p:nvSpPr>
          <p:cNvPr id="4" name="Подзаголовок 4">
            <a:extLst>
              <a:ext uri="{FF2B5EF4-FFF2-40B4-BE49-F238E27FC236}">
                <a16:creationId xmlns:a16="http://schemas.microsoft.com/office/drawing/2014/main" id="{3C5C43F0-5F7E-4E47-7B9D-07171F6E5BB3}"/>
              </a:ext>
            </a:extLst>
          </p:cNvPr>
          <p:cNvSpPr txBox="1">
            <a:spLocks/>
          </p:cNvSpPr>
          <p:nvPr/>
        </p:nvSpPr>
        <p:spPr>
          <a:xfrm>
            <a:off x="1071093" y="3138595"/>
            <a:ext cx="2775927" cy="1123812"/>
          </a:xfrm>
          <a:prstGeom prst="rect">
            <a:avLst/>
          </a:prstGeom>
        </p:spPr>
        <p:txBody>
          <a:bodyPr vert="horz" lIns="91440" tIns="45720" rIns="91440" bIns="45720" numCol="1"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0" i="1" kern="1200">
                <a:solidFill>
                  <a:srgbClr val="F2F1F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F2F1F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F2F1F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F2F1F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F2F1F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rgbClr val="30445C"/>
                </a:solidFill>
              </a:rPr>
              <a:t>В основной конфигурации</a:t>
            </a:r>
            <a:endParaRPr lang="en-US" dirty="0">
              <a:solidFill>
                <a:srgbClr val="30445C"/>
              </a:solidFill>
            </a:endParaRPr>
          </a:p>
        </p:txBody>
      </p:sp>
      <p:pic>
        <p:nvPicPr>
          <p:cNvPr id="9" name="Рисунок 8" descr="Значок &quot;Галочка1&quot; со сплошной заливкой">
            <a:extLst>
              <a:ext uri="{FF2B5EF4-FFF2-40B4-BE49-F238E27FC236}">
                <a16:creationId xmlns:a16="http://schemas.microsoft.com/office/drawing/2014/main" id="{A2DEBE39-CC39-233C-C3C0-8ACFBD066B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8609" y="4204575"/>
            <a:ext cx="914400" cy="914400"/>
          </a:xfrm>
          <a:prstGeom prst="rect">
            <a:avLst/>
          </a:prstGeom>
        </p:spPr>
      </p:pic>
      <p:pic>
        <p:nvPicPr>
          <p:cNvPr id="11" name="Рисунок 10" descr="Значок &quot;Отменить подписку&quot; со сплошной заливкой">
            <a:extLst>
              <a:ext uri="{FF2B5EF4-FFF2-40B4-BE49-F238E27FC236}">
                <a16:creationId xmlns:a16="http://schemas.microsoft.com/office/drawing/2014/main" id="{9A12AC5B-A407-7393-28DF-E9ED8C78B7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17545" y="4204575"/>
            <a:ext cx="914400" cy="914400"/>
          </a:xfrm>
          <a:prstGeom prst="rect">
            <a:avLst/>
          </a:prstGeom>
        </p:spPr>
      </p:pic>
    </p:spTree>
    <p:extLst>
      <p:ext uri="{BB962C8B-B14F-4D97-AF65-F5344CB8AC3E}">
        <p14:creationId xmlns:p14="http://schemas.microsoft.com/office/powerpoint/2010/main" val="150541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9433B6A-0550-F8B7-21F6-E0B4B53684A9}"/>
              </a:ext>
            </a:extLst>
          </p:cNvPr>
          <p:cNvSpPr>
            <a:spLocks noGrp="1"/>
          </p:cNvSpPr>
          <p:nvPr>
            <p:ph type="title"/>
          </p:nvPr>
        </p:nvSpPr>
        <p:spPr>
          <a:xfrm>
            <a:off x="329479" y="213823"/>
            <a:ext cx="10743276" cy="356969"/>
          </a:xfrm>
        </p:spPr>
        <p:txBody>
          <a:bodyPr>
            <a:noAutofit/>
          </a:bodyPr>
          <a:lstStyle/>
          <a:p>
            <a:r>
              <a:rPr lang="ru-RU" sz="4000" dirty="0">
                <a:solidFill>
                  <a:schemeClr val="tx1"/>
                </a:solidFill>
                <a:latin typeface="+mn-lt"/>
                <a:ea typeface="+mn-ea"/>
                <a:cs typeface="+mn-cs"/>
              </a:rPr>
              <a:t>Где обычно ведут доработки?</a:t>
            </a:r>
            <a:endParaRPr lang="ru-RU" sz="4000" dirty="0"/>
          </a:p>
        </p:txBody>
      </p:sp>
      <p:sp>
        <p:nvSpPr>
          <p:cNvPr id="5" name="TextBox 4">
            <a:extLst>
              <a:ext uri="{FF2B5EF4-FFF2-40B4-BE49-F238E27FC236}">
                <a16:creationId xmlns:a16="http://schemas.microsoft.com/office/drawing/2014/main" id="{E117C401-AE3C-9FD9-1CAB-E7D28F76FE6A}"/>
              </a:ext>
            </a:extLst>
          </p:cNvPr>
          <p:cNvSpPr txBox="1"/>
          <p:nvPr/>
        </p:nvSpPr>
        <p:spPr>
          <a:xfrm>
            <a:off x="406604" y="1061897"/>
            <a:ext cx="5766521" cy="5232202"/>
          </a:xfrm>
          <a:prstGeom prst="rect">
            <a:avLst/>
          </a:prstGeom>
          <a:noFill/>
        </p:spPr>
        <p:txBody>
          <a:bodyPr wrap="square" rtlCol="0">
            <a:spAutoFit/>
          </a:bodyPr>
          <a:lstStyle/>
          <a:p>
            <a:pPr marL="285750" indent="-432000">
              <a:spcBef>
                <a:spcPts val="1200"/>
              </a:spcBef>
              <a:buClr>
                <a:schemeClr val="accent4"/>
              </a:buClr>
              <a:buFont typeface="Courier New" panose="02070309020205020404" pitchFamily="49" charset="0"/>
              <a:buChar char="o"/>
            </a:pPr>
            <a:r>
              <a:rPr lang="ru-RU" sz="1600" dirty="0"/>
              <a:t>От 1С нет явных рекомендаций как лучше вести разработку. Да, имеются «расширения». Но не все доработки можно с помощью них осуществлять.</a:t>
            </a:r>
          </a:p>
          <a:p>
            <a:pPr marL="285750" indent="-432000">
              <a:spcBef>
                <a:spcPts val="1200"/>
              </a:spcBef>
              <a:buClr>
                <a:schemeClr val="accent4"/>
              </a:buClr>
              <a:buFont typeface="Courier New" panose="02070309020205020404" pitchFamily="49" charset="0"/>
              <a:buChar char="o"/>
            </a:pPr>
            <a:r>
              <a:rPr lang="ru-RU" sz="1600" dirty="0"/>
              <a:t>Далеко не все разработчики смогут сходу рассказать какие изменения типовой конфигурации на текущем релизе платформы нельзя доработать в расширении.</a:t>
            </a:r>
          </a:p>
          <a:p>
            <a:pPr marL="285750" indent="-432000">
              <a:spcBef>
                <a:spcPts val="1200"/>
              </a:spcBef>
              <a:buClr>
                <a:schemeClr val="accent4"/>
              </a:buClr>
              <a:buFont typeface="Courier New" panose="02070309020205020404" pitchFamily="49" charset="0"/>
              <a:buChar char="o"/>
            </a:pPr>
            <a:r>
              <a:rPr lang="ru-RU" sz="1600" dirty="0"/>
              <a:t>Еще меньше скажут, что релиз платформы не так важен – для определения возможности использования расширения </a:t>
            </a:r>
            <a:r>
              <a:rPr lang="ru-RU" sz="1600" b="1" dirty="0"/>
              <a:t>важен режим совместимости</a:t>
            </a:r>
            <a:r>
              <a:rPr lang="ru-RU" sz="1600" dirty="0"/>
              <a:t>, который в расширении должен быть выставлен такой же, как и в основной конфигурации. А в актуальном на ноябрь 2023 г. релизе </a:t>
            </a:r>
            <a:r>
              <a:rPr lang="en-US" sz="1600" dirty="0"/>
              <a:t>ERP </a:t>
            </a:r>
            <a:r>
              <a:rPr lang="ru-RU" sz="1600" dirty="0"/>
              <a:t>установлен </a:t>
            </a:r>
            <a:r>
              <a:rPr lang="ru-RU" sz="1600" b="1" dirty="0"/>
              <a:t>8.3.17</a:t>
            </a:r>
            <a:r>
              <a:rPr lang="ru-RU" sz="1600" dirty="0"/>
              <a:t>.</a:t>
            </a:r>
          </a:p>
          <a:p>
            <a:pPr marL="285750" indent="-432000">
              <a:spcBef>
                <a:spcPts val="1200"/>
              </a:spcBef>
              <a:buClr>
                <a:schemeClr val="accent4"/>
              </a:buClr>
              <a:buFont typeface="Courier New" panose="02070309020205020404" pitchFamily="49" charset="0"/>
              <a:buChar char="o"/>
            </a:pPr>
            <a:r>
              <a:rPr lang="ru-RU" sz="1600" dirty="0"/>
              <a:t>Не все команды описывают внутренние правила ведения доработок на старте проекта, либо делают это номинально, без деталей. В результате каждый разработчик, исходя из своей осведомленности о механизме расширений, привычек ведения разработки и желания «заморачиваться», дорабатывает так как считает удобным.</a:t>
            </a:r>
          </a:p>
        </p:txBody>
      </p:sp>
      <p:sp>
        <p:nvSpPr>
          <p:cNvPr id="4" name="TextBox 3">
            <a:extLst>
              <a:ext uri="{FF2B5EF4-FFF2-40B4-BE49-F238E27FC236}">
                <a16:creationId xmlns:a16="http://schemas.microsoft.com/office/drawing/2014/main" id="{8BAB8969-7C28-161C-DA1B-877FDC82DBF6}"/>
              </a:ext>
            </a:extLst>
          </p:cNvPr>
          <p:cNvSpPr txBox="1"/>
          <p:nvPr/>
        </p:nvSpPr>
        <p:spPr>
          <a:xfrm>
            <a:off x="6173125" y="1061897"/>
            <a:ext cx="5766521" cy="5016758"/>
          </a:xfrm>
          <a:prstGeom prst="rect">
            <a:avLst/>
          </a:prstGeom>
          <a:noFill/>
        </p:spPr>
        <p:txBody>
          <a:bodyPr wrap="square" rtlCol="0">
            <a:spAutoFit/>
          </a:bodyPr>
          <a:lstStyle/>
          <a:p>
            <a:pPr marL="285750" indent="-432000">
              <a:spcBef>
                <a:spcPts val="1200"/>
              </a:spcBef>
              <a:buClr>
                <a:schemeClr val="accent4"/>
              </a:buClr>
              <a:buFont typeface="Courier New" panose="02070309020205020404" pitchFamily="49" charset="0"/>
              <a:buChar char="o"/>
            </a:pPr>
            <a:r>
              <a:rPr lang="ru-RU" sz="1600" dirty="0"/>
              <a:t>В результате на практике подходы по доработке могут использоваться различные:</a:t>
            </a:r>
          </a:p>
          <a:p>
            <a:pPr marL="742950" lvl="1" indent="-432000">
              <a:buClr>
                <a:schemeClr val="accent4"/>
              </a:buClr>
              <a:buFont typeface="Arial" panose="020B0604020202020204" pitchFamily="34" charset="0"/>
              <a:buChar char="•"/>
            </a:pPr>
            <a:r>
              <a:rPr lang="ru-RU" sz="1400" dirty="0"/>
              <a:t>Снять с поддержки всю основную конфигурацию рекурсивно, изменения производить непосредственно в ней же, при этом:</a:t>
            </a:r>
            <a:endParaRPr lang="en-US" sz="1400" dirty="0"/>
          </a:p>
          <a:p>
            <a:pPr marL="1200150" lvl="2" indent="-432000">
              <a:buClr>
                <a:schemeClr val="accent4"/>
              </a:buClr>
              <a:buFont typeface="Arial" panose="020B0604020202020204" pitchFamily="34" charset="0"/>
              <a:buChar char="•"/>
            </a:pPr>
            <a:r>
              <a:rPr lang="ru-RU" sz="1400" dirty="0"/>
              <a:t>Или стараться не трогать типовые модули и использовать переопределяемые, дорабатывать типовые формы только программно, создавать различные «прокладки» между своим и типовым функционалом.</a:t>
            </a:r>
          </a:p>
          <a:p>
            <a:pPr marL="1200150" lvl="2" indent="-432000">
              <a:buClr>
                <a:schemeClr val="accent4"/>
              </a:buClr>
              <a:buFont typeface="Arial" panose="020B0604020202020204" pitchFamily="34" charset="0"/>
              <a:buChar char="•"/>
            </a:pPr>
            <a:r>
              <a:rPr lang="ru-RU" sz="1400" dirty="0"/>
              <a:t>Или все изменения производить прямо в типовых объектах, что на начальных этапах кажется намного проще и быстрее.</a:t>
            </a:r>
          </a:p>
          <a:p>
            <a:pPr marL="742950" lvl="1" indent="-432000">
              <a:buClr>
                <a:schemeClr val="accent4"/>
              </a:buClr>
              <a:buFont typeface="Arial" panose="020B0604020202020204" pitchFamily="34" charset="0"/>
              <a:buChar char="•"/>
            </a:pPr>
            <a:r>
              <a:rPr lang="ru-RU" sz="1400" dirty="0"/>
              <a:t>Каждую новую функциональность определять в отдельное расширение.</a:t>
            </a:r>
          </a:p>
          <a:p>
            <a:pPr marL="285750" indent="-432000">
              <a:spcBef>
                <a:spcPts val="1200"/>
              </a:spcBef>
              <a:buClr>
                <a:schemeClr val="accent4"/>
              </a:buClr>
              <a:buFont typeface="Courier New" panose="02070309020205020404" pitchFamily="49" charset="0"/>
              <a:buChar char="o"/>
            </a:pPr>
            <a:r>
              <a:rPr lang="ru-RU" sz="1600" dirty="0"/>
              <a:t>Вариантов множество. Но все они в конечном итоге имеют свои плюсы и минусы в вопросе масштабируемости. </a:t>
            </a:r>
            <a:r>
              <a:rPr lang="ru-RU" sz="1600" b="1" dirty="0"/>
              <a:t>В зависимости от выбранного подхода трудозатраты и ошибки</a:t>
            </a:r>
            <a:r>
              <a:rPr lang="ru-RU" sz="1600" dirty="0"/>
              <a:t> при обновлении конфигурации или разработке новой функциональности </a:t>
            </a:r>
            <a:r>
              <a:rPr lang="ru-RU" sz="1600" b="1" dirty="0"/>
              <a:t>могут варьироваться кратно</a:t>
            </a:r>
            <a:r>
              <a:rPr lang="ru-RU" sz="1600" dirty="0"/>
              <a:t>.</a:t>
            </a:r>
          </a:p>
        </p:txBody>
      </p:sp>
      <p:sp>
        <p:nvSpPr>
          <p:cNvPr id="6" name="Заголовок 2">
            <a:extLst>
              <a:ext uri="{FF2B5EF4-FFF2-40B4-BE49-F238E27FC236}">
                <a16:creationId xmlns:a16="http://schemas.microsoft.com/office/drawing/2014/main" id="{E94FFFE1-6996-D7F2-A38C-E6DD189132A3}"/>
              </a:ext>
            </a:extLst>
          </p:cNvPr>
          <p:cNvSpPr txBox="1">
            <a:spLocks/>
          </p:cNvSpPr>
          <p:nvPr/>
        </p:nvSpPr>
        <p:spPr>
          <a:xfrm>
            <a:off x="6667345" y="220950"/>
            <a:ext cx="5349426" cy="3569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rgbClr val="30445C"/>
                </a:solidFill>
                <a:latin typeface="Arial" panose="020B0604020202020204" pitchFamily="34" charset="0"/>
                <a:ea typeface="+mj-ea"/>
                <a:cs typeface="Arial" panose="020B0604020202020204" pitchFamily="34" charset="0"/>
              </a:defRPr>
            </a:lvl1pPr>
          </a:lstStyle>
          <a:p>
            <a:pPr algn="r"/>
            <a:r>
              <a:rPr lang="ru-RU" sz="4000" dirty="0">
                <a:solidFill>
                  <a:schemeClr val="tx1"/>
                </a:solidFill>
                <a:latin typeface="+mn-lt"/>
                <a:ea typeface="+mn-ea"/>
                <a:cs typeface="+mn-cs"/>
              </a:rPr>
              <a:t>1/3</a:t>
            </a:r>
            <a:endParaRPr lang="ru-RU" sz="4000" dirty="0"/>
          </a:p>
        </p:txBody>
      </p:sp>
      <p:sp>
        <p:nvSpPr>
          <p:cNvPr id="7" name="Подзаголовок 4">
            <a:extLst>
              <a:ext uri="{FF2B5EF4-FFF2-40B4-BE49-F238E27FC236}">
                <a16:creationId xmlns:a16="http://schemas.microsoft.com/office/drawing/2014/main" id="{9AE681B0-9EBC-469C-238A-6B91BA9F55F0}"/>
              </a:ext>
            </a:extLst>
          </p:cNvPr>
          <p:cNvSpPr txBox="1">
            <a:spLocks/>
          </p:cNvSpPr>
          <p:nvPr/>
        </p:nvSpPr>
        <p:spPr>
          <a:xfrm>
            <a:off x="406604" y="657356"/>
            <a:ext cx="5766521" cy="47858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0" i="1" kern="1200">
                <a:solidFill>
                  <a:srgbClr val="707588"/>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30445C"/>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30445C"/>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30445C"/>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30445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rgbClr val="F7C024"/>
                </a:solidFill>
              </a:rPr>
              <a:t>Предпосылки</a:t>
            </a:r>
            <a:endParaRPr lang="en-US" dirty="0">
              <a:solidFill>
                <a:srgbClr val="F7C024"/>
              </a:solidFill>
            </a:endParaRPr>
          </a:p>
        </p:txBody>
      </p:sp>
      <p:sp>
        <p:nvSpPr>
          <p:cNvPr id="8" name="Подзаголовок 4">
            <a:extLst>
              <a:ext uri="{FF2B5EF4-FFF2-40B4-BE49-F238E27FC236}">
                <a16:creationId xmlns:a16="http://schemas.microsoft.com/office/drawing/2014/main" id="{E54B5D29-7BC1-5E53-DDD1-ECE72FA6CD00}"/>
              </a:ext>
            </a:extLst>
          </p:cNvPr>
          <p:cNvSpPr txBox="1">
            <a:spLocks/>
          </p:cNvSpPr>
          <p:nvPr/>
        </p:nvSpPr>
        <p:spPr>
          <a:xfrm>
            <a:off x="6173124" y="657355"/>
            <a:ext cx="5766521" cy="47858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0" i="1" kern="1200">
                <a:solidFill>
                  <a:srgbClr val="707588"/>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30445C"/>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30445C"/>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30445C"/>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30445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rgbClr val="F7C024"/>
                </a:solidFill>
              </a:rPr>
              <a:t>На практике</a:t>
            </a:r>
            <a:endParaRPr lang="en-US" dirty="0">
              <a:solidFill>
                <a:srgbClr val="F7C024"/>
              </a:solidFill>
            </a:endParaRPr>
          </a:p>
        </p:txBody>
      </p:sp>
    </p:spTree>
    <p:extLst>
      <p:ext uri="{BB962C8B-B14F-4D97-AF65-F5344CB8AC3E}">
        <p14:creationId xmlns:p14="http://schemas.microsoft.com/office/powerpoint/2010/main" val="248189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9433B6A-0550-F8B7-21F6-E0B4B53684A9}"/>
              </a:ext>
            </a:extLst>
          </p:cNvPr>
          <p:cNvSpPr>
            <a:spLocks noGrp="1"/>
          </p:cNvSpPr>
          <p:nvPr>
            <p:ph type="title"/>
          </p:nvPr>
        </p:nvSpPr>
        <p:spPr>
          <a:xfrm>
            <a:off x="329479" y="213823"/>
            <a:ext cx="5349426" cy="356969"/>
          </a:xfrm>
        </p:spPr>
        <p:txBody>
          <a:bodyPr>
            <a:noAutofit/>
          </a:bodyPr>
          <a:lstStyle/>
          <a:p>
            <a:r>
              <a:rPr lang="ru-RU" sz="4000" dirty="0">
                <a:solidFill>
                  <a:schemeClr val="tx1"/>
                </a:solidFill>
                <a:latin typeface="+mn-lt"/>
                <a:ea typeface="+mn-ea"/>
                <a:cs typeface="+mn-cs"/>
              </a:rPr>
              <a:t>Где вести доработки?</a:t>
            </a:r>
            <a:endParaRPr lang="ru-RU" sz="4000" dirty="0"/>
          </a:p>
        </p:txBody>
      </p:sp>
      <p:sp>
        <p:nvSpPr>
          <p:cNvPr id="5" name="TextBox 4">
            <a:extLst>
              <a:ext uri="{FF2B5EF4-FFF2-40B4-BE49-F238E27FC236}">
                <a16:creationId xmlns:a16="http://schemas.microsoft.com/office/drawing/2014/main" id="{E117C401-AE3C-9FD9-1CAB-E7D28F76FE6A}"/>
              </a:ext>
            </a:extLst>
          </p:cNvPr>
          <p:cNvSpPr txBox="1"/>
          <p:nvPr/>
        </p:nvSpPr>
        <p:spPr>
          <a:xfrm>
            <a:off x="406604" y="691697"/>
            <a:ext cx="5766521" cy="4739759"/>
          </a:xfrm>
          <a:prstGeom prst="rect">
            <a:avLst/>
          </a:prstGeom>
          <a:noFill/>
        </p:spPr>
        <p:txBody>
          <a:bodyPr wrap="square" rtlCol="0">
            <a:spAutoFit/>
          </a:bodyPr>
          <a:lstStyle/>
          <a:p>
            <a:pPr marL="285750" indent="-432000">
              <a:spcBef>
                <a:spcPts val="1200"/>
              </a:spcBef>
              <a:buClr>
                <a:schemeClr val="accent4"/>
              </a:buClr>
              <a:buFont typeface="Courier New" panose="02070309020205020404" pitchFamily="49" charset="0"/>
              <a:buChar char="o"/>
            </a:pPr>
            <a:r>
              <a:rPr lang="ru-RU" sz="1600" dirty="0"/>
              <a:t>Все доработки, кастомизирующие конфигурацию вендора, обособлены в отдельной мини-конфигурации – </a:t>
            </a:r>
            <a:r>
              <a:rPr lang="ru-RU" sz="1600" b="1" dirty="0"/>
              <a:t>в</a:t>
            </a:r>
            <a:r>
              <a:rPr lang="ru-RU" sz="1600" dirty="0"/>
              <a:t> </a:t>
            </a:r>
            <a:r>
              <a:rPr lang="ru-RU" sz="1600" b="1" i="1" dirty="0"/>
              <a:t>расширении</a:t>
            </a:r>
            <a:r>
              <a:rPr lang="ru-RU" sz="1600" dirty="0"/>
              <a:t>.</a:t>
            </a:r>
          </a:p>
          <a:p>
            <a:pPr marL="285750" indent="-432000">
              <a:spcBef>
                <a:spcPts val="1200"/>
              </a:spcBef>
              <a:buClr>
                <a:schemeClr val="accent4"/>
              </a:buClr>
              <a:buFont typeface="Courier New" panose="02070309020205020404" pitchFamily="49" charset="0"/>
              <a:buChar char="o"/>
            </a:pPr>
            <a:r>
              <a:rPr lang="ru-RU" sz="1600" dirty="0"/>
              <a:t>Несмотря на обилие современных инструментов </a:t>
            </a:r>
            <a:r>
              <a:rPr lang="en-US" sz="1600" dirty="0"/>
              <a:t>devops, </a:t>
            </a:r>
            <a:r>
              <a:rPr lang="ru-RU" sz="1600" dirty="0"/>
              <a:t>самым простым и популярным средством сохранения, передачи и версионирования доработок является </a:t>
            </a:r>
            <a:r>
              <a:rPr lang="en-US" sz="1600" dirty="0"/>
              <a:t>CF/CFE </a:t>
            </a:r>
            <a:r>
              <a:rPr lang="ru-RU" sz="1600" dirty="0"/>
              <a:t>файл. Чем он меньше – тем быстрее и удобнее выполнять все операции, связанные с ним. </a:t>
            </a:r>
            <a:r>
              <a:rPr lang="en-US" sz="1600" dirty="0"/>
              <a:t>CFE </a:t>
            </a:r>
            <a:r>
              <a:rPr lang="ru-RU" sz="1600" dirty="0"/>
              <a:t>файл даже очень большого расширения редко превышает </a:t>
            </a:r>
            <a:r>
              <a:rPr lang="en-US" sz="1600" b="1" dirty="0"/>
              <a:t>~20 </a:t>
            </a:r>
            <a:r>
              <a:rPr lang="ru-RU" sz="1600" b="1" dirty="0"/>
              <a:t>мб</a:t>
            </a:r>
            <a:r>
              <a:rPr lang="ru-RU" sz="1600" dirty="0"/>
              <a:t>, что делает </a:t>
            </a:r>
            <a:r>
              <a:rPr lang="ru-RU" sz="1600" b="1" dirty="0"/>
              <a:t>работу с ним очень быстрой</a:t>
            </a:r>
            <a:r>
              <a:rPr lang="ru-RU" sz="1600" dirty="0"/>
              <a:t>.</a:t>
            </a:r>
          </a:p>
          <a:p>
            <a:pPr marL="285750" indent="-432000">
              <a:spcBef>
                <a:spcPts val="1200"/>
              </a:spcBef>
              <a:buClr>
                <a:schemeClr val="accent4"/>
              </a:buClr>
              <a:buFont typeface="Courier New" panose="02070309020205020404" pitchFamily="49" charset="0"/>
              <a:buChar char="o"/>
            </a:pPr>
            <a:r>
              <a:rPr lang="ru-RU" sz="1600" dirty="0"/>
              <a:t>Версионирование командой либо уже используется, либо будет использоваться. Не важно с помощью чего: </a:t>
            </a:r>
            <a:r>
              <a:rPr lang="en-US" sz="1600" dirty="0"/>
              <a:t>[EDT + GIT]</a:t>
            </a:r>
            <a:r>
              <a:rPr lang="ru-RU" sz="1600" dirty="0"/>
              <a:t> или</a:t>
            </a:r>
            <a:r>
              <a:rPr lang="en-US" sz="1600" dirty="0"/>
              <a:t> [</a:t>
            </a:r>
            <a:r>
              <a:rPr lang="ru-RU" sz="1600" dirty="0"/>
              <a:t>Хранилище +</a:t>
            </a:r>
            <a:r>
              <a:rPr lang="en-US" sz="1600" dirty="0"/>
              <a:t> GIT] – </a:t>
            </a:r>
            <a:r>
              <a:rPr lang="ru-RU" sz="1600" b="1" dirty="0"/>
              <a:t>чем меньше репозиторий</a:t>
            </a:r>
            <a:r>
              <a:rPr lang="ru-RU" sz="1600" dirty="0"/>
              <a:t>, </a:t>
            </a:r>
            <a:r>
              <a:rPr lang="ru-RU" sz="1600" b="1" dirty="0"/>
              <a:t>тем</a:t>
            </a:r>
            <a:r>
              <a:rPr lang="ru-RU" sz="1600" dirty="0"/>
              <a:t> проще и </a:t>
            </a:r>
            <a:r>
              <a:rPr lang="ru-RU" sz="1600" b="1" dirty="0"/>
              <a:t>быстрее</a:t>
            </a:r>
            <a:r>
              <a:rPr lang="ru-RU" sz="1600" dirty="0"/>
              <a:t> </a:t>
            </a:r>
            <a:r>
              <a:rPr lang="ru-RU" sz="1600" b="1" dirty="0"/>
              <a:t>с ним работать</a:t>
            </a:r>
            <a:r>
              <a:rPr lang="ru-RU" sz="1600" dirty="0"/>
              <a:t>.</a:t>
            </a:r>
          </a:p>
          <a:p>
            <a:pPr marL="285750" indent="-432000">
              <a:spcBef>
                <a:spcPts val="1200"/>
              </a:spcBef>
              <a:buClr>
                <a:schemeClr val="accent4"/>
              </a:buClr>
              <a:buFont typeface="Courier New" panose="02070309020205020404" pitchFamily="49" charset="0"/>
              <a:buChar char="o"/>
            </a:pPr>
            <a:r>
              <a:rPr lang="ru-RU" sz="1600" dirty="0"/>
              <a:t>Наличие версии расширения позволяет вести учет релизов независимо от типовой конфигурации.</a:t>
            </a:r>
          </a:p>
        </p:txBody>
      </p:sp>
      <p:sp>
        <p:nvSpPr>
          <p:cNvPr id="2" name="Подзаголовок 4">
            <a:extLst>
              <a:ext uri="{FF2B5EF4-FFF2-40B4-BE49-F238E27FC236}">
                <a16:creationId xmlns:a16="http://schemas.microsoft.com/office/drawing/2014/main" id="{9BF91AAE-F6D9-AE47-DAE8-C301032973C0}"/>
              </a:ext>
            </a:extLst>
          </p:cNvPr>
          <p:cNvSpPr txBox="1">
            <a:spLocks/>
          </p:cNvSpPr>
          <p:nvPr/>
        </p:nvSpPr>
        <p:spPr>
          <a:xfrm>
            <a:off x="1669612" y="5431456"/>
            <a:ext cx="10522387" cy="84910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0" i="1" kern="1200">
                <a:solidFill>
                  <a:srgbClr val="707588"/>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30445C"/>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30445C"/>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30445C"/>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30445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rgbClr val="F7C024"/>
                </a:solidFill>
              </a:rPr>
              <a:t>Все доработки, которые можно вести в расширении – нужно </a:t>
            </a:r>
            <a:r>
              <a:rPr lang="ru-RU" b="1" dirty="0">
                <a:solidFill>
                  <a:srgbClr val="F7C024"/>
                </a:solidFill>
              </a:rPr>
              <a:t>вести расширении</a:t>
            </a:r>
            <a:r>
              <a:rPr lang="ru-RU" dirty="0">
                <a:solidFill>
                  <a:srgbClr val="F7C024"/>
                </a:solidFill>
              </a:rPr>
              <a:t>.</a:t>
            </a:r>
            <a:endParaRPr lang="en-US" dirty="0">
              <a:solidFill>
                <a:srgbClr val="F7C024"/>
              </a:solidFill>
            </a:endParaRPr>
          </a:p>
        </p:txBody>
      </p:sp>
      <p:sp>
        <p:nvSpPr>
          <p:cNvPr id="4" name="TextBox 3">
            <a:extLst>
              <a:ext uri="{FF2B5EF4-FFF2-40B4-BE49-F238E27FC236}">
                <a16:creationId xmlns:a16="http://schemas.microsoft.com/office/drawing/2014/main" id="{8BAB8969-7C28-161C-DA1B-877FDC82DBF6}"/>
              </a:ext>
            </a:extLst>
          </p:cNvPr>
          <p:cNvSpPr txBox="1"/>
          <p:nvPr/>
        </p:nvSpPr>
        <p:spPr>
          <a:xfrm>
            <a:off x="6173125" y="691697"/>
            <a:ext cx="5766521" cy="4339650"/>
          </a:xfrm>
          <a:prstGeom prst="rect">
            <a:avLst/>
          </a:prstGeom>
          <a:noFill/>
        </p:spPr>
        <p:txBody>
          <a:bodyPr wrap="square" rtlCol="0">
            <a:spAutoFit/>
          </a:bodyPr>
          <a:lstStyle/>
          <a:p>
            <a:pPr marL="285750" indent="-432000">
              <a:spcBef>
                <a:spcPts val="1200"/>
              </a:spcBef>
              <a:buClr>
                <a:schemeClr val="accent4"/>
              </a:buClr>
              <a:buFont typeface="Courier New" panose="02070309020205020404" pitchFamily="49" charset="0"/>
              <a:buChar char="o"/>
            </a:pPr>
            <a:r>
              <a:rPr lang="ru-RU" sz="1600" dirty="0"/>
              <a:t>При ведении доработок в расширении значительно упрощается поддержка актуальности этих доработок. Зачастую то, что было исправлено непосредственно в основной конфигурации, даже когда необходимость в этой доработке исчезла, остается в ней навсегда, т.к. откатить изменение не так просто – нужно сравнивать с конфигурацией поставщика, возвращать объект метаданных на поддержку и т.д. В результате зачастую на возрастном проекте из всех доработок основной конфигурации актуальны лишь 50%, и понять что действительно нужно, а что нет – крайне сложно. В расширении все проще – можно просто </a:t>
            </a:r>
            <a:r>
              <a:rPr lang="ru-RU" sz="1600" b="1" dirty="0"/>
              <a:t>удалить заимствованный объект метаданных и он возвратится к типовому виду</a:t>
            </a:r>
            <a:r>
              <a:rPr lang="ru-RU" sz="1600" dirty="0"/>
              <a:t>.</a:t>
            </a:r>
            <a:endParaRPr lang="en-US" sz="1600" dirty="0"/>
          </a:p>
          <a:p>
            <a:pPr marL="285750" indent="-432000">
              <a:spcBef>
                <a:spcPts val="1200"/>
              </a:spcBef>
              <a:buClr>
                <a:schemeClr val="accent4"/>
              </a:buClr>
              <a:buFont typeface="Courier New" panose="02070309020205020404" pitchFamily="49" charset="0"/>
              <a:buChar char="o"/>
            </a:pPr>
            <a:r>
              <a:rPr lang="en-US" sz="1600" dirty="0"/>
              <a:t>TODO</a:t>
            </a:r>
            <a:endParaRPr lang="ru-RU" sz="1600" dirty="0"/>
          </a:p>
          <a:p>
            <a:pPr marL="285750" indent="-432000">
              <a:spcBef>
                <a:spcPts val="1200"/>
              </a:spcBef>
              <a:buClr>
                <a:schemeClr val="accent4"/>
              </a:buClr>
              <a:buFont typeface="Courier New" panose="02070309020205020404" pitchFamily="49" charset="0"/>
              <a:buChar char="o"/>
            </a:pPr>
            <a:endParaRPr lang="ru-RU" sz="1600" dirty="0"/>
          </a:p>
        </p:txBody>
      </p:sp>
      <p:sp>
        <p:nvSpPr>
          <p:cNvPr id="6" name="Заголовок 2">
            <a:extLst>
              <a:ext uri="{FF2B5EF4-FFF2-40B4-BE49-F238E27FC236}">
                <a16:creationId xmlns:a16="http://schemas.microsoft.com/office/drawing/2014/main" id="{E94FFFE1-6996-D7F2-A38C-E6DD189132A3}"/>
              </a:ext>
            </a:extLst>
          </p:cNvPr>
          <p:cNvSpPr txBox="1">
            <a:spLocks/>
          </p:cNvSpPr>
          <p:nvPr/>
        </p:nvSpPr>
        <p:spPr>
          <a:xfrm>
            <a:off x="6667345" y="220950"/>
            <a:ext cx="5349426" cy="3569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rgbClr val="30445C"/>
                </a:solidFill>
                <a:latin typeface="Arial" panose="020B0604020202020204" pitchFamily="34" charset="0"/>
                <a:ea typeface="+mj-ea"/>
                <a:cs typeface="Arial" panose="020B0604020202020204" pitchFamily="34" charset="0"/>
              </a:defRPr>
            </a:lvl1pPr>
          </a:lstStyle>
          <a:p>
            <a:pPr algn="r"/>
            <a:r>
              <a:rPr lang="ru-RU" sz="4000" dirty="0">
                <a:solidFill>
                  <a:schemeClr val="tx1"/>
                </a:solidFill>
                <a:latin typeface="+mn-lt"/>
                <a:ea typeface="+mn-ea"/>
                <a:cs typeface="+mn-cs"/>
              </a:rPr>
              <a:t>2/3</a:t>
            </a:r>
            <a:endParaRPr lang="ru-RU" sz="4000" dirty="0"/>
          </a:p>
        </p:txBody>
      </p:sp>
      <p:pic>
        <p:nvPicPr>
          <p:cNvPr id="7" name="Рисунок 6" descr="Значок &quot;Галочка1&quot; со сплошной заливкой">
            <a:extLst>
              <a:ext uri="{FF2B5EF4-FFF2-40B4-BE49-F238E27FC236}">
                <a16:creationId xmlns:a16="http://schemas.microsoft.com/office/drawing/2014/main" id="{9C00555C-98F1-3A2C-ED1B-DEF5E192DC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2594" y="5337394"/>
            <a:ext cx="914400" cy="914400"/>
          </a:xfrm>
          <a:prstGeom prst="rect">
            <a:avLst/>
          </a:prstGeom>
        </p:spPr>
      </p:pic>
    </p:spTree>
    <p:extLst>
      <p:ext uri="{BB962C8B-B14F-4D97-AF65-F5344CB8AC3E}">
        <p14:creationId xmlns:p14="http://schemas.microsoft.com/office/powerpoint/2010/main" val="343774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39433B6A-0550-F8B7-21F6-E0B4B53684A9}"/>
              </a:ext>
            </a:extLst>
          </p:cNvPr>
          <p:cNvSpPr>
            <a:spLocks noGrp="1"/>
          </p:cNvSpPr>
          <p:nvPr>
            <p:ph type="title"/>
          </p:nvPr>
        </p:nvSpPr>
        <p:spPr>
          <a:xfrm>
            <a:off x="329478" y="213823"/>
            <a:ext cx="10628513" cy="356969"/>
          </a:xfrm>
        </p:spPr>
        <p:txBody>
          <a:bodyPr>
            <a:noAutofit/>
          </a:bodyPr>
          <a:lstStyle/>
          <a:p>
            <a:r>
              <a:rPr lang="ru-RU" sz="4000" dirty="0">
                <a:solidFill>
                  <a:schemeClr val="tx1"/>
                </a:solidFill>
                <a:latin typeface="+mn-lt"/>
                <a:ea typeface="+mn-ea"/>
                <a:cs typeface="+mn-cs"/>
              </a:rPr>
              <a:t>Что нельзя вести в расширении?</a:t>
            </a:r>
            <a:endParaRPr lang="ru-RU" sz="4000" dirty="0"/>
          </a:p>
        </p:txBody>
      </p:sp>
      <p:sp>
        <p:nvSpPr>
          <p:cNvPr id="5" name="TextBox 4">
            <a:extLst>
              <a:ext uri="{FF2B5EF4-FFF2-40B4-BE49-F238E27FC236}">
                <a16:creationId xmlns:a16="http://schemas.microsoft.com/office/drawing/2014/main" id="{E117C401-AE3C-9FD9-1CAB-E7D28F76FE6A}"/>
              </a:ext>
            </a:extLst>
          </p:cNvPr>
          <p:cNvSpPr txBox="1"/>
          <p:nvPr/>
        </p:nvSpPr>
        <p:spPr>
          <a:xfrm>
            <a:off x="406604" y="691697"/>
            <a:ext cx="5766521" cy="338554"/>
          </a:xfrm>
          <a:prstGeom prst="rect">
            <a:avLst/>
          </a:prstGeom>
          <a:noFill/>
        </p:spPr>
        <p:txBody>
          <a:bodyPr wrap="square" rtlCol="0">
            <a:spAutoFit/>
          </a:bodyPr>
          <a:lstStyle/>
          <a:p>
            <a:pPr marL="285750" indent="-432000">
              <a:spcBef>
                <a:spcPts val="1200"/>
              </a:spcBef>
              <a:buClr>
                <a:schemeClr val="accent4"/>
              </a:buClr>
              <a:buFont typeface="Courier New" panose="02070309020205020404" pitchFamily="49" charset="0"/>
              <a:buChar char="o"/>
            </a:pPr>
            <a:r>
              <a:rPr lang="en-US" sz="1600" dirty="0"/>
              <a:t>TODO</a:t>
            </a:r>
            <a:endParaRPr lang="ru-RU" sz="1600" dirty="0"/>
          </a:p>
        </p:txBody>
      </p:sp>
      <p:sp>
        <p:nvSpPr>
          <p:cNvPr id="2" name="Подзаголовок 4">
            <a:extLst>
              <a:ext uri="{FF2B5EF4-FFF2-40B4-BE49-F238E27FC236}">
                <a16:creationId xmlns:a16="http://schemas.microsoft.com/office/drawing/2014/main" id="{9BF91AAE-F6D9-AE47-DAE8-C301032973C0}"/>
              </a:ext>
            </a:extLst>
          </p:cNvPr>
          <p:cNvSpPr txBox="1">
            <a:spLocks/>
          </p:cNvSpPr>
          <p:nvPr/>
        </p:nvSpPr>
        <p:spPr>
          <a:xfrm>
            <a:off x="504708" y="5431456"/>
            <a:ext cx="11687292" cy="84910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0" i="1" kern="1200">
                <a:solidFill>
                  <a:srgbClr val="707588"/>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rgbClr val="30445C"/>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rgbClr val="30445C"/>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rgbClr val="30445C"/>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rgbClr val="30445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rgbClr val="F7C024"/>
                </a:solidFill>
              </a:rPr>
              <a:t>Все доработки, которые можно вести в расширении – нужно </a:t>
            </a:r>
            <a:r>
              <a:rPr lang="ru-RU" b="1" dirty="0">
                <a:solidFill>
                  <a:srgbClr val="F7C024"/>
                </a:solidFill>
              </a:rPr>
              <a:t>вести в одном расширении</a:t>
            </a:r>
            <a:r>
              <a:rPr lang="ru-RU" dirty="0">
                <a:solidFill>
                  <a:srgbClr val="F7C024"/>
                </a:solidFill>
              </a:rPr>
              <a:t>.</a:t>
            </a:r>
            <a:endParaRPr lang="en-US" dirty="0">
              <a:solidFill>
                <a:srgbClr val="F7C024"/>
              </a:solidFill>
            </a:endParaRPr>
          </a:p>
        </p:txBody>
      </p:sp>
      <p:sp>
        <p:nvSpPr>
          <p:cNvPr id="4" name="TextBox 3">
            <a:extLst>
              <a:ext uri="{FF2B5EF4-FFF2-40B4-BE49-F238E27FC236}">
                <a16:creationId xmlns:a16="http://schemas.microsoft.com/office/drawing/2014/main" id="{8BAB8969-7C28-161C-DA1B-877FDC82DBF6}"/>
              </a:ext>
            </a:extLst>
          </p:cNvPr>
          <p:cNvSpPr txBox="1"/>
          <p:nvPr/>
        </p:nvSpPr>
        <p:spPr>
          <a:xfrm>
            <a:off x="6173125" y="691697"/>
            <a:ext cx="5766521" cy="338554"/>
          </a:xfrm>
          <a:prstGeom prst="rect">
            <a:avLst/>
          </a:prstGeom>
          <a:noFill/>
        </p:spPr>
        <p:txBody>
          <a:bodyPr wrap="square" rtlCol="0">
            <a:spAutoFit/>
          </a:bodyPr>
          <a:lstStyle/>
          <a:p>
            <a:pPr marL="285750" indent="-432000">
              <a:spcBef>
                <a:spcPts val="1200"/>
              </a:spcBef>
              <a:buClr>
                <a:schemeClr val="accent4"/>
              </a:buClr>
              <a:buFont typeface="Courier New" panose="02070309020205020404" pitchFamily="49" charset="0"/>
              <a:buChar char="o"/>
            </a:pPr>
            <a:r>
              <a:rPr lang="en-US" sz="1600" dirty="0"/>
              <a:t>TODO</a:t>
            </a:r>
            <a:endParaRPr lang="ru-RU" sz="1600" dirty="0"/>
          </a:p>
        </p:txBody>
      </p:sp>
      <p:sp>
        <p:nvSpPr>
          <p:cNvPr id="6" name="Заголовок 2">
            <a:extLst>
              <a:ext uri="{FF2B5EF4-FFF2-40B4-BE49-F238E27FC236}">
                <a16:creationId xmlns:a16="http://schemas.microsoft.com/office/drawing/2014/main" id="{E94FFFE1-6996-D7F2-A38C-E6DD189132A3}"/>
              </a:ext>
            </a:extLst>
          </p:cNvPr>
          <p:cNvSpPr txBox="1">
            <a:spLocks/>
          </p:cNvSpPr>
          <p:nvPr/>
        </p:nvSpPr>
        <p:spPr>
          <a:xfrm>
            <a:off x="6667345" y="220950"/>
            <a:ext cx="5349426" cy="3569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rgbClr val="30445C"/>
                </a:solidFill>
                <a:latin typeface="Arial" panose="020B0604020202020204" pitchFamily="34" charset="0"/>
                <a:ea typeface="+mj-ea"/>
                <a:cs typeface="Arial" panose="020B0604020202020204" pitchFamily="34" charset="0"/>
              </a:defRPr>
            </a:lvl1pPr>
          </a:lstStyle>
          <a:p>
            <a:pPr algn="r"/>
            <a:r>
              <a:rPr lang="ru-RU" sz="4000" dirty="0">
                <a:solidFill>
                  <a:schemeClr val="tx1"/>
                </a:solidFill>
                <a:latin typeface="+mn-lt"/>
                <a:ea typeface="+mn-ea"/>
                <a:cs typeface="+mn-cs"/>
              </a:rPr>
              <a:t>3/3</a:t>
            </a:r>
            <a:endParaRPr lang="ru-RU" sz="4000" dirty="0"/>
          </a:p>
        </p:txBody>
      </p:sp>
    </p:spTree>
    <p:extLst>
      <p:ext uri="{BB962C8B-B14F-4D97-AF65-F5344CB8AC3E}">
        <p14:creationId xmlns:p14="http://schemas.microsoft.com/office/powerpoint/2010/main" val="385830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a:extLst>
              <a:ext uri="{FF2B5EF4-FFF2-40B4-BE49-F238E27FC236}">
                <a16:creationId xmlns:a16="http://schemas.microsoft.com/office/drawing/2014/main" id="{BA7A3871-3ACE-2E37-763A-02EA4F1B9707}"/>
              </a:ext>
            </a:extLst>
          </p:cNvPr>
          <p:cNvSpPr>
            <a:spLocks noGrp="1"/>
          </p:cNvSpPr>
          <p:nvPr>
            <p:ph type="subTitle" idx="1"/>
          </p:nvPr>
        </p:nvSpPr>
        <p:spPr>
          <a:xfrm>
            <a:off x="918693" y="3541494"/>
            <a:ext cx="11273307" cy="1525805"/>
          </a:xfrm>
        </p:spPr>
        <p:txBody>
          <a:bodyPr>
            <a:normAutofit/>
          </a:bodyPr>
          <a:lstStyle/>
          <a:p>
            <a:r>
              <a:rPr lang="ru-RU" dirty="0">
                <a:solidFill>
                  <a:srgbClr val="30445C"/>
                </a:solidFill>
              </a:rPr>
              <a:t>Михаил Балюкин</a:t>
            </a:r>
            <a:endParaRPr lang="en-US" dirty="0">
              <a:solidFill>
                <a:srgbClr val="30445C"/>
              </a:solidFill>
            </a:endParaRPr>
          </a:p>
          <a:p>
            <a:r>
              <a:rPr lang="en-US">
                <a:solidFill>
                  <a:srgbClr val="30445C"/>
                </a:solidFill>
                <a:hlinkClick r:id="rId2"/>
              </a:rPr>
              <a:t>mikhail.balyukin@1c-prem.ru</a:t>
            </a:r>
            <a:endParaRPr lang="en-US" dirty="0">
              <a:solidFill>
                <a:srgbClr val="30445C"/>
              </a:solidFill>
            </a:endParaRPr>
          </a:p>
        </p:txBody>
      </p:sp>
      <p:sp>
        <p:nvSpPr>
          <p:cNvPr id="3" name="Заголовок 2">
            <a:extLst>
              <a:ext uri="{FF2B5EF4-FFF2-40B4-BE49-F238E27FC236}">
                <a16:creationId xmlns:a16="http://schemas.microsoft.com/office/drawing/2014/main" id="{7E2DF4F3-3D01-8234-158A-3847E47370F6}"/>
              </a:ext>
            </a:extLst>
          </p:cNvPr>
          <p:cNvSpPr>
            <a:spLocks noGrp="1"/>
          </p:cNvSpPr>
          <p:nvPr>
            <p:ph type="title"/>
          </p:nvPr>
        </p:nvSpPr>
        <p:spPr/>
        <p:txBody>
          <a:bodyPr>
            <a:normAutofit fontScale="90000"/>
          </a:bodyPr>
          <a:lstStyle/>
          <a:p>
            <a:pPr>
              <a:lnSpc>
                <a:spcPts val="5000"/>
              </a:lnSpc>
            </a:pPr>
            <a:r>
              <a:rPr lang="ru-RU" sz="4800">
                <a:solidFill>
                  <a:srgbClr val="707588"/>
                </a:solidFill>
                <a:latin typeface="+mj-lt"/>
              </a:rPr>
              <a:t>Спасибо</a:t>
            </a:r>
            <a:br>
              <a:rPr lang="ru-RU" sz="4800">
                <a:solidFill>
                  <a:srgbClr val="707588"/>
                </a:solidFill>
                <a:latin typeface="+mj-lt"/>
              </a:rPr>
            </a:br>
            <a:r>
              <a:rPr lang="ru-RU" sz="4800">
                <a:solidFill>
                  <a:srgbClr val="707588"/>
                </a:solidFill>
                <a:latin typeface="+mj-lt"/>
              </a:rPr>
              <a:t>За внимание!</a:t>
            </a:r>
            <a:endParaRPr lang="ru-RU"/>
          </a:p>
        </p:txBody>
      </p:sp>
    </p:spTree>
    <p:extLst>
      <p:ext uri="{BB962C8B-B14F-4D97-AF65-F5344CB8AC3E}">
        <p14:creationId xmlns:p14="http://schemas.microsoft.com/office/powerpoint/2010/main" val="3608503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Изображение выглядит как Графика, графический дизайн, текст, Шрифт&#10;&#10;Автоматически созданное описание">
            <a:extLst>
              <a:ext uri="{FF2B5EF4-FFF2-40B4-BE49-F238E27FC236}">
                <a16:creationId xmlns:a16="http://schemas.microsoft.com/office/drawing/2014/main" id="{3E8AA390-AA6B-D367-A342-BB12356ED77D}"/>
              </a:ext>
            </a:extLst>
          </p:cNvPr>
          <p:cNvPicPr>
            <a:picLocks noChangeAspect="1"/>
          </p:cNvPicPr>
          <p:nvPr/>
        </p:nvPicPr>
        <p:blipFill>
          <a:blip r:embed="rId2"/>
          <a:stretch>
            <a:fillRect/>
          </a:stretch>
        </p:blipFill>
        <p:spPr>
          <a:xfrm>
            <a:off x="0" y="3185232"/>
            <a:ext cx="4897024" cy="3672768"/>
          </a:xfrm>
          <a:prstGeom prst="rect">
            <a:avLst/>
          </a:prstGeom>
        </p:spPr>
      </p:pic>
    </p:spTree>
    <p:extLst>
      <p:ext uri="{BB962C8B-B14F-4D97-AF65-F5344CB8AC3E}">
        <p14:creationId xmlns:p14="http://schemas.microsoft.com/office/powerpoint/2010/main" val="316533786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5.png"/></Relationships>
</file>

<file path=ppt/theme/theme1.xml><?xml version="1.0" encoding="utf-8"?>
<a:theme xmlns:a="http://schemas.openxmlformats.org/drawingml/2006/main" name="Тема Office">
  <a:themeElements>
    <a:clrScheme name="1C Premium2">
      <a:dk1>
        <a:srgbClr val="30445C"/>
      </a:dk1>
      <a:lt1>
        <a:srgbClr val="F2F1F1"/>
      </a:lt1>
      <a:dk2>
        <a:srgbClr val="707588"/>
      </a:dk2>
      <a:lt2>
        <a:srgbClr val="FFFFFF"/>
      </a:lt2>
      <a:accent1>
        <a:srgbClr val="FDC600"/>
      </a:accent1>
      <a:accent2>
        <a:srgbClr val="C9C6C6"/>
      </a:accent2>
      <a:accent3>
        <a:srgbClr val="A5A5A5"/>
      </a:accent3>
      <a:accent4>
        <a:srgbClr val="FFC000"/>
      </a:accent4>
      <a:accent5>
        <a:srgbClr val="5B9BD5"/>
      </a:accent5>
      <a:accent6>
        <a:srgbClr val="70AD47"/>
      </a:accent6>
      <a:hlink>
        <a:srgbClr val="FDC600"/>
      </a:hlink>
      <a:folHlink>
        <a:srgbClr val="C9C6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C_Premium_basic_templates_3" id="{034CB919-29A9-1343-A9C0-89BD19D2B38C}" vid="{FBD508FC-791F-5242-BB76-0C48DC32D0B6}"/>
    </a:ext>
  </a:extLst>
</a:theme>
</file>

<file path=ppt/theme/theme2.xml><?xml version="1.0" encoding="utf-8"?>
<a:theme xmlns:a="http://schemas.openxmlformats.org/drawingml/2006/main" name="1_Тема Office">
  <a:themeElements>
    <a:clrScheme name="1C Premium2">
      <a:dk1>
        <a:srgbClr val="30445C"/>
      </a:dk1>
      <a:lt1>
        <a:srgbClr val="F2F1F1"/>
      </a:lt1>
      <a:dk2>
        <a:srgbClr val="707588"/>
      </a:dk2>
      <a:lt2>
        <a:srgbClr val="FFFFFF"/>
      </a:lt2>
      <a:accent1>
        <a:srgbClr val="FDC600"/>
      </a:accent1>
      <a:accent2>
        <a:srgbClr val="C9C6C6"/>
      </a:accent2>
      <a:accent3>
        <a:srgbClr val="A5A5A5"/>
      </a:accent3>
      <a:accent4>
        <a:srgbClr val="FFC000"/>
      </a:accent4>
      <a:accent5>
        <a:srgbClr val="5B9BD5"/>
      </a:accent5>
      <a:accent6>
        <a:srgbClr val="70AD47"/>
      </a:accent6>
      <a:hlink>
        <a:srgbClr val="FDC600"/>
      </a:hlink>
      <a:folHlink>
        <a:srgbClr val="C9C6C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C_Premium_basic_templates" id="{2765BE43-22DD-4C20-B15F-5DCAC64D48F5}" vid="{05014A1F-3892-4AE7-A49B-B164AC6CB202}"/>
    </a:ext>
  </a:extLst>
</a:theme>
</file>

<file path=ppt/theme/theme3.xml><?xml version="1.0" encoding="utf-8"?>
<a:theme xmlns:a="http://schemas.openxmlformats.org/drawingml/2006/main" name="4_Специальное оформление">
  <a:themeElements>
    <a:clrScheme name="4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Специальное оформление">
      <a:majorFont>
        <a:latin typeface="Futura PT Demi"/>
        <a:ea typeface=""/>
        <a:cs typeface=""/>
      </a:majorFont>
      <a:minorFont>
        <a:latin typeface="Futura PT Dem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FF00">
            <a:alpha val="75000"/>
          </a:srgbClr>
        </a:solidFill>
        <a:ln>
          <a:noFill/>
        </a:ln>
        <a:effectLst/>
        <a:extLst>
          <a:ext uri="{91240B29-F687-4F45-9708-019B960494DF}">
            <a14:hiddenLine xmlns:a14="http://schemas.microsoft.com/office/drawing/2010/main" w="2857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spAutoFit/>
      </a:bodyPr>
      <a:lstStyle>
        <a:defPPr marL="381000" marR="0" indent="-381000" algn="l" defTabSz="914400" rtl="0" eaLnBrk="1" fontAlgn="base" latinLnBrk="0" hangingPunct="1">
          <a:lnSpc>
            <a:spcPct val="85000"/>
          </a:lnSpc>
          <a:spcBef>
            <a:spcPct val="50000"/>
          </a:spcBef>
          <a:spcAft>
            <a:spcPct val="0"/>
          </a:spcAft>
          <a:buClrTx/>
          <a:buSzPct val="120000"/>
          <a:buFontTx/>
          <a:buBlip>
            <a:blip xmlns:r="http://schemas.openxmlformats.org/officeDocument/2006/relationships" r:embed="rId1"/>
          </a:buBlip>
          <a:tabLst/>
          <a:defRPr kumimoji="0" lang="en-US" altLang="ru-RU" sz="2100" b="0" i="0" u="none" strike="noStrike" cap="none" normalizeH="0" baseline="0" smtClean="0">
            <a:ln>
              <a:noFill/>
            </a:ln>
            <a:solidFill>
              <a:srgbClr val="006600"/>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FF00">
            <a:alpha val="75000"/>
          </a:srgbClr>
        </a:solidFill>
        <a:ln>
          <a:noFill/>
        </a:ln>
        <a:effectLst/>
        <a:extLst>
          <a:ext uri="{91240B29-F687-4F45-9708-019B960494DF}">
            <a14:hiddenLine xmlns:a14="http://schemas.microsoft.com/office/drawing/2010/main" w="2857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spAutoFit/>
      </a:bodyPr>
      <a:lstStyle>
        <a:defPPr marL="381000" marR="0" indent="-381000" algn="l" defTabSz="914400" rtl="0" eaLnBrk="1" fontAlgn="base" latinLnBrk="0" hangingPunct="1">
          <a:lnSpc>
            <a:spcPct val="85000"/>
          </a:lnSpc>
          <a:spcBef>
            <a:spcPct val="50000"/>
          </a:spcBef>
          <a:spcAft>
            <a:spcPct val="0"/>
          </a:spcAft>
          <a:buClrTx/>
          <a:buSzPct val="120000"/>
          <a:buFontTx/>
          <a:buBlip>
            <a:blip xmlns:r="http://schemas.openxmlformats.org/officeDocument/2006/relationships" r:embed="rId1"/>
          </a:buBlip>
          <a:tabLst/>
          <a:defRPr kumimoji="0" lang="en-US" altLang="ru-RU" sz="2100" b="0" i="0" u="none" strike="noStrike" cap="none" normalizeH="0" baseline="0" smtClean="0">
            <a:ln>
              <a:noFill/>
            </a:ln>
            <a:solidFill>
              <a:srgbClr val="006600"/>
            </a:solidFill>
            <a:effectLst/>
            <a:latin typeface="Arial" panose="020B0604020202020204" pitchFamily="34" charset="0"/>
          </a:defRPr>
        </a:defPPr>
      </a:lstStyle>
    </a:lnDef>
  </a:objectDefaults>
  <a:extraClrSchemeLst>
    <a:extraClrScheme>
      <a:clrScheme name="4_Специальное 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Специальное 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Специальное 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Специальное 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Специальное 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Специальное 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Специальное 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Специальное 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Специальное 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Специальное 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Специальное 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Специальное 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Тема Office</Template>
  <TotalTime>367</TotalTime>
  <Words>741</Words>
  <Application>Microsoft Office PowerPoint</Application>
  <PresentationFormat>Широкоэкранный</PresentationFormat>
  <Paragraphs>52</Paragraphs>
  <Slides>8</Slides>
  <Notes>4</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8</vt:i4>
      </vt:variant>
    </vt:vector>
  </HeadingPairs>
  <TitlesOfParts>
    <vt:vector size="17" baseType="lpstr">
      <vt:lpstr>Arial</vt:lpstr>
      <vt:lpstr>Calibri</vt:lpstr>
      <vt:lpstr>Courier New</vt:lpstr>
      <vt:lpstr>Futura PT Demi</vt:lpstr>
      <vt:lpstr>Times New Roman</vt:lpstr>
      <vt:lpstr>Wingdings</vt:lpstr>
      <vt:lpstr>Тема Office</vt:lpstr>
      <vt:lpstr>1_Тема Office</vt:lpstr>
      <vt:lpstr>4_Специальное оформление</vt:lpstr>
      <vt:lpstr>Сервис: Анализ масштабируемости кода</vt:lpstr>
      <vt:lpstr>Почему это важно?</vt:lpstr>
      <vt:lpstr>Где вести доработки?</vt:lpstr>
      <vt:lpstr>Где обычно ведут доработки?</vt:lpstr>
      <vt:lpstr>Где вести доработки?</vt:lpstr>
      <vt:lpstr>Что нельзя вести в расширении?</vt:lpstr>
      <vt:lpstr>Спасибо За внимание!</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Alexander Fedorov</dc:creator>
  <cp:lastModifiedBy>Mihail Balyukin</cp:lastModifiedBy>
  <cp:revision>44</cp:revision>
  <dcterms:created xsi:type="dcterms:W3CDTF">2023-01-27T11:35:11Z</dcterms:created>
  <dcterms:modified xsi:type="dcterms:W3CDTF">2023-11-27T12:10:39Z</dcterms:modified>
</cp:coreProperties>
</file>