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34"/>
  </p:notesMasterIdLst>
  <p:handoutMasterIdLst>
    <p:handoutMasterId r:id="rId35"/>
  </p:handoutMasterIdLst>
  <p:sldIdLst>
    <p:sldId id="256" r:id="rId5"/>
    <p:sldId id="454" r:id="rId6"/>
    <p:sldId id="525" r:id="rId7"/>
    <p:sldId id="505" r:id="rId8"/>
    <p:sldId id="513" r:id="rId9"/>
    <p:sldId id="508" r:id="rId10"/>
    <p:sldId id="509" r:id="rId11"/>
    <p:sldId id="515" r:id="rId12"/>
    <p:sldId id="526" r:id="rId13"/>
    <p:sldId id="506" r:id="rId14"/>
    <p:sldId id="510" r:id="rId15"/>
    <p:sldId id="514" r:id="rId16"/>
    <p:sldId id="503" r:id="rId17"/>
    <p:sldId id="516" r:id="rId18"/>
    <p:sldId id="518" r:id="rId19"/>
    <p:sldId id="528" r:id="rId20"/>
    <p:sldId id="523" r:id="rId21"/>
    <p:sldId id="524" r:id="rId22"/>
    <p:sldId id="519" r:id="rId23"/>
    <p:sldId id="530" r:id="rId24"/>
    <p:sldId id="521" r:id="rId25"/>
    <p:sldId id="511" r:id="rId26"/>
    <p:sldId id="520" r:id="rId27"/>
    <p:sldId id="512" r:id="rId28"/>
    <p:sldId id="522" r:id="rId29"/>
    <p:sldId id="517" r:id="rId30"/>
    <p:sldId id="529" r:id="rId31"/>
    <p:sldId id="504" r:id="rId32"/>
    <p:sldId id="507" r:id="rId33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a Herceg" initials="IH" lastIdx="9" clrIdx="0"/>
  <p:cmAuthor id="2" name="Mario Bambulović" initials="MB" lastIdx="10" clrIdx="1"/>
  <p:cmAuthor id="3" name="Anita Slivar" initials="A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41"/>
    <a:srgbClr val="25A5C3"/>
    <a:srgbClr val="E84545"/>
    <a:srgbClr val="155E63"/>
    <a:srgbClr val="E7EAF6"/>
    <a:srgbClr val="5F5F5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5400" autoAdjust="0"/>
  </p:normalViewPr>
  <p:slideViewPr>
    <p:cSldViewPr snapToObjects="1">
      <p:cViewPr varScale="1">
        <p:scale>
          <a:sx n="81" d="100"/>
          <a:sy n="81" d="100"/>
        </p:scale>
        <p:origin x="6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25" d="100"/>
          <a:sy n="125" d="100"/>
        </p:scale>
        <p:origin x="-4064" y="-12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FAD3D-7B38-4BFC-B23C-28EE14AD5E2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E3AD5-1BE8-439D-BCF0-DE6516DF8CFC}">
      <dgm:prSet phldrT="[Text]"/>
      <dgm:spPr>
        <a:solidFill>
          <a:srgbClr val="155E63"/>
        </a:solidFill>
      </dgm:spPr>
      <dgm:t>
        <a:bodyPr/>
        <a:lstStyle/>
        <a:p>
          <a:r>
            <a:rPr lang="hr-HR" dirty="0" smtClean="0"/>
            <a:t>Prelijevanje šokova</a:t>
          </a:r>
          <a:endParaRPr lang="en-US" dirty="0"/>
        </a:p>
      </dgm:t>
    </dgm:pt>
    <dgm:pt modelId="{57E9A0F3-0B34-4508-B370-3D159D614B8E}" type="parTrans" cxnId="{8B7C0534-E9D1-462C-99F9-90AEDA4804E2}">
      <dgm:prSet/>
      <dgm:spPr/>
      <dgm:t>
        <a:bodyPr/>
        <a:lstStyle/>
        <a:p>
          <a:endParaRPr lang="en-US"/>
        </a:p>
      </dgm:t>
    </dgm:pt>
    <dgm:pt modelId="{24600008-DC8A-4827-A621-49FA6BFE9C19}" type="sibTrans" cxnId="{8B7C0534-E9D1-462C-99F9-90AEDA4804E2}">
      <dgm:prSet/>
      <dgm:spPr/>
      <dgm:t>
        <a:bodyPr/>
        <a:lstStyle/>
        <a:p>
          <a:endParaRPr lang="en-US"/>
        </a:p>
      </dgm:t>
    </dgm:pt>
    <dgm:pt modelId="{1D16354C-3DAF-4643-904A-53C7E8E90460}">
      <dgm:prSet phldrT="[Text]"/>
      <dgm:spPr>
        <a:solidFill>
          <a:srgbClr val="E84545"/>
        </a:solidFill>
      </dgm:spPr>
      <dgm:t>
        <a:bodyPr/>
        <a:lstStyle/>
        <a:p>
          <a:r>
            <a:rPr lang="hr-HR" dirty="0" smtClean="0"/>
            <a:t>Sektori</a:t>
          </a:r>
          <a:endParaRPr lang="en-US" dirty="0"/>
        </a:p>
      </dgm:t>
    </dgm:pt>
    <dgm:pt modelId="{D398B723-FF22-450D-BE1F-A392B9DB2CF4}" type="parTrans" cxnId="{25268B14-034E-4EF8-9A8C-4089C85D767B}">
      <dgm:prSet/>
      <dgm:spPr/>
      <dgm:t>
        <a:bodyPr/>
        <a:lstStyle/>
        <a:p>
          <a:endParaRPr lang="en-US"/>
        </a:p>
      </dgm:t>
    </dgm:pt>
    <dgm:pt modelId="{EC9FDE07-B7A3-463D-A856-507DF07BFA6F}" type="sibTrans" cxnId="{25268B14-034E-4EF8-9A8C-4089C85D767B}">
      <dgm:prSet/>
      <dgm:spPr/>
      <dgm:t>
        <a:bodyPr/>
        <a:lstStyle/>
        <a:p>
          <a:endParaRPr lang="en-US"/>
        </a:p>
      </dgm:t>
    </dgm:pt>
    <dgm:pt modelId="{5177B870-7C6A-44D1-9AD0-C387008C2C65}">
      <dgm:prSet phldrT="[Text]"/>
      <dgm:spPr>
        <a:solidFill>
          <a:srgbClr val="E84545"/>
        </a:solidFill>
      </dgm:spPr>
      <dgm:t>
        <a:bodyPr/>
        <a:lstStyle/>
        <a:p>
          <a:r>
            <a:rPr lang="hr-HR" dirty="0" smtClean="0"/>
            <a:t>Kanali prelijevanja</a:t>
          </a:r>
          <a:endParaRPr lang="en-US" dirty="0"/>
        </a:p>
      </dgm:t>
    </dgm:pt>
    <dgm:pt modelId="{6BA133DF-0C15-478A-B6F0-0209366F68C0}" type="parTrans" cxnId="{69A8AC5B-F42E-4C47-9F1F-189607B269F8}">
      <dgm:prSet/>
      <dgm:spPr/>
      <dgm:t>
        <a:bodyPr/>
        <a:lstStyle/>
        <a:p>
          <a:endParaRPr lang="en-US"/>
        </a:p>
      </dgm:t>
    </dgm:pt>
    <dgm:pt modelId="{403E00BE-130D-4C3A-8AF1-65C2334361AB}" type="sibTrans" cxnId="{69A8AC5B-F42E-4C47-9F1F-189607B269F8}">
      <dgm:prSet/>
      <dgm:spPr/>
      <dgm:t>
        <a:bodyPr/>
        <a:lstStyle/>
        <a:p>
          <a:endParaRPr lang="en-US"/>
        </a:p>
      </dgm:t>
    </dgm:pt>
    <dgm:pt modelId="{93EBDDD1-E883-452E-B2C0-991316FA1E34}">
      <dgm:prSet phldrT="[Text]"/>
      <dgm:spPr>
        <a:solidFill>
          <a:srgbClr val="E84545"/>
        </a:solidFill>
      </dgm:spPr>
      <dgm:t>
        <a:bodyPr/>
        <a:lstStyle/>
        <a:p>
          <a:r>
            <a:rPr lang="hr-HR" dirty="0" smtClean="0"/>
            <a:t>Varijable koje se </a:t>
          </a:r>
          <a:r>
            <a:rPr lang="hr-HR" dirty="0" err="1" smtClean="0"/>
            <a:t>stresiraju</a:t>
          </a:r>
          <a:endParaRPr lang="en-US" dirty="0"/>
        </a:p>
      </dgm:t>
    </dgm:pt>
    <dgm:pt modelId="{92515F22-7F5D-450C-8370-475171EBB3EA}" type="parTrans" cxnId="{6BF3812C-AEA0-4DD0-A80A-159926D88CBB}">
      <dgm:prSet/>
      <dgm:spPr/>
      <dgm:t>
        <a:bodyPr/>
        <a:lstStyle/>
        <a:p>
          <a:endParaRPr lang="en-US"/>
        </a:p>
      </dgm:t>
    </dgm:pt>
    <dgm:pt modelId="{D1EA5DC8-7B5B-4F31-BA85-64F8459349C0}" type="sibTrans" cxnId="{6BF3812C-AEA0-4DD0-A80A-159926D88CBB}">
      <dgm:prSet/>
      <dgm:spPr/>
      <dgm:t>
        <a:bodyPr/>
        <a:lstStyle/>
        <a:p>
          <a:endParaRPr lang="en-US"/>
        </a:p>
      </dgm:t>
    </dgm:pt>
    <dgm:pt modelId="{8C9C7BFA-582E-4C5D-B6B2-3E43BF6CC0E8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Mirovinski Fondovi</a:t>
          </a:r>
          <a:endParaRPr lang="en-US" dirty="0"/>
        </a:p>
      </dgm:t>
    </dgm:pt>
    <dgm:pt modelId="{A0F851B2-CE28-47C4-AB48-3235A045D426}" type="parTrans" cxnId="{9E6EF5FC-7747-434D-95A7-F29A398DA4C7}">
      <dgm:prSet/>
      <dgm:spPr/>
      <dgm:t>
        <a:bodyPr/>
        <a:lstStyle/>
        <a:p>
          <a:endParaRPr lang="en-US"/>
        </a:p>
      </dgm:t>
    </dgm:pt>
    <dgm:pt modelId="{28FD25C2-52C6-4316-817F-337AEC27990D}" type="sibTrans" cxnId="{9E6EF5FC-7747-434D-95A7-F29A398DA4C7}">
      <dgm:prSet/>
      <dgm:spPr/>
      <dgm:t>
        <a:bodyPr/>
        <a:lstStyle/>
        <a:p>
          <a:endParaRPr lang="en-US"/>
        </a:p>
      </dgm:t>
    </dgm:pt>
    <dgm:pt modelId="{5B310EDD-D5B9-4AEC-8968-6E7A4F21D3F3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Investicijski Fondovi</a:t>
          </a:r>
          <a:endParaRPr lang="en-US" dirty="0"/>
        </a:p>
      </dgm:t>
    </dgm:pt>
    <dgm:pt modelId="{C0CFF6F0-07DA-4FE4-971D-3FFEF095AF50}" type="parTrans" cxnId="{6C4D8E0B-1907-43EC-B3B3-201E9025C1E4}">
      <dgm:prSet/>
      <dgm:spPr/>
      <dgm:t>
        <a:bodyPr/>
        <a:lstStyle/>
        <a:p>
          <a:endParaRPr lang="en-US"/>
        </a:p>
      </dgm:t>
    </dgm:pt>
    <dgm:pt modelId="{D14EE5DC-29EB-4B8D-AC75-584A29EC1F0F}" type="sibTrans" cxnId="{6C4D8E0B-1907-43EC-B3B3-201E9025C1E4}">
      <dgm:prSet/>
      <dgm:spPr/>
      <dgm:t>
        <a:bodyPr/>
        <a:lstStyle/>
        <a:p>
          <a:endParaRPr lang="en-US"/>
        </a:p>
      </dgm:t>
    </dgm:pt>
    <dgm:pt modelId="{F360553D-78D1-4B3D-B66F-25897CF73C58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Osiguranja</a:t>
          </a:r>
          <a:endParaRPr lang="en-US" dirty="0"/>
        </a:p>
      </dgm:t>
    </dgm:pt>
    <dgm:pt modelId="{276D49D5-350C-46F3-A4B7-FB81E1C9671C}" type="parTrans" cxnId="{AA73FC27-E109-4C7B-8ED2-17C90651375F}">
      <dgm:prSet/>
      <dgm:spPr/>
      <dgm:t>
        <a:bodyPr/>
        <a:lstStyle/>
        <a:p>
          <a:endParaRPr lang="en-US"/>
        </a:p>
      </dgm:t>
    </dgm:pt>
    <dgm:pt modelId="{6871C185-5896-40C7-BC28-1E5D5CBFB5EA}" type="sibTrans" cxnId="{AA73FC27-E109-4C7B-8ED2-17C90651375F}">
      <dgm:prSet/>
      <dgm:spPr/>
      <dgm:t>
        <a:bodyPr/>
        <a:lstStyle/>
        <a:p>
          <a:endParaRPr lang="en-US"/>
        </a:p>
      </dgm:t>
    </dgm:pt>
    <dgm:pt modelId="{CFC7D8CE-6002-44D1-B685-5B29924D566B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err="1" smtClean="0"/>
            <a:t>Leasing</a:t>
          </a:r>
          <a:r>
            <a:rPr lang="hr-HR" dirty="0" smtClean="0"/>
            <a:t> društva</a:t>
          </a:r>
          <a:endParaRPr lang="en-US" dirty="0"/>
        </a:p>
      </dgm:t>
    </dgm:pt>
    <dgm:pt modelId="{23D0D5CF-87B9-4B1F-AC29-8CE6201B0514}" type="parTrans" cxnId="{09B1DD73-3F92-4AC3-8ECB-98E27CD9139D}">
      <dgm:prSet/>
      <dgm:spPr/>
      <dgm:t>
        <a:bodyPr/>
        <a:lstStyle/>
        <a:p>
          <a:endParaRPr lang="en-US"/>
        </a:p>
      </dgm:t>
    </dgm:pt>
    <dgm:pt modelId="{F2F13B18-276C-468D-8E81-9A612E588BA6}" type="sibTrans" cxnId="{09B1DD73-3F92-4AC3-8ECB-98E27CD9139D}">
      <dgm:prSet/>
      <dgm:spPr/>
      <dgm:t>
        <a:bodyPr/>
        <a:lstStyle/>
        <a:p>
          <a:endParaRPr lang="en-US"/>
        </a:p>
      </dgm:t>
    </dgm:pt>
    <dgm:pt modelId="{72A9EC8D-4276-445E-AB79-6D1DF067DD67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Prinosi na HR obveznice</a:t>
          </a:r>
          <a:endParaRPr lang="en-US" dirty="0"/>
        </a:p>
      </dgm:t>
    </dgm:pt>
    <dgm:pt modelId="{BD08FECB-94DD-4F44-B3BE-FA9276F909CF}" type="parTrans" cxnId="{E1D3C1BE-7113-46AE-866F-3DF6569C2839}">
      <dgm:prSet/>
      <dgm:spPr/>
      <dgm:t>
        <a:bodyPr/>
        <a:lstStyle/>
        <a:p>
          <a:endParaRPr lang="en-US"/>
        </a:p>
      </dgm:t>
    </dgm:pt>
    <dgm:pt modelId="{022A15B2-F223-4709-B17E-F3405C313DAF}" type="sibTrans" cxnId="{E1D3C1BE-7113-46AE-866F-3DF6569C2839}">
      <dgm:prSet/>
      <dgm:spPr/>
      <dgm:t>
        <a:bodyPr/>
        <a:lstStyle/>
        <a:p>
          <a:endParaRPr lang="en-US"/>
        </a:p>
      </dgm:t>
    </dgm:pt>
    <dgm:pt modelId="{39CDFA22-3F12-469C-BF17-F9C89DB616C4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Cijene dionica</a:t>
          </a:r>
          <a:endParaRPr lang="en-US" dirty="0"/>
        </a:p>
      </dgm:t>
    </dgm:pt>
    <dgm:pt modelId="{3668D57B-5A18-4649-B3F0-460AF8DD0266}" type="parTrans" cxnId="{74E21EF4-48A8-49D7-A675-9D8FD613CFE1}">
      <dgm:prSet/>
      <dgm:spPr/>
      <dgm:t>
        <a:bodyPr/>
        <a:lstStyle/>
        <a:p>
          <a:endParaRPr lang="en-US"/>
        </a:p>
      </dgm:t>
    </dgm:pt>
    <dgm:pt modelId="{313A472F-2428-4075-844F-E65E169512F1}" type="sibTrans" cxnId="{74E21EF4-48A8-49D7-A675-9D8FD613CFE1}">
      <dgm:prSet/>
      <dgm:spPr/>
      <dgm:t>
        <a:bodyPr/>
        <a:lstStyle/>
        <a:p>
          <a:endParaRPr lang="en-US"/>
        </a:p>
      </dgm:t>
    </dgm:pt>
    <dgm:pt modelId="{3C956B02-6BE4-49F6-AA32-3403A159781A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Cijene nekretnina</a:t>
          </a:r>
          <a:endParaRPr lang="en-US" dirty="0"/>
        </a:p>
      </dgm:t>
    </dgm:pt>
    <dgm:pt modelId="{99C6F7E7-9C6C-4E63-BBDD-F5429BB6EDDB}" type="parTrans" cxnId="{359D694E-3D7F-4A8A-8279-30F150B4B022}">
      <dgm:prSet/>
      <dgm:spPr/>
      <dgm:t>
        <a:bodyPr/>
        <a:lstStyle/>
        <a:p>
          <a:endParaRPr lang="en-US"/>
        </a:p>
      </dgm:t>
    </dgm:pt>
    <dgm:pt modelId="{CE04D552-8ED0-4569-869F-DA904381501D}" type="sibTrans" cxnId="{359D694E-3D7F-4A8A-8279-30F150B4B022}">
      <dgm:prSet/>
      <dgm:spPr/>
      <dgm:t>
        <a:bodyPr/>
        <a:lstStyle/>
        <a:p>
          <a:endParaRPr lang="en-US"/>
        </a:p>
      </dgm:t>
    </dgm:pt>
    <dgm:pt modelId="{CBD573A4-67D0-42AA-ADC2-5361E3A62F77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Kamatne stope</a:t>
          </a:r>
          <a:endParaRPr lang="en-US" dirty="0"/>
        </a:p>
      </dgm:t>
    </dgm:pt>
    <dgm:pt modelId="{9ACF8317-9247-40C2-9B7B-5F8E5A7E6DAA}" type="parTrans" cxnId="{68A603CE-A4E6-46FE-A700-966246F2686D}">
      <dgm:prSet/>
      <dgm:spPr/>
      <dgm:t>
        <a:bodyPr/>
        <a:lstStyle/>
        <a:p>
          <a:endParaRPr lang="en-US"/>
        </a:p>
      </dgm:t>
    </dgm:pt>
    <dgm:pt modelId="{4AFA16E1-6213-4489-BB4B-5247AE14F5CA}" type="sibTrans" cxnId="{68A603CE-A4E6-46FE-A700-966246F2686D}">
      <dgm:prSet/>
      <dgm:spPr/>
      <dgm:t>
        <a:bodyPr/>
        <a:lstStyle/>
        <a:p>
          <a:endParaRPr lang="en-US"/>
        </a:p>
      </dgm:t>
    </dgm:pt>
    <dgm:pt modelId="{36948984-2FBC-42A7-8463-C93D6DB2407F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Tečaj</a:t>
          </a:r>
          <a:endParaRPr lang="en-US" dirty="0"/>
        </a:p>
      </dgm:t>
    </dgm:pt>
    <dgm:pt modelId="{8A29D57F-F368-4267-B6F6-20F20FFBF7D7}" type="parTrans" cxnId="{D012FFCF-E3F5-47D6-95BD-4D6D046F127E}">
      <dgm:prSet/>
      <dgm:spPr/>
      <dgm:t>
        <a:bodyPr/>
        <a:lstStyle/>
        <a:p>
          <a:endParaRPr lang="en-US"/>
        </a:p>
      </dgm:t>
    </dgm:pt>
    <dgm:pt modelId="{D047EDD9-4C23-4344-88FA-DD49BD51316E}" type="sibTrans" cxnId="{D012FFCF-E3F5-47D6-95BD-4D6D046F127E}">
      <dgm:prSet/>
      <dgm:spPr/>
      <dgm:t>
        <a:bodyPr/>
        <a:lstStyle/>
        <a:p>
          <a:endParaRPr lang="en-US"/>
        </a:p>
      </dgm:t>
    </dgm:pt>
    <dgm:pt modelId="{2AC50A82-03C4-4892-9817-2B4F5F90FA24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Uplate i isplate sredstava</a:t>
          </a:r>
          <a:endParaRPr lang="en-US" dirty="0"/>
        </a:p>
      </dgm:t>
    </dgm:pt>
    <dgm:pt modelId="{8B1B038F-0238-42D2-9F67-A8B606E59A0E}" type="parTrans" cxnId="{131C3DFB-44FE-49D6-A7C5-48BAFF787FF9}">
      <dgm:prSet/>
      <dgm:spPr/>
      <dgm:t>
        <a:bodyPr/>
        <a:lstStyle/>
        <a:p>
          <a:endParaRPr lang="en-US"/>
        </a:p>
      </dgm:t>
    </dgm:pt>
    <dgm:pt modelId="{B4037692-8966-4669-9A1A-CC3F12F2AEA3}" type="sibTrans" cxnId="{131C3DFB-44FE-49D6-A7C5-48BAFF787FF9}">
      <dgm:prSet/>
      <dgm:spPr/>
      <dgm:t>
        <a:bodyPr/>
        <a:lstStyle/>
        <a:p>
          <a:endParaRPr lang="en-US"/>
        </a:p>
      </dgm:t>
    </dgm:pt>
    <dgm:pt modelId="{6402DD59-2886-4CD3-9A0D-53F1258E3FAF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Neto imovina</a:t>
          </a:r>
          <a:endParaRPr lang="en-US" dirty="0"/>
        </a:p>
      </dgm:t>
    </dgm:pt>
    <dgm:pt modelId="{C73F7F26-CF5B-4780-9E24-3D5BDAB2FD2A}" type="parTrans" cxnId="{2F983B14-CAB7-4821-B329-476B915B429B}">
      <dgm:prSet/>
      <dgm:spPr/>
      <dgm:t>
        <a:bodyPr/>
        <a:lstStyle/>
        <a:p>
          <a:endParaRPr lang="en-US"/>
        </a:p>
      </dgm:t>
    </dgm:pt>
    <dgm:pt modelId="{B080A40C-1665-4DFD-BBE9-9065F44200C5}" type="sibTrans" cxnId="{2F983B14-CAB7-4821-B329-476B915B429B}">
      <dgm:prSet/>
      <dgm:spPr/>
      <dgm:t>
        <a:bodyPr/>
        <a:lstStyle/>
        <a:p>
          <a:endParaRPr lang="en-US"/>
        </a:p>
      </dgm:t>
    </dgm:pt>
    <dgm:pt modelId="{5D3207E7-06B3-4CFD-849D-C10EC5595846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Cijena udjela</a:t>
          </a:r>
          <a:endParaRPr lang="en-US" dirty="0"/>
        </a:p>
      </dgm:t>
    </dgm:pt>
    <dgm:pt modelId="{7B2BC8A5-79A1-4AF7-B476-BD09165838FE}" type="parTrans" cxnId="{8BB63520-EC1E-48A2-B5A1-874BE8876865}">
      <dgm:prSet/>
      <dgm:spPr/>
      <dgm:t>
        <a:bodyPr/>
        <a:lstStyle/>
        <a:p>
          <a:endParaRPr lang="en-US"/>
        </a:p>
      </dgm:t>
    </dgm:pt>
    <dgm:pt modelId="{C3533984-8FA7-47ED-A38E-5E8370ED79F1}" type="sibTrans" cxnId="{8BB63520-EC1E-48A2-B5A1-874BE8876865}">
      <dgm:prSet/>
      <dgm:spPr/>
      <dgm:t>
        <a:bodyPr/>
        <a:lstStyle/>
        <a:p>
          <a:endParaRPr lang="en-US"/>
        </a:p>
      </dgm:t>
    </dgm:pt>
    <dgm:pt modelId="{816BD499-ECA4-49FE-B724-86102D08E438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Profitabilnost</a:t>
          </a:r>
          <a:endParaRPr lang="en-US" dirty="0"/>
        </a:p>
      </dgm:t>
    </dgm:pt>
    <dgm:pt modelId="{744A99EA-A952-4214-B9AB-2040BCAFCF85}" type="parTrans" cxnId="{67DC2C27-0D23-4123-B107-9AC8B1C55DE8}">
      <dgm:prSet/>
      <dgm:spPr/>
      <dgm:t>
        <a:bodyPr/>
        <a:lstStyle/>
        <a:p>
          <a:endParaRPr lang="en-US"/>
        </a:p>
      </dgm:t>
    </dgm:pt>
    <dgm:pt modelId="{EB8206C3-3F12-4A27-8079-8DBA22D17689}" type="sibTrans" cxnId="{67DC2C27-0D23-4123-B107-9AC8B1C55DE8}">
      <dgm:prSet/>
      <dgm:spPr/>
      <dgm:t>
        <a:bodyPr/>
        <a:lstStyle/>
        <a:p>
          <a:endParaRPr lang="en-US"/>
        </a:p>
      </dgm:t>
    </dgm:pt>
    <dgm:pt modelId="{00089712-078D-4078-8C45-7DFC7EBF2254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Višak imovine nad obvezama</a:t>
          </a:r>
          <a:endParaRPr lang="en-US" dirty="0"/>
        </a:p>
      </dgm:t>
    </dgm:pt>
    <dgm:pt modelId="{3FC3D832-19BD-4FF0-9299-DFE6E65B0CB8}" type="parTrans" cxnId="{8EEE89AF-B4A8-4673-AD2B-5ACB4D21E2C0}">
      <dgm:prSet/>
      <dgm:spPr/>
      <dgm:t>
        <a:bodyPr/>
        <a:lstStyle/>
        <a:p>
          <a:endParaRPr lang="en-US"/>
        </a:p>
      </dgm:t>
    </dgm:pt>
    <dgm:pt modelId="{F3EECCB3-3A96-4829-8A92-510666416D34}" type="sibTrans" cxnId="{8EEE89AF-B4A8-4673-AD2B-5ACB4D21E2C0}">
      <dgm:prSet/>
      <dgm:spPr/>
      <dgm:t>
        <a:bodyPr/>
        <a:lstStyle/>
        <a:p>
          <a:endParaRPr lang="en-US"/>
        </a:p>
      </dgm:t>
    </dgm:pt>
    <dgm:pt modelId="{D32C42BC-A11D-495E-8CBD-002D6F9342B1}">
      <dgm:prSet phldrT="[Text]"/>
      <dgm:spPr>
        <a:solidFill>
          <a:srgbClr val="FFC941"/>
        </a:solidFill>
      </dgm:spPr>
      <dgm:t>
        <a:bodyPr/>
        <a:lstStyle/>
        <a:p>
          <a:r>
            <a:rPr lang="hr-HR" dirty="0" smtClean="0"/>
            <a:t>Likvidnost</a:t>
          </a:r>
          <a:endParaRPr lang="en-US" dirty="0"/>
        </a:p>
      </dgm:t>
    </dgm:pt>
    <dgm:pt modelId="{B5B6F553-AEAD-4284-B1E4-7C5320FE723F}" type="parTrans" cxnId="{C2007CDF-DA95-4E44-A813-012C160CEA14}">
      <dgm:prSet/>
      <dgm:spPr/>
      <dgm:t>
        <a:bodyPr/>
        <a:lstStyle/>
        <a:p>
          <a:endParaRPr lang="en-US"/>
        </a:p>
      </dgm:t>
    </dgm:pt>
    <dgm:pt modelId="{1B9B8D4D-69CE-4C97-964D-75BAF5897EDE}" type="sibTrans" cxnId="{C2007CDF-DA95-4E44-A813-012C160CEA14}">
      <dgm:prSet/>
      <dgm:spPr/>
      <dgm:t>
        <a:bodyPr/>
        <a:lstStyle/>
        <a:p>
          <a:endParaRPr lang="en-US"/>
        </a:p>
      </dgm:t>
    </dgm:pt>
    <dgm:pt modelId="{60DF3A55-EFCE-450B-8F20-D52A4E6E4E85}" type="pres">
      <dgm:prSet presAssocID="{0C8FAD3D-7B38-4BFC-B23C-28EE14AD5E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D1B50B-65C0-4331-A87A-EB05078FE279}" type="pres">
      <dgm:prSet presAssocID="{3B3E3AD5-1BE8-439D-BCF0-DE6516DF8CFC}" presName="hierRoot1" presStyleCnt="0">
        <dgm:presLayoutVars>
          <dgm:hierBranch val="init"/>
        </dgm:presLayoutVars>
      </dgm:prSet>
      <dgm:spPr/>
    </dgm:pt>
    <dgm:pt modelId="{CD41F0AD-8BF3-4227-9833-562C2E1C9A37}" type="pres">
      <dgm:prSet presAssocID="{3B3E3AD5-1BE8-439D-BCF0-DE6516DF8CFC}" presName="rootComposite1" presStyleCnt="0"/>
      <dgm:spPr/>
    </dgm:pt>
    <dgm:pt modelId="{26972BEA-94BE-48F9-876A-D6D02A3B784D}" type="pres">
      <dgm:prSet presAssocID="{3B3E3AD5-1BE8-439D-BCF0-DE6516DF8CFC}" presName="rootText1" presStyleLbl="node0" presStyleIdx="0" presStyleCnt="1">
        <dgm:presLayoutVars>
          <dgm:chPref val="3"/>
        </dgm:presLayoutVars>
      </dgm:prSet>
      <dgm:spPr/>
    </dgm:pt>
    <dgm:pt modelId="{A742E884-1D9E-4BF3-BACC-C89C2FB33552}" type="pres">
      <dgm:prSet presAssocID="{3B3E3AD5-1BE8-439D-BCF0-DE6516DF8CFC}" presName="rootConnector1" presStyleLbl="node1" presStyleIdx="0" presStyleCnt="0"/>
      <dgm:spPr/>
    </dgm:pt>
    <dgm:pt modelId="{F9728BA2-B619-4ECE-BFC5-CDA5B698BB02}" type="pres">
      <dgm:prSet presAssocID="{3B3E3AD5-1BE8-439D-BCF0-DE6516DF8CFC}" presName="hierChild2" presStyleCnt="0"/>
      <dgm:spPr/>
    </dgm:pt>
    <dgm:pt modelId="{E98EBB00-2473-4F6F-8BF0-6E21DBD1A587}" type="pres">
      <dgm:prSet presAssocID="{D398B723-FF22-450D-BE1F-A392B9DB2CF4}" presName="Name37" presStyleLbl="parChTrans1D2" presStyleIdx="0" presStyleCnt="3"/>
      <dgm:spPr/>
    </dgm:pt>
    <dgm:pt modelId="{2C2AAE14-CAEE-4C92-ABAB-DD79D8E7EFDC}" type="pres">
      <dgm:prSet presAssocID="{1D16354C-3DAF-4643-904A-53C7E8E90460}" presName="hierRoot2" presStyleCnt="0">
        <dgm:presLayoutVars>
          <dgm:hierBranch val="init"/>
        </dgm:presLayoutVars>
      </dgm:prSet>
      <dgm:spPr/>
    </dgm:pt>
    <dgm:pt modelId="{9D9BAC4B-3A3D-40F6-B051-7FEBBD06068A}" type="pres">
      <dgm:prSet presAssocID="{1D16354C-3DAF-4643-904A-53C7E8E90460}" presName="rootComposite" presStyleCnt="0"/>
      <dgm:spPr/>
    </dgm:pt>
    <dgm:pt modelId="{ADF8F7ED-801A-4B6A-B815-270C7398DA9E}" type="pres">
      <dgm:prSet presAssocID="{1D16354C-3DAF-4643-904A-53C7E8E9046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27118-5B56-4AB6-9057-87051194B765}" type="pres">
      <dgm:prSet presAssocID="{1D16354C-3DAF-4643-904A-53C7E8E90460}" presName="rootConnector" presStyleLbl="node2" presStyleIdx="0" presStyleCnt="3"/>
      <dgm:spPr/>
    </dgm:pt>
    <dgm:pt modelId="{3DDB7DE0-E0C8-4187-99F5-0107C47DA19F}" type="pres">
      <dgm:prSet presAssocID="{1D16354C-3DAF-4643-904A-53C7E8E90460}" presName="hierChild4" presStyleCnt="0"/>
      <dgm:spPr/>
    </dgm:pt>
    <dgm:pt modelId="{1187B4A0-7F65-4EDF-B636-4DE0831495D0}" type="pres">
      <dgm:prSet presAssocID="{A0F851B2-CE28-47C4-AB48-3235A045D426}" presName="Name37" presStyleLbl="parChTrans1D3" presStyleIdx="0" presStyleCnt="15"/>
      <dgm:spPr/>
    </dgm:pt>
    <dgm:pt modelId="{779CD0A0-2088-4490-98CA-88B8CF4FD51D}" type="pres">
      <dgm:prSet presAssocID="{8C9C7BFA-582E-4C5D-B6B2-3E43BF6CC0E8}" presName="hierRoot2" presStyleCnt="0">
        <dgm:presLayoutVars>
          <dgm:hierBranch val="init"/>
        </dgm:presLayoutVars>
      </dgm:prSet>
      <dgm:spPr/>
    </dgm:pt>
    <dgm:pt modelId="{4A72E4CA-8D27-45ED-8E54-DADF3230DB38}" type="pres">
      <dgm:prSet presAssocID="{8C9C7BFA-582E-4C5D-B6B2-3E43BF6CC0E8}" presName="rootComposite" presStyleCnt="0"/>
      <dgm:spPr/>
    </dgm:pt>
    <dgm:pt modelId="{5E5E12B2-B43A-4132-A6EA-0C1D716827B5}" type="pres">
      <dgm:prSet presAssocID="{8C9C7BFA-582E-4C5D-B6B2-3E43BF6CC0E8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93777-5774-423E-964E-50EFFAAD8489}" type="pres">
      <dgm:prSet presAssocID="{8C9C7BFA-582E-4C5D-B6B2-3E43BF6CC0E8}" presName="rootConnector" presStyleLbl="node3" presStyleIdx="0" presStyleCnt="15"/>
      <dgm:spPr/>
    </dgm:pt>
    <dgm:pt modelId="{BB22F280-6775-4AEB-B8BC-34B6F58E7C5E}" type="pres">
      <dgm:prSet presAssocID="{8C9C7BFA-582E-4C5D-B6B2-3E43BF6CC0E8}" presName="hierChild4" presStyleCnt="0"/>
      <dgm:spPr/>
    </dgm:pt>
    <dgm:pt modelId="{7B5FB26C-2BD5-47A1-8B19-F3A0429F41DD}" type="pres">
      <dgm:prSet presAssocID="{8C9C7BFA-582E-4C5D-B6B2-3E43BF6CC0E8}" presName="hierChild5" presStyleCnt="0"/>
      <dgm:spPr/>
    </dgm:pt>
    <dgm:pt modelId="{9DE924FB-5E34-4C03-A89E-EAFCF6DABEBF}" type="pres">
      <dgm:prSet presAssocID="{C0CFF6F0-07DA-4FE4-971D-3FFEF095AF50}" presName="Name37" presStyleLbl="parChTrans1D3" presStyleIdx="1" presStyleCnt="15"/>
      <dgm:spPr/>
    </dgm:pt>
    <dgm:pt modelId="{113FBB5C-8FD0-4DCF-B9E8-C824F523B150}" type="pres">
      <dgm:prSet presAssocID="{5B310EDD-D5B9-4AEC-8968-6E7A4F21D3F3}" presName="hierRoot2" presStyleCnt="0">
        <dgm:presLayoutVars>
          <dgm:hierBranch val="init"/>
        </dgm:presLayoutVars>
      </dgm:prSet>
      <dgm:spPr/>
    </dgm:pt>
    <dgm:pt modelId="{442C4319-65E8-436F-BD6C-0452DAEAAD2E}" type="pres">
      <dgm:prSet presAssocID="{5B310EDD-D5B9-4AEC-8968-6E7A4F21D3F3}" presName="rootComposite" presStyleCnt="0"/>
      <dgm:spPr/>
    </dgm:pt>
    <dgm:pt modelId="{9E706051-3051-4152-909C-E10BBEBC983F}" type="pres">
      <dgm:prSet presAssocID="{5B310EDD-D5B9-4AEC-8968-6E7A4F21D3F3}" presName="rootText" presStyleLbl="node3" presStyleIdx="1" presStyleCnt="15">
        <dgm:presLayoutVars>
          <dgm:chPref val="3"/>
        </dgm:presLayoutVars>
      </dgm:prSet>
      <dgm:spPr/>
    </dgm:pt>
    <dgm:pt modelId="{7E6563CF-60EC-4BBD-BCF2-70853D01A304}" type="pres">
      <dgm:prSet presAssocID="{5B310EDD-D5B9-4AEC-8968-6E7A4F21D3F3}" presName="rootConnector" presStyleLbl="node3" presStyleIdx="1" presStyleCnt="15"/>
      <dgm:spPr/>
    </dgm:pt>
    <dgm:pt modelId="{35FFCBDC-3929-4CA6-AEBE-CC06054F0713}" type="pres">
      <dgm:prSet presAssocID="{5B310EDD-D5B9-4AEC-8968-6E7A4F21D3F3}" presName="hierChild4" presStyleCnt="0"/>
      <dgm:spPr/>
    </dgm:pt>
    <dgm:pt modelId="{4768CD3E-C929-47AF-B796-187FC292F070}" type="pres">
      <dgm:prSet presAssocID="{5B310EDD-D5B9-4AEC-8968-6E7A4F21D3F3}" presName="hierChild5" presStyleCnt="0"/>
      <dgm:spPr/>
    </dgm:pt>
    <dgm:pt modelId="{688C3929-5E8F-4E8F-AF95-9475395B02D4}" type="pres">
      <dgm:prSet presAssocID="{276D49D5-350C-46F3-A4B7-FB81E1C9671C}" presName="Name37" presStyleLbl="parChTrans1D3" presStyleIdx="2" presStyleCnt="15"/>
      <dgm:spPr/>
    </dgm:pt>
    <dgm:pt modelId="{5B7958D3-41F8-4C57-AEAD-9B68581D962B}" type="pres">
      <dgm:prSet presAssocID="{F360553D-78D1-4B3D-B66F-25897CF73C58}" presName="hierRoot2" presStyleCnt="0">
        <dgm:presLayoutVars>
          <dgm:hierBranch val="init"/>
        </dgm:presLayoutVars>
      </dgm:prSet>
      <dgm:spPr/>
    </dgm:pt>
    <dgm:pt modelId="{C362B1FB-38E7-4998-9409-6317DE06D4ED}" type="pres">
      <dgm:prSet presAssocID="{F360553D-78D1-4B3D-B66F-25897CF73C58}" presName="rootComposite" presStyleCnt="0"/>
      <dgm:spPr/>
    </dgm:pt>
    <dgm:pt modelId="{D92A4818-253C-43B1-999D-383D9E746D8F}" type="pres">
      <dgm:prSet presAssocID="{F360553D-78D1-4B3D-B66F-25897CF73C58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9BB04-A198-4E7E-9106-7032B8443E5C}" type="pres">
      <dgm:prSet presAssocID="{F360553D-78D1-4B3D-B66F-25897CF73C58}" presName="rootConnector" presStyleLbl="node3" presStyleIdx="2" presStyleCnt="15"/>
      <dgm:spPr/>
    </dgm:pt>
    <dgm:pt modelId="{A36FEE40-7DE4-4B88-BCA1-EFE467F87803}" type="pres">
      <dgm:prSet presAssocID="{F360553D-78D1-4B3D-B66F-25897CF73C58}" presName="hierChild4" presStyleCnt="0"/>
      <dgm:spPr/>
    </dgm:pt>
    <dgm:pt modelId="{E3265C52-6D3E-480B-B157-61AA3A903F12}" type="pres">
      <dgm:prSet presAssocID="{F360553D-78D1-4B3D-B66F-25897CF73C58}" presName="hierChild5" presStyleCnt="0"/>
      <dgm:spPr/>
    </dgm:pt>
    <dgm:pt modelId="{B80042BE-5C23-4807-BF6C-A676DCCA7C9B}" type="pres">
      <dgm:prSet presAssocID="{23D0D5CF-87B9-4B1F-AC29-8CE6201B0514}" presName="Name37" presStyleLbl="parChTrans1D3" presStyleIdx="3" presStyleCnt="15"/>
      <dgm:spPr/>
    </dgm:pt>
    <dgm:pt modelId="{36C23AEB-8F57-460C-B67C-BE8142229A9E}" type="pres">
      <dgm:prSet presAssocID="{CFC7D8CE-6002-44D1-B685-5B29924D566B}" presName="hierRoot2" presStyleCnt="0">
        <dgm:presLayoutVars>
          <dgm:hierBranch val="init"/>
        </dgm:presLayoutVars>
      </dgm:prSet>
      <dgm:spPr/>
    </dgm:pt>
    <dgm:pt modelId="{50BFDE89-579D-496E-849D-6F0E6BDC7A83}" type="pres">
      <dgm:prSet presAssocID="{CFC7D8CE-6002-44D1-B685-5B29924D566B}" presName="rootComposite" presStyleCnt="0"/>
      <dgm:spPr/>
    </dgm:pt>
    <dgm:pt modelId="{F623B172-9FFC-4E3A-838F-0498766A10E1}" type="pres">
      <dgm:prSet presAssocID="{CFC7D8CE-6002-44D1-B685-5B29924D566B}" presName="rootText" presStyleLbl="node3" presStyleIdx="3" presStyleCnt="15">
        <dgm:presLayoutVars>
          <dgm:chPref val="3"/>
        </dgm:presLayoutVars>
      </dgm:prSet>
      <dgm:spPr/>
    </dgm:pt>
    <dgm:pt modelId="{409DC860-961C-4050-8B81-6B5F15F47D83}" type="pres">
      <dgm:prSet presAssocID="{CFC7D8CE-6002-44D1-B685-5B29924D566B}" presName="rootConnector" presStyleLbl="node3" presStyleIdx="3" presStyleCnt="15"/>
      <dgm:spPr/>
    </dgm:pt>
    <dgm:pt modelId="{BDC43237-C9F4-473B-B1AF-8911DF633F20}" type="pres">
      <dgm:prSet presAssocID="{CFC7D8CE-6002-44D1-B685-5B29924D566B}" presName="hierChild4" presStyleCnt="0"/>
      <dgm:spPr/>
    </dgm:pt>
    <dgm:pt modelId="{60B93B80-DC1C-4C5A-9DFF-1B3CE75B54F0}" type="pres">
      <dgm:prSet presAssocID="{CFC7D8CE-6002-44D1-B685-5B29924D566B}" presName="hierChild5" presStyleCnt="0"/>
      <dgm:spPr/>
    </dgm:pt>
    <dgm:pt modelId="{4A59FBDB-E0EB-4958-9F02-23207B698D50}" type="pres">
      <dgm:prSet presAssocID="{1D16354C-3DAF-4643-904A-53C7E8E90460}" presName="hierChild5" presStyleCnt="0"/>
      <dgm:spPr/>
    </dgm:pt>
    <dgm:pt modelId="{AA3B4E40-B93E-4601-8EBD-53BB4DA21834}" type="pres">
      <dgm:prSet presAssocID="{6BA133DF-0C15-478A-B6F0-0209366F68C0}" presName="Name37" presStyleLbl="parChTrans1D2" presStyleIdx="1" presStyleCnt="3"/>
      <dgm:spPr/>
    </dgm:pt>
    <dgm:pt modelId="{5037CBF1-1118-4325-AD06-C00A8828B110}" type="pres">
      <dgm:prSet presAssocID="{5177B870-7C6A-44D1-9AD0-C387008C2C65}" presName="hierRoot2" presStyleCnt="0">
        <dgm:presLayoutVars>
          <dgm:hierBranch val="init"/>
        </dgm:presLayoutVars>
      </dgm:prSet>
      <dgm:spPr/>
    </dgm:pt>
    <dgm:pt modelId="{48C1D018-5393-40E1-A422-7CC824F82D36}" type="pres">
      <dgm:prSet presAssocID="{5177B870-7C6A-44D1-9AD0-C387008C2C65}" presName="rootComposite" presStyleCnt="0"/>
      <dgm:spPr/>
    </dgm:pt>
    <dgm:pt modelId="{93A448E8-D69A-467F-A28B-337C46720E48}" type="pres">
      <dgm:prSet presAssocID="{5177B870-7C6A-44D1-9AD0-C387008C2C6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CC6DC-E887-4CB1-B1D6-2DB0BD08BAC0}" type="pres">
      <dgm:prSet presAssocID="{5177B870-7C6A-44D1-9AD0-C387008C2C65}" presName="rootConnector" presStyleLbl="node2" presStyleIdx="1" presStyleCnt="3"/>
      <dgm:spPr/>
    </dgm:pt>
    <dgm:pt modelId="{F014965D-4585-4AA1-BD72-3234EBD96652}" type="pres">
      <dgm:prSet presAssocID="{5177B870-7C6A-44D1-9AD0-C387008C2C65}" presName="hierChild4" presStyleCnt="0"/>
      <dgm:spPr/>
    </dgm:pt>
    <dgm:pt modelId="{5469FCE7-2886-41A5-B05E-7DC7BDAA5F74}" type="pres">
      <dgm:prSet presAssocID="{BD08FECB-94DD-4F44-B3BE-FA9276F909CF}" presName="Name37" presStyleLbl="parChTrans1D3" presStyleIdx="4" presStyleCnt="15"/>
      <dgm:spPr/>
    </dgm:pt>
    <dgm:pt modelId="{2B94654B-03E1-4323-A63C-48F2CF62AC86}" type="pres">
      <dgm:prSet presAssocID="{72A9EC8D-4276-445E-AB79-6D1DF067DD67}" presName="hierRoot2" presStyleCnt="0">
        <dgm:presLayoutVars>
          <dgm:hierBranch val="init"/>
        </dgm:presLayoutVars>
      </dgm:prSet>
      <dgm:spPr/>
    </dgm:pt>
    <dgm:pt modelId="{FED09381-8144-4432-A1C6-C0FE31706874}" type="pres">
      <dgm:prSet presAssocID="{72A9EC8D-4276-445E-AB79-6D1DF067DD67}" presName="rootComposite" presStyleCnt="0"/>
      <dgm:spPr/>
    </dgm:pt>
    <dgm:pt modelId="{C4E24B4F-B83B-4D53-96B7-E8FE74F216C2}" type="pres">
      <dgm:prSet presAssocID="{72A9EC8D-4276-445E-AB79-6D1DF067DD67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B6D70E-D933-4B8A-93D1-D6F505758447}" type="pres">
      <dgm:prSet presAssocID="{72A9EC8D-4276-445E-AB79-6D1DF067DD67}" presName="rootConnector" presStyleLbl="node3" presStyleIdx="4" presStyleCnt="15"/>
      <dgm:spPr/>
    </dgm:pt>
    <dgm:pt modelId="{CD940B7A-5972-407B-B3EF-0563764B2A91}" type="pres">
      <dgm:prSet presAssocID="{72A9EC8D-4276-445E-AB79-6D1DF067DD67}" presName="hierChild4" presStyleCnt="0"/>
      <dgm:spPr/>
    </dgm:pt>
    <dgm:pt modelId="{E7D0EC28-249C-437F-8731-492AD461CBDA}" type="pres">
      <dgm:prSet presAssocID="{72A9EC8D-4276-445E-AB79-6D1DF067DD67}" presName="hierChild5" presStyleCnt="0"/>
      <dgm:spPr/>
    </dgm:pt>
    <dgm:pt modelId="{F8555C21-A5DC-44DF-BAF4-B2C980D263ED}" type="pres">
      <dgm:prSet presAssocID="{3668D57B-5A18-4649-B3F0-460AF8DD0266}" presName="Name37" presStyleLbl="parChTrans1D3" presStyleIdx="5" presStyleCnt="15"/>
      <dgm:spPr/>
    </dgm:pt>
    <dgm:pt modelId="{768EBC7D-F46C-4E9A-AB3D-E0930480F38E}" type="pres">
      <dgm:prSet presAssocID="{39CDFA22-3F12-469C-BF17-F9C89DB616C4}" presName="hierRoot2" presStyleCnt="0">
        <dgm:presLayoutVars>
          <dgm:hierBranch val="init"/>
        </dgm:presLayoutVars>
      </dgm:prSet>
      <dgm:spPr/>
    </dgm:pt>
    <dgm:pt modelId="{4F235E9F-884A-489E-8EC4-68D07E4AF172}" type="pres">
      <dgm:prSet presAssocID="{39CDFA22-3F12-469C-BF17-F9C89DB616C4}" presName="rootComposite" presStyleCnt="0"/>
      <dgm:spPr/>
    </dgm:pt>
    <dgm:pt modelId="{514C4E9B-62E5-4BBC-A00A-3DA88C27A0E2}" type="pres">
      <dgm:prSet presAssocID="{39CDFA22-3F12-469C-BF17-F9C89DB616C4}" presName="rootText" presStyleLbl="node3" presStyleIdx="5" presStyleCnt="15">
        <dgm:presLayoutVars>
          <dgm:chPref val="3"/>
        </dgm:presLayoutVars>
      </dgm:prSet>
      <dgm:spPr/>
    </dgm:pt>
    <dgm:pt modelId="{F484908C-9DC1-4AFF-9CEE-00FE8CFD6C91}" type="pres">
      <dgm:prSet presAssocID="{39CDFA22-3F12-469C-BF17-F9C89DB616C4}" presName="rootConnector" presStyleLbl="node3" presStyleIdx="5" presStyleCnt="15"/>
      <dgm:spPr/>
    </dgm:pt>
    <dgm:pt modelId="{20DCC0F9-F8F0-44C0-87E0-32EF3AB1ADB2}" type="pres">
      <dgm:prSet presAssocID="{39CDFA22-3F12-469C-BF17-F9C89DB616C4}" presName="hierChild4" presStyleCnt="0"/>
      <dgm:spPr/>
    </dgm:pt>
    <dgm:pt modelId="{765398B6-DADE-4346-9D06-522E0E220322}" type="pres">
      <dgm:prSet presAssocID="{39CDFA22-3F12-469C-BF17-F9C89DB616C4}" presName="hierChild5" presStyleCnt="0"/>
      <dgm:spPr/>
    </dgm:pt>
    <dgm:pt modelId="{C2DEA046-B37D-42F2-8FC3-3FF9B24152BA}" type="pres">
      <dgm:prSet presAssocID="{99C6F7E7-9C6C-4E63-BBDD-F5429BB6EDDB}" presName="Name37" presStyleLbl="parChTrans1D3" presStyleIdx="6" presStyleCnt="15"/>
      <dgm:spPr/>
    </dgm:pt>
    <dgm:pt modelId="{D01197FA-C76F-4C1A-B208-EF995D7962AE}" type="pres">
      <dgm:prSet presAssocID="{3C956B02-6BE4-49F6-AA32-3403A159781A}" presName="hierRoot2" presStyleCnt="0">
        <dgm:presLayoutVars>
          <dgm:hierBranch val="init"/>
        </dgm:presLayoutVars>
      </dgm:prSet>
      <dgm:spPr/>
    </dgm:pt>
    <dgm:pt modelId="{8ABF7755-9786-41F2-A406-95AEE90FE423}" type="pres">
      <dgm:prSet presAssocID="{3C956B02-6BE4-49F6-AA32-3403A159781A}" presName="rootComposite" presStyleCnt="0"/>
      <dgm:spPr/>
    </dgm:pt>
    <dgm:pt modelId="{E1C33F81-7E8B-4CE2-AA9D-50F1581B5709}" type="pres">
      <dgm:prSet presAssocID="{3C956B02-6BE4-49F6-AA32-3403A159781A}" presName="rootText" presStyleLbl="node3" presStyleIdx="6" presStyleCnt="15">
        <dgm:presLayoutVars>
          <dgm:chPref val="3"/>
        </dgm:presLayoutVars>
      </dgm:prSet>
      <dgm:spPr/>
    </dgm:pt>
    <dgm:pt modelId="{724053BF-60BC-4D6F-8405-4C3B0E193EDC}" type="pres">
      <dgm:prSet presAssocID="{3C956B02-6BE4-49F6-AA32-3403A159781A}" presName="rootConnector" presStyleLbl="node3" presStyleIdx="6" presStyleCnt="15"/>
      <dgm:spPr/>
    </dgm:pt>
    <dgm:pt modelId="{D2F4CB0E-DC87-4982-B0A0-515EABD0AEB4}" type="pres">
      <dgm:prSet presAssocID="{3C956B02-6BE4-49F6-AA32-3403A159781A}" presName="hierChild4" presStyleCnt="0"/>
      <dgm:spPr/>
    </dgm:pt>
    <dgm:pt modelId="{360DE287-1DA9-42A1-968A-BC8756C1DBE7}" type="pres">
      <dgm:prSet presAssocID="{3C956B02-6BE4-49F6-AA32-3403A159781A}" presName="hierChild5" presStyleCnt="0"/>
      <dgm:spPr/>
    </dgm:pt>
    <dgm:pt modelId="{CB51C427-4050-41EC-995D-9AA6004C2123}" type="pres">
      <dgm:prSet presAssocID="{9ACF8317-9247-40C2-9B7B-5F8E5A7E6DAA}" presName="Name37" presStyleLbl="parChTrans1D3" presStyleIdx="7" presStyleCnt="15"/>
      <dgm:spPr/>
    </dgm:pt>
    <dgm:pt modelId="{4C624912-50C9-4EC8-A141-1FF58EB165A0}" type="pres">
      <dgm:prSet presAssocID="{CBD573A4-67D0-42AA-ADC2-5361E3A62F77}" presName="hierRoot2" presStyleCnt="0">
        <dgm:presLayoutVars>
          <dgm:hierBranch val="init"/>
        </dgm:presLayoutVars>
      </dgm:prSet>
      <dgm:spPr/>
    </dgm:pt>
    <dgm:pt modelId="{8429A4E8-DF56-4819-BB68-7FA695418919}" type="pres">
      <dgm:prSet presAssocID="{CBD573A4-67D0-42AA-ADC2-5361E3A62F77}" presName="rootComposite" presStyleCnt="0"/>
      <dgm:spPr/>
    </dgm:pt>
    <dgm:pt modelId="{609329B7-6105-4DFA-8F32-C63E27BC3644}" type="pres">
      <dgm:prSet presAssocID="{CBD573A4-67D0-42AA-ADC2-5361E3A62F77}" presName="rootText" presStyleLbl="node3" presStyleIdx="7" presStyleCnt="15">
        <dgm:presLayoutVars>
          <dgm:chPref val="3"/>
        </dgm:presLayoutVars>
      </dgm:prSet>
      <dgm:spPr/>
    </dgm:pt>
    <dgm:pt modelId="{6A2E4811-543A-496D-A369-D155EE4A16E9}" type="pres">
      <dgm:prSet presAssocID="{CBD573A4-67D0-42AA-ADC2-5361E3A62F77}" presName="rootConnector" presStyleLbl="node3" presStyleIdx="7" presStyleCnt="15"/>
      <dgm:spPr/>
    </dgm:pt>
    <dgm:pt modelId="{CDE7FC09-D940-4945-931A-C14CD8E11164}" type="pres">
      <dgm:prSet presAssocID="{CBD573A4-67D0-42AA-ADC2-5361E3A62F77}" presName="hierChild4" presStyleCnt="0"/>
      <dgm:spPr/>
    </dgm:pt>
    <dgm:pt modelId="{10DEF368-E47A-4E52-B233-2AD041035ED9}" type="pres">
      <dgm:prSet presAssocID="{CBD573A4-67D0-42AA-ADC2-5361E3A62F77}" presName="hierChild5" presStyleCnt="0"/>
      <dgm:spPr/>
    </dgm:pt>
    <dgm:pt modelId="{1AAEE86F-EA78-4C38-A54B-038E9C7358EF}" type="pres">
      <dgm:prSet presAssocID="{8A29D57F-F368-4267-B6F6-20F20FFBF7D7}" presName="Name37" presStyleLbl="parChTrans1D3" presStyleIdx="8" presStyleCnt="15"/>
      <dgm:spPr/>
    </dgm:pt>
    <dgm:pt modelId="{2B4FE37F-A44E-4294-8B62-6B02C3361757}" type="pres">
      <dgm:prSet presAssocID="{36948984-2FBC-42A7-8463-C93D6DB2407F}" presName="hierRoot2" presStyleCnt="0">
        <dgm:presLayoutVars>
          <dgm:hierBranch val="init"/>
        </dgm:presLayoutVars>
      </dgm:prSet>
      <dgm:spPr/>
    </dgm:pt>
    <dgm:pt modelId="{B85A380B-A3F3-417E-9859-3FFAB030BBCD}" type="pres">
      <dgm:prSet presAssocID="{36948984-2FBC-42A7-8463-C93D6DB2407F}" presName="rootComposite" presStyleCnt="0"/>
      <dgm:spPr/>
    </dgm:pt>
    <dgm:pt modelId="{606C4C96-3E59-44CD-9BB6-746304626AEA}" type="pres">
      <dgm:prSet presAssocID="{36948984-2FBC-42A7-8463-C93D6DB2407F}" presName="rootText" presStyleLbl="node3" presStyleIdx="8" presStyleCnt="15">
        <dgm:presLayoutVars>
          <dgm:chPref val="3"/>
        </dgm:presLayoutVars>
      </dgm:prSet>
      <dgm:spPr/>
    </dgm:pt>
    <dgm:pt modelId="{16C935F6-B7CF-4CF9-840B-9A345979E608}" type="pres">
      <dgm:prSet presAssocID="{36948984-2FBC-42A7-8463-C93D6DB2407F}" presName="rootConnector" presStyleLbl="node3" presStyleIdx="8" presStyleCnt="15"/>
      <dgm:spPr/>
    </dgm:pt>
    <dgm:pt modelId="{16551383-5B0C-40A2-A91D-887D54ED2C00}" type="pres">
      <dgm:prSet presAssocID="{36948984-2FBC-42A7-8463-C93D6DB2407F}" presName="hierChild4" presStyleCnt="0"/>
      <dgm:spPr/>
    </dgm:pt>
    <dgm:pt modelId="{AA2EAC59-7FC7-4207-A80C-35F9D612A6F0}" type="pres">
      <dgm:prSet presAssocID="{36948984-2FBC-42A7-8463-C93D6DB2407F}" presName="hierChild5" presStyleCnt="0"/>
      <dgm:spPr/>
    </dgm:pt>
    <dgm:pt modelId="{C179ED66-7D1B-4DDF-9683-BADA3BC72F89}" type="pres">
      <dgm:prSet presAssocID="{8B1B038F-0238-42D2-9F67-A8B606E59A0E}" presName="Name37" presStyleLbl="parChTrans1D3" presStyleIdx="9" presStyleCnt="15"/>
      <dgm:spPr/>
    </dgm:pt>
    <dgm:pt modelId="{87E5F5D3-4CF5-45E2-9E6F-58A637550426}" type="pres">
      <dgm:prSet presAssocID="{2AC50A82-03C4-4892-9817-2B4F5F90FA24}" presName="hierRoot2" presStyleCnt="0">
        <dgm:presLayoutVars>
          <dgm:hierBranch val="init"/>
        </dgm:presLayoutVars>
      </dgm:prSet>
      <dgm:spPr/>
    </dgm:pt>
    <dgm:pt modelId="{BA9C8D9F-1527-491A-89E3-68CF85029C81}" type="pres">
      <dgm:prSet presAssocID="{2AC50A82-03C4-4892-9817-2B4F5F90FA24}" presName="rootComposite" presStyleCnt="0"/>
      <dgm:spPr/>
    </dgm:pt>
    <dgm:pt modelId="{7E945F2E-C121-4DE9-A852-B9CA5A6583DE}" type="pres">
      <dgm:prSet presAssocID="{2AC50A82-03C4-4892-9817-2B4F5F90FA24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056443-C5C5-441B-887C-6006A1AC244C}" type="pres">
      <dgm:prSet presAssocID="{2AC50A82-03C4-4892-9817-2B4F5F90FA24}" presName="rootConnector" presStyleLbl="node3" presStyleIdx="9" presStyleCnt="15"/>
      <dgm:spPr/>
    </dgm:pt>
    <dgm:pt modelId="{28B3C3C9-B3DA-4A15-8571-BC4E024E8C9B}" type="pres">
      <dgm:prSet presAssocID="{2AC50A82-03C4-4892-9817-2B4F5F90FA24}" presName="hierChild4" presStyleCnt="0"/>
      <dgm:spPr/>
    </dgm:pt>
    <dgm:pt modelId="{B01E571B-4D1C-4E60-A900-999944B3B1F2}" type="pres">
      <dgm:prSet presAssocID="{2AC50A82-03C4-4892-9817-2B4F5F90FA24}" presName="hierChild5" presStyleCnt="0"/>
      <dgm:spPr/>
    </dgm:pt>
    <dgm:pt modelId="{85566C0A-DC21-4622-9C69-FD5D313E6C42}" type="pres">
      <dgm:prSet presAssocID="{5177B870-7C6A-44D1-9AD0-C387008C2C65}" presName="hierChild5" presStyleCnt="0"/>
      <dgm:spPr/>
    </dgm:pt>
    <dgm:pt modelId="{527ACFCF-7FAC-46AA-85AC-77AB96408F3F}" type="pres">
      <dgm:prSet presAssocID="{92515F22-7F5D-450C-8370-475171EBB3EA}" presName="Name37" presStyleLbl="parChTrans1D2" presStyleIdx="2" presStyleCnt="3"/>
      <dgm:spPr/>
    </dgm:pt>
    <dgm:pt modelId="{B16F054E-DF67-45E2-944A-6E31FF0DA56C}" type="pres">
      <dgm:prSet presAssocID="{93EBDDD1-E883-452E-B2C0-991316FA1E34}" presName="hierRoot2" presStyleCnt="0">
        <dgm:presLayoutVars>
          <dgm:hierBranch val="init"/>
        </dgm:presLayoutVars>
      </dgm:prSet>
      <dgm:spPr/>
    </dgm:pt>
    <dgm:pt modelId="{540751E4-EE61-4FCD-8B20-02B67179600D}" type="pres">
      <dgm:prSet presAssocID="{93EBDDD1-E883-452E-B2C0-991316FA1E34}" presName="rootComposite" presStyleCnt="0"/>
      <dgm:spPr/>
    </dgm:pt>
    <dgm:pt modelId="{98AC71D7-5DF8-426B-9316-3A8344611BC8}" type="pres">
      <dgm:prSet presAssocID="{93EBDDD1-E883-452E-B2C0-991316FA1E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1E72A0-5F38-48C8-91C3-87ADF3AE7741}" type="pres">
      <dgm:prSet presAssocID="{93EBDDD1-E883-452E-B2C0-991316FA1E34}" presName="rootConnector" presStyleLbl="node2" presStyleIdx="2" presStyleCnt="3"/>
      <dgm:spPr/>
    </dgm:pt>
    <dgm:pt modelId="{03A0632B-1AF6-4CB0-BFBB-ED6D5C90C66E}" type="pres">
      <dgm:prSet presAssocID="{93EBDDD1-E883-452E-B2C0-991316FA1E34}" presName="hierChild4" presStyleCnt="0"/>
      <dgm:spPr/>
    </dgm:pt>
    <dgm:pt modelId="{740FD2B2-56A8-4293-888C-0641CA9FBF47}" type="pres">
      <dgm:prSet presAssocID="{C73F7F26-CF5B-4780-9E24-3D5BDAB2FD2A}" presName="Name37" presStyleLbl="parChTrans1D3" presStyleIdx="10" presStyleCnt="15"/>
      <dgm:spPr/>
    </dgm:pt>
    <dgm:pt modelId="{AD8D0086-79B8-47B4-87B3-074826000337}" type="pres">
      <dgm:prSet presAssocID="{6402DD59-2886-4CD3-9A0D-53F1258E3FAF}" presName="hierRoot2" presStyleCnt="0">
        <dgm:presLayoutVars>
          <dgm:hierBranch val="init"/>
        </dgm:presLayoutVars>
      </dgm:prSet>
      <dgm:spPr/>
    </dgm:pt>
    <dgm:pt modelId="{093F6D2D-6491-4D93-9A26-CD6C22A31578}" type="pres">
      <dgm:prSet presAssocID="{6402DD59-2886-4CD3-9A0D-53F1258E3FAF}" presName="rootComposite" presStyleCnt="0"/>
      <dgm:spPr/>
    </dgm:pt>
    <dgm:pt modelId="{53D296EC-C9DB-4BA7-8CF2-75461253C751}" type="pres">
      <dgm:prSet presAssocID="{6402DD59-2886-4CD3-9A0D-53F1258E3FAF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92C0D0-4CCA-4381-99C4-4B9E16AB5D62}" type="pres">
      <dgm:prSet presAssocID="{6402DD59-2886-4CD3-9A0D-53F1258E3FAF}" presName="rootConnector" presStyleLbl="node3" presStyleIdx="10" presStyleCnt="15"/>
      <dgm:spPr/>
    </dgm:pt>
    <dgm:pt modelId="{2173AB2E-8FA8-465D-B812-19475ED8B616}" type="pres">
      <dgm:prSet presAssocID="{6402DD59-2886-4CD3-9A0D-53F1258E3FAF}" presName="hierChild4" presStyleCnt="0"/>
      <dgm:spPr/>
    </dgm:pt>
    <dgm:pt modelId="{BF6DF9BA-FBAD-456F-A126-AFA59C7D7042}" type="pres">
      <dgm:prSet presAssocID="{6402DD59-2886-4CD3-9A0D-53F1258E3FAF}" presName="hierChild5" presStyleCnt="0"/>
      <dgm:spPr/>
    </dgm:pt>
    <dgm:pt modelId="{DF6B380D-1C9D-4063-BA22-D3CF08ACDC74}" type="pres">
      <dgm:prSet presAssocID="{7B2BC8A5-79A1-4AF7-B476-BD09165838FE}" presName="Name37" presStyleLbl="parChTrans1D3" presStyleIdx="11" presStyleCnt="15"/>
      <dgm:spPr/>
    </dgm:pt>
    <dgm:pt modelId="{DB734F5F-A9D9-405B-A15F-010A5441A263}" type="pres">
      <dgm:prSet presAssocID="{5D3207E7-06B3-4CFD-849D-C10EC5595846}" presName="hierRoot2" presStyleCnt="0">
        <dgm:presLayoutVars>
          <dgm:hierBranch val="init"/>
        </dgm:presLayoutVars>
      </dgm:prSet>
      <dgm:spPr/>
    </dgm:pt>
    <dgm:pt modelId="{D58B2D45-C340-4D68-AB94-EDDE2993397B}" type="pres">
      <dgm:prSet presAssocID="{5D3207E7-06B3-4CFD-849D-C10EC5595846}" presName="rootComposite" presStyleCnt="0"/>
      <dgm:spPr/>
    </dgm:pt>
    <dgm:pt modelId="{94B4B5CD-786E-4920-AF50-F9C5876FFE99}" type="pres">
      <dgm:prSet presAssocID="{5D3207E7-06B3-4CFD-849D-C10EC5595846}" presName="rootText" presStyleLbl="node3" presStyleIdx="11" presStyleCnt="15">
        <dgm:presLayoutVars>
          <dgm:chPref val="3"/>
        </dgm:presLayoutVars>
      </dgm:prSet>
      <dgm:spPr/>
    </dgm:pt>
    <dgm:pt modelId="{52959767-07C9-4791-8E25-A113CA207A6B}" type="pres">
      <dgm:prSet presAssocID="{5D3207E7-06B3-4CFD-849D-C10EC5595846}" presName="rootConnector" presStyleLbl="node3" presStyleIdx="11" presStyleCnt="15"/>
      <dgm:spPr/>
    </dgm:pt>
    <dgm:pt modelId="{7B7F8166-03FD-418E-BCA0-065742F0E88F}" type="pres">
      <dgm:prSet presAssocID="{5D3207E7-06B3-4CFD-849D-C10EC5595846}" presName="hierChild4" presStyleCnt="0"/>
      <dgm:spPr/>
    </dgm:pt>
    <dgm:pt modelId="{9E2535CB-E1C1-4780-9F59-8E82553C163D}" type="pres">
      <dgm:prSet presAssocID="{5D3207E7-06B3-4CFD-849D-C10EC5595846}" presName="hierChild5" presStyleCnt="0"/>
      <dgm:spPr/>
    </dgm:pt>
    <dgm:pt modelId="{5C5B44BD-E47D-4B51-96B0-FD95A924EEA1}" type="pres">
      <dgm:prSet presAssocID="{744A99EA-A952-4214-B9AB-2040BCAFCF85}" presName="Name37" presStyleLbl="parChTrans1D3" presStyleIdx="12" presStyleCnt="15"/>
      <dgm:spPr/>
    </dgm:pt>
    <dgm:pt modelId="{088312A0-935F-490B-93F5-7C207C530514}" type="pres">
      <dgm:prSet presAssocID="{816BD499-ECA4-49FE-B724-86102D08E438}" presName="hierRoot2" presStyleCnt="0">
        <dgm:presLayoutVars>
          <dgm:hierBranch val="init"/>
        </dgm:presLayoutVars>
      </dgm:prSet>
      <dgm:spPr/>
    </dgm:pt>
    <dgm:pt modelId="{AE8B508A-913B-43A6-BB23-8996022545F9}" type="pres">
      <dgm:prSet presAssocID="{816BD499-ECA4-49FE-B724-86102D08E438}" presName="rootComposite" presStyleCnt="0"/>
      <dgm:spPr/>
    </dgm:pt>
    <dgm:pt modelId="{9BD3C38F-8178-4816-A369-0C1E341E053C}" type="pres">
      <dgm:prSet presAssocID="{816BD499-ECA4-49FE-B724-86102D08E438}" presName="rootText" presStyleLbl="node3" presStyleIdx="12" presStyleCnt="15">
        <dgm:presLayoutVars>
          <dgm:chPref val="3"/>
        </dgm:presLayoutVars>
      </dgm:prSet>
      <dgm:spPr/>
    </dgm:pt>
    <dgm:pt modelId="{A9DD55DA-2727-42CA-949F-BDFAA3DEC70F}" type="pres">
      <dgm:prSet presAssocID="{816BD499-ECA4-49FE-B724-86102D08E438}" presName="rootConnector" presStyleLbl="node3" presStyleIdx="12" presStyleCnt="15"/>
      <dgm:spPr/>
    </dgm:pt>
    <dgm:pt modelId="{08B72735-6386-4725-9772-3168D22D7022}" type="pres">
      <dgm:prSet presAssocID="{816BD499-ECA4-49FE-B724-86102D08E438}" presName="hierChild4" presStyleCnt="0"/>
      <dgm:spPr/>
    </dgm:pt>
    <dgm:pt modelId="{16811A85-DABF-456D-BBC0-5BA0A5504234}" type="pres">
      <dgm:prSet presAssocID="{816BD499-ECA4-49FE-B724-86102D08E438}" presName="hierChild5" presStyleCnt="0"/>
      <dgm:spPr/>
    </dgm:pt>
    <dgm:pt modelId="{CD9F064E-8E23-4905-BFE6-64AF11BCD7CD}" type="pres">
      <dgm:prSet presAssocID="{3FC3D832-19BD-4FF0-9299-DFE6E65B0CB8}" presName="Name37" presStyleLbl="parChTrans1D3" presStyleIdx="13" presStyleCnt="15"/>
      <dgm:spPr/>
    </dgm:pt>
    <dgm:pt modelId="{A320B0DC-B030-441D-B919-4C2B5C8068F2}" type="pres">
      <dgm:prSet presAssocID="{00089712-078D-4078-8C45-7DFC7EBF2254}" presName="hierRoot2" presStyleCnt="0">
        <dgm:presLayoutVars>
          <dgm:hierBranch val="init"/>
        </dgm:presLayoutVars>
      </dgm:prSet>
      <dgm:spPr/>
    </dgm:pt>
    <dgm:pt modelId="{9F7252BA-9DE0-4554-9A67-E1970D07B3CC}" type="pres">
      <dgm:prSet presAssocID="{00089712-078D-4078-8C45-7DFC7EBF2254}" presName="rootComposite" presStyleCnt="0"/>
      <dgm:spPr/>
    </dgm:pt>
    <dgm:pt modelId="{00FBDB97-E026-49AD-B495-D1BF12FE4F9C}" type="pres">
      <dgm:prSet presAssocID="{00089712-078D-4078-8C45-7DFC7EBF2254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2CA533-E390-40E2-A06A-84FA5E77D461}" type="pres">
      <dgm:prSet presAssocID="{00089712-078D-4078-8C45-7DFC7EBF2254}" presName="rootConnector" presStyleLbl="node3" presStyleIdx="13" presStyleCnt="15"/>
      <dgm:spPr/>
    </dgm:pt>
    <dgm:pt modelId="{70E72A98-57EB-452E-A859-04BB849CC9A4}" type="pres">
      <dgm:prSet presAssocID="{00089712-078D-4078-8C45-7DFC7EBF2254}" presName="hierChild4" presStyleCnt="0"/>
      <dgm:spPr/>
    </dgm:pt>
    <dgm:pt modelId="{C52FC9F7-A9A3-4461-BBEE-10B081CD9A4A}" type="pres">
      <dgm:prSet presAssocID="{00089712-078D-4078-8C45-7DFC7EBF2254}" presName="hierChild5" presStyleCnt="0"/>
      <dgm:spPr/>
    </dgm:pt>
    <dgm:pt modelId="{D6D4ED35-F023-4D41-89A1-F87F339EECAC}" type="pres">
      <dgm:prSet presAssocID="{B5B6F553-AEAD-4284-B1E4-7C5320FE723F}" presName="Name37" presStyleLbl="parChTrans1D3" presStyleIdx="14" presStyleCnt="15"/>
      <dgm:spPr/>
    </dgm:pt>
    <dgm:pt modelId="{DEEB8F52-5DDF-4A80-8497-8657ECF5A287}" type="pres">
      <dgm:prSet presAssocID="{D32C42BC-A11D-495E-8CBD-002D6F9342B1}" presName="hierRoot2" presStyleCnt="0">
        <dgm:presLayoutVars>
          <dgm:hierBranch val="init"/>
        </dgm:presLayoutVars>
      </dgm:prSet>
      <dgm:spPr/>
    </dgm:pt>
    <dgm:pt modelId="{EFBFBE4B-8057-46C0-B66B-7B3510C58D77}" type="pres">
      <dgm:prSet presAssocID="{D32C42BC-A11D-495E-8CBD-002D6F9342B1}" presName="rootComposite" presStyleCnt="0"/>
      <dgm:spPr/>
    </dgm:pt>
    <dgm:pt modelId="{62E527BC-2C99-4C87-AD1F-BB1630729134}" type="pres">
      <dgm:prSet presAssocID="{D32C42BC-A11D-495E-8CBD-002D6F9342B1}" presName="rootText" presStyleLbl="node3" presStyleIdx="14" presStyleCnt="15">
        <dgm:presLayoutVars>
          <dgm:chPref val="3"/>
        </dgm:presLayoutVars>
      </dgm:prSet>
      <dgm:spPr/>
    </dgm:pt>
    <dgm:pt modelId="{AAD3695C-3BF2-4A4D-B518-7FD0A613B2FC}" type="pres">
      <dgm:prSet presAssocID="{D32C42BC-A11D-495E-8CBD-002D6F9342B1}" presName="rootConnector" presStyleLbl="node3" presStyleIdx="14" presStyleCnt="15"/>
      <dgm:spPr/>
    </dgm:pt>
    <dgm:pt modelId="{3B8C313B-B2FA-423B-8E18-C68477E6C89F}" type="pres">
      <dgm:prSet presAssocID="{D32C42BC-A11D-495E-8CBD-002D6F9342B1}" presName="hierChild4" presStyleCnt="0"/>
      <dgm:spPr/>
    </dgm:pt>
    <dgm:pt modelId="{3DD4FA85-990E-4FD3-874E-A90E0022FF78}" type="pres">
      <dgm:prSet presAssocID="{D32C42BC-A11D-495E-8CBD-002D6F9342B1}" presName="hierChild5" presStyleCnt="0"/>
      <dgm:spPr/>
    </dgm:pt>
    <dgm:pt modelId="{2C036724-E404-4178-9E4E-17D5F445B5E8}" type="pres">
      <dgm:prSet presAssocID="{93EBDDD1-E883-452E-B2C0-991316FA1E34}" presName="hierChild5" presStyleCnt="0"/>
      <dgm:spPr/>
    </dgm:pt>
    <dgm:pt modelId="{7A3E79A5-ED5C-468F-BF1C-CF98414618E9}" type="pres">
      <dgm:prSet presAssocID="{3B3E3AD5-1BE8-439D-BCF0-DE6516DF8CFC}" presName="hierChild3" presStyleCnt="0"/>
      <dgm:spPr/>
    </dgm:pt>
  </dgm:ptLst>
  <dgm:cxnLst>
    <dgm:cxn modelId="{BD904BC0-8A0F-4EF5-8BF4-1D347F711446}" type="presOf" srcId="{C73F7F26-CF5B-4780-9E24-3D5BDAB2FD2A}" destId="{740FD2B2-56A8-4293-888C-0641CA9FBF47}" srcOrd="0" destOrd="0" presId="urn:microsoft.com/office/officeart/2005/8/layout/orgChart1"/>
    <dgm:cxn modelId="{E968C074-E0D3-4F03-996F-E5D77DC51DA2}" type="presOf" srcId="{8C9C7BFA-582E-4C5D-B6B2-3E43BF6CC0E8}" destId="{5E5E12B2-B43A-4132-A6EA-0C1D716827B5}" srcOrd="0" destOrd="0" presId="urn:microsoft.com/office/officeart/2005/8/layout/orgChart1"/>
    <dgm:cxn modelId="{E39A2D60-7B96-41CF-943A-B5E1D187A41B}" type="presOf" srcId="{5177B870-7C6A-44D1-9AD0-C387008C2C65}" destId="{93A448E8-D69A-467F-A28B-337C46720E48}" srcOrd="0" destOrd="0" presId="urn:microsoft.com/office/officeart/2005/8/layout/orgChart1"/>
    <dgm:cxn modelId="{FF6851A1-6239-4CAE-A453-A724D82E5CC7}" type="presOf" srcId="{3C956B02-6BE4-49F6-AA32-3403A159781A}" destId="{E1C33F81-7E8B-4CE2-AA9D-50F1581B5709}" srcOrd="0" destOrd="0" presId="urn:microsoft.com/office/officeart/2005/8/layout/orgChart1"/>
    <dgm:cxn modelId="{5F68A6E6-0C29-4C9F-BB41-2E6014E8BC3F}" type="presOf" srcId="{CBD573A4-67D0-42AA-ADC2-5361E3A62F77}" destId="{609329B7-6105-4DFA-8F32-C63E27BC3644}" srcOrd="0" destOrd="0" presId="urn:microsoft.com/office/officeart/2005/8/layout/orgChart1"/>
    <dgm:cxn modelId="{8BB63520-EC1E-48A2-B5A1-874BE8876865}" srcId="{93EBDDD1-E883-452E-B2C0-991316FA1E34}" destId="{5D3207E7-06B3-4CFD-849D-C10EC5595846}" srcOrd="1" destOrd="0" parTransId="{7B2BC8A5-79A1-4AF7-B476-BD09165838FE}" sibTransId="{C3533984-8FA7-47ED-A38E-5E8370ED79F1}"/>
    <dgm:cxn modelId="{1A883E1B-17E8-4D4D-8EF3-E9C1BFDB646D}" type="presOf" srcId="{2AC50A82-03C4-4892-9817-2B4F5F90FA24}" destId="{93056443-C5C5-441B-887C-6006A1AC244C}" srcOrd="1" destOrd="0" presId="urn:microsoft.com/office/officeart/2005/8/layout/orgChart1"/>
    <dgm:cxn modelId="{543DC693-7201-4399-A91D-76AF280F12B1}" type="presOf" srcId="{CBD573A4-67D0-42AA-ADC2-5361E3A62F77}" destId="{6A2E4811-543A-496D-A369-D155EE4A16E9}" srcOrd="1" destOrd="0" presId="urn:microsoft.com/office/officeart/2005/8/layout/orgChart1"/>
    <dgm:cxn modelId="{B36A427A-922F-4BFF-B2F6-ED7F264CF009}" type="presOf" srcId="{00089712-078D-4078-8C45-7DFC7EBF2254}" destId="{00FBDB97-E026-49AD-B495-D1BF12FE4F9C}" srcOrd="0" destOrd="0" presId="urn:microsoft.com/office/officeart/2005/8/layout/orgChart1"/>
    <dgm:cxn modelId="{46CA85BE-AA68-46D0-9724-EB6073F3795A}" type="presOf" srcId="{744A99EA-A952-4214-B9AB-2040BCAFCF85}" destId="{5C5B44BD-E47D-4B51-96B0-FD95A924EEA1}" srcOrd="0" destOrd="0" presId="urn:microsoft.com/office/officeart/2005/8/layout/orgChart1"/>
    <dgm:cxn modelId="{D4BF0B10-2757-4AF4-9C53-B5E1C81BAFD2}" type="presOf" srcId="{CFC7D8CE-6002-44D1-B685-5B29924D566B}" destId="{F623B172-9FFC-4E3A-838F-0498766A10E1}" srcOrd="0" destOrd="0" presId="urn:microsoft.com/office/officeart/2005/8/layout/orgChart1"/>
    <dgm:cxn modelId="{F935784D-73B2-4E71-8A35-932F17A6B545}" type="presOf" srcId="{6402DD59-2886-4CD3-9A0D-53F1258E3FAF}" destId="{53D296EC-C9DB-4BA7-8CF2-75461253C751}" srcOrd="0" destOrd="0" presId="urn:microsoft.com/office/officeart/2005/8/layout/orgChart1"/>
    <dgm:cxn modelId="{6B95589E-768F-4117-BC44-23DC186E8183}" type="presOf" srcId="{3B3E3AD5-1BE8-439D-BCF0-DE6516DF8CFC}" destId="{A742E884-1D9E-4BF3-BACC-C89C2FB33552}" srcOrd="1" destOrd="0" presId="urn:microsoft.com/office/officeart/2005/8/layout/orgChart1"/>
    <dgm:cxn modelId="{C2007CDF-DA95-4E44-A813-012C160CEA14}" srcId="{93EBDDD1-E883-452E-B2C0-991316FA1E34}" destId="{D32C42BC-A11D-495E-8CBD-002D6F9342B1}" srcOrd="4" destOrd="0" parTransId="{B5B6F553-AEAD-4284-B1E4-7C5320FE723F}" sibTransId="{1B9B8D4D-69CE-4C97-964D-75BAF5897EDE}"/>
    <dgm:cxn modelId="{D012FFCF-E3F5-47D6-95BD-4D6D046F127E}" srcId="{5177B870-7C6A-44D1-9AD0-C387008C2C65}" destId="{36948984-2FBC-42A7-8463-C93D6DB2407F}" srcOrd="4" destOrd="0" parTransId="{8A29D57F-F368-4267-B6F6-20F20FFBF7D7}" sibTransId="{D047EDD9-4C23-4344-88FA-DD49BD51316E}"/>
    <dgm:cxn modelId="{1CED1BE4-AC37-4736-80FE-F69D1BAE06CC}" type="presOf" srcId="{72A9EC8D-4276-445E-AB79-6D1DF067DD67}" destId="{C4E24B4F-B83B-4D53-96B7-E8FE74F216C2}" srcOrd="0" destOrd="0" presId="urn:microsoft.com/office/officeart/2005/8/layout/orgChart1"/>
    <dgm:cxn modelId="{E7BE37F5-5696-4F79-B6BB-262FF5FD137A}" type="presOf" srcId="{1D16354C-3DAF-4643-904A-53C7E8E90460}" destId="{ADF8F7ED-801A-4B6A-B815-270C7398DA9E}" srcOrd="0" destOrd="0" presId="urn:microsoft.com/office/officeart/2005/8/layout/orgChart1"/>
    <dgm:cxn modelId="{7425C3FF-9685-49F1-944A-1A9CBE71F012}" type="presOf" srcId="{6BA133DF-0C15-478A-B6F0-0209366F68C0}" destId="{AA3B4E40-B93E-4601-8EBD-53BB4DA21834}" srcOrd="0" destOrd="0" presId="urn:microsoft.com/office/officeart/2005/8/layout/orgChart1"/>
    <dgm:cxn modelId="{A1B534A7-4AF0-4225-88B0-9EC7960755C3}" type="presOf" srcId="{36948984-2FBC-42A7-8463-C93D6DB2407F}" destId="{16C935F6-B7CF-4CF9-840B-9A345979E608}" srcOrd="1" destOrd="0" presId="urn:microsoft.com/office/officeart/2005/8/layout/orgChart1"/>
    <dgm:cxn modelId="{B3D5D85F-1C4F-4691-9489-C66A1044C24C}" type="presOf" srcId="{CFC7D8CE-6002-44D1-B685-5B29924D566B}" destId="{409DC860-961C-4050-8B81-6B5F15F47D83}" srcOrd="1" destOrd="0" presId="urn:microsoft.com/office/officeart/2005/8/layout/orgChart1"/>
    <dgm:cxn modelId="{DFEA974E-EB80-46FE-AF5E-437ADC543FB0}" type="presOf" srcId="{23D0D5CF-87B9-4B1F-AC29-8CE6201B0514}" destId="{B80042BE-5C23-4807-BF6C-A676DCCA7C9B}" srcOrd="0" destOrd="0" presId="urn:microsoft.com/office/officeart/2005/8/layout/orgChart1"/>
    <dgm:cxn modelId="{13BC1E3B-F7C1-4F0E-BFD7-CE10256276A9}" type="presOf" srcId="{816BD499-ECA4-49FE-B724-86102D08E438}" destId="{9BD3C38F-8178-4816-A369-0C1E341E053C}" srcOrd="0" destOrd="0" presId="urn:microsoft.com/office/officeart/2005/8/layout/orgChart1"/>
    <dgm:cxn modelId="{4042E1BE-28D0-42CD-87F7-D37C5CC6A237}" type="presOf" srcId="{1D16354C-3DAF-4643-904A-53C7E8E90460}" destId="{BF227118-5B56-4AB6-9057-87051194B765}" srcOrd="1" destOrd="0" presId="urn:microsoft.com/office/officeart/2005/8/layout/orgChart1"/>
    <dgm:cxn modelId="{96B14983-8346-492C-AD25-359AACA0548B}" type="presOf" srcId="{D32C42BC-A11D-495E-8CBD-002D6F9342B1}" destId="{62E527BC-2C99-4C87-AD1F-BB1630729134}" srcOrd="0" destOrd="0" presId="urn:microsoft.com/office/officeart/2005/8/layout/orgChart1"/>
    <dgm:cxn modelId="{B751297C-10EE-4742-B893-0AA2379BBE64}" type="presOf" srcId="{D32C42BC-A11D-495E-8CBD-002D6F9342B1}" destId="{AAD3695C-3BF2-4A4D-B518-7FD0A613B2FC}" srcOrd="1" destOrd="0" presId="urn:microsoft.com/office/officeart/2005/8/layout/orgChart1"/>
    <dgm:cxn modelId="{69A8AC5B-F42E-4C47-9F1F-189607B269F8}" srcId="{3B3E3AD5-1BE8-439D-BCF0-DE6516DF8CFC}" destId="{5177B870-7C6A-44D1-9AD0-C387008C2C65}" srcOrd="1" destOrd="0" parTransId="{6BA133DF-0C15-478A-B6F0-0209366F68C0}" sibTransId="{403E00BE-130D-4C3A-8AF1-65C2334361AB}"/>
    <dgm:cxn modelId="{7B944FD1-BEE1-42AD-AD58-41AA5563BF97}" type="presOf" srcId="{6402DD59-2886-4CD3-9A0D-53F1258E3FAF}" destId="{8692C0D0-4CCA-4381-99C4-4B9E16AB5D62}" srcOrd="1" destOrd="0" presId="urn:microsoft.com/office/officeart/2005/8/layout/orgChart1"/>
    <dgm:cxn modelId="{E1D3C1BE-7113-46AE-866F-3DF6569C2839}" srcId="{5177B870-7C6A-44D1-9AD0-C387008C2C65}" destId="{72A9EC8D-4276-445E-AB79-6D1DF067DD67}" srcOrd="0" destOrd="0" parTransId="{BD08FECB-94DD-4F44-B3BE-FA9276F909CF}" sibTransId="{022A15B2-F223-4709-B17E-F3405C313DAF}"/>
    <dgm:cxn modelId="{74E21EF4-48A8-49D7-A675-9D8FD613CFE1}" srcId="{5177B870-7C6A-44D1-9AD0-C387008C2C65}" destId="{39CDFA22-3F12-469C-BF17-F9C89DB616C4}" srcOrd="1" destOrd="0" parTransId="{3668D57B-5A18-4649-B3F0-460AF8DD0266}" sibTransId="{313A472F-2428-4075-844F-E65E169512F1}"/>
    <dgm:cxn modelId="{87808CE2-FE83-47FE-A7E6-81453173109E}" type="presOf" srcId="{BD08FECB-94DD-4F44-B3BE-FA9276F909CF}" destId="{5469FCE7-2886-41A5-B05E-7DC7BDAA5F74}" srcOrd="0" destOrd="0" presId="urn:microsoft.com/office/officeart/2005/8/layout/orgChart1"/>
    <dgm:cxn modelId="{131C3DFB-44FE-49D6-A7C5-48BAFF787FF9}" srcId="{5177B870-7C6A-44D1-9AD0-C387008C2C65}" destId="{2AC50A82-03C4-4892-9817-2B4F5F90FA24}" srcOrd="5" destOrd="0" parTransId="{8B1B038F-0238-42D2-9F67-A8B606E59A0E}" sibTransId="{B4037692-8966-4669-9A1A-CC3F12F2AEA3}"/>
    <dgm:cxn modelId="{75A7581F-298B-4BCF-BAFE-7499E61D8141}" type="presOf" srcId="{5B310EDD-D5B9-4AEC-8968-6E7A4F21D3F3}" destId="{7E6563CF-60EC-4BBD-BCF2-70853D01A304}" srcOrd="1" destOrd="0" presId="urn:microsoft.com/office/officeart/2005/8/layout/orgChart1"/>
    <dgm:cxn modelId="{304B440D-6D18-48A8-A3EF-44F4F25EE780}" type="presOf" srcId="{8A29D57F-F368-4267-B6F6-20F20FFBF7D7}" destId="{1AAEE86F-EA78-4C38-A54B-038E9C7358EF}" srcOrd="0" destOrd="0" presId="urn:microsoft.com/office/officeart/2005/8/layout/orgChart1"/>
    <dgm:cxn modelId="{CC301B52-B633-44E7-9A1B-FFB4ABC18E8D}" type="presOf" srcId="{F360553D-78D1-4B3D-B66F-25897CF73C58}" destId="{D92A4818-253C-43B1-999D-383D9E746D8F}" srcOrd="0" destOrd="0" presId="urn:microsoft.com/office/officeart/2005/8/layout/orgChart1"/>
    <dgm:cxn modelId="{E8B2DA50-B431-430C-BC82-4F20F1BEA6B4}" type="presOf" srcId="{5177B870-7C6A-44D1-9AD0-C387008C2C65}" destId="{AB2CC6DC-E887-4CB1-B1D6-2DB0BD08BAC0}" srcOrd="1" destOrd="0" presId="urn:microsoft.com/office/officeart/2005/8/layout/orgChart1"/>
    <dgm:cxn modelId="{C046AC98-BD8B-4ECE-84A0-492D8085E4CE}" type="presOf" srcId="{39CDFA22-3F12-469C-BF17-F9C89DB616C4}" destId="{F484908C-9DC1-4AFF-9CEE-00FE8CFD6C91}" srcOrd="1" destOrd="0" presId="urn:microsoft.com/office/officeart/2005/8/layout/orgChart1"/>
    <dgm:cxn modelId="{13EC7F31-B798-4622-9FD7-B8144EA9BB02}" type="presOf" srcId="{9ACF8317-9247-40C2-9B7B-5F8E5A7E6DAA}" destId="{CB51C427-4050-41EC-995D-9AA6004C2123}" srcOrd="0" destOrd="0" presId="urn:microsoft.com/office/officeart/2005/8/layout/orgChart1"/>
    <dgm:cxn modelId="{880CCAF6-6984-4F45-B5FC-C3FA2EBFAD83}" type="presOf" srcId="{5B310EDD-D5B9-4AEC-8968-6E7A4F21D3F3}" destId="{9E706051-3051-4152-909C-E10BBEBC983F}" srcOrd="0" destOrd="0" presId="urn:microsoft.com/office/officeart/2005/8/layout/orgChart1"/>
    <dgm:cxn modelId="{235158E9-AD87-4FF4-BAC1-180B90110BD4}" type="presOf" srcId="{F360553D-78D1-4B3D-B66F-25897CF73C58}" destId="{4019BB04-A198-4E7E-9106-7032B8443E5C}" srcOrd="1" destOrd="0" presId="urn:microsoft.com/office/officeart/2005/8/layout/orgChart1"/>
    <dgm:cxn modelId="{0C650EDF-229F-40C9-A67C-05960DF02B8A}" type="presOf" srcId="{D398B723-FF22-450D-BE1F-A392B9DB2CF4}" destId="{E98EBB00-2473-4F6F-8BF0-6E21DBD1A587}" srcOrd="0" destOrd="0" presId="urn:microsoft.com/office/officeart/2005/8/layout/orgChart1"/>
    <dgm:cxn modelId="{9E6EF5FC-7747-434D-95A7-F29A398DA4C7}" srcId="{1D16354C-3DAF-4643-904A-53C7E8E90460}" destId="{8C9C7BFA-582E-4C5D-B6B2-3E43BF6CC0E8}" srcOrd="0" destOrd="0" parTransId="{A0F851B2-CE28-47C4-AB48-3235A045D426}" sibTransId="{28FD25C2-52C6-4316-817F-337AEC27990D}"/>
    <dgm:cxn modelId="{09B1DD73-3F92-4AC3-8ECB-98E27CD9139D}" srcId="{1D16354C-3DAF-4643-904A-53C7E8E90460}" destId="{CFC7D8CE-6002-44D1-B685-5B29924D566B}" srcOrd="3" destOrd="0" parTransId="{23D0D5CF-87B9-4B1F-AC29-8CE6201B0514}" sibTransId="{F2F13B18-276C-468D-8E81-9A612E588BA6}"/>
    <dgm:cxn modelId="{4BB34E26-B139-4262-9EC5-3EE35A334DB7}" type="presOf" srcId="{3668D57B-5A18-4649-B3F0-460AF8DD0266}" destId="{F8555C21-A5DC-44DF-BAF4-B2C980D263ED}" srcOrd="0" destOrd="0" presId="urn:microsoft.com/office/officeart/2005/8/layout/orgChart1"/>
    <dgm:cxn modelId="{CACBD5DC-BCFD-4B92-B390-87CEEF197217}" type="presOf" srcId="{36948984-2FBC-42A7-8463-C93D6DB2407F}" destId="{606C4C96-3E59-44CD-9BB6-746304626AEA}" srcOrd="0" destOrd="0" presId="urn:microsoft.com/office/officeart/2005/8/layout/orgChart1"/>
    <dgm:cxn modelId="{539821C0-08ED-4C95-8C18-889BDDDA984C}" type="presOf" srcId="{93EBDDD1-E883-452E-B2C0-991316FA1E34}" destId="{8A1E72A0-5F38-48C8-91C3-87ADF3AE7741}" srcOrd="1" destOrd="0" presId="urn:microsoft.com/office/officeart/2005/8/layout/orgChart1"/>
    <dgm:cxn modelId="{FC2924E1-CFFA-44FE-A54F-E432064AEE43}" type="presOf" srcId="{8C9C7BFA-582E-4C5D-B6B2-3E43BF6CC0E8}" destId="{CB193777-5774-423E-964E-50EFFAAD8489}" srcOrd="1" destOrd="0" presId="urn:microsoft.com/office/officeart/2005/8/layout/orgChart1"/>
    <dgm:cxn modelId="{3190FA1B-D70A-4B72-8F44-E055ABA73B93}" type="presOf" srcId="{99C6F7E7-9C6C-4E63-BBDD-F5429BB6EDDB}" destId="{C2DEA046-B37D-42F2-8FC3-3FF9B24152BA}" srcOrd="0" destOrd="0" presId="urn:microsoft.com/office/officeart/2005/8/layout/orgChart1"/>
    <dgm:cxn modelId="{5819883B-C3F6-4629-A23F-9F5D44F6639C}" type="presOf" srcId="{3B3E3AD5-1BE8-439D-BCF0-DE6516DF8CFC}" destId="{26972BEA-94BE-48F9-876A-D6D02A3B784D}" srcOrd="0" destOrd="0" presId="urn:microsoft.com/office/officeart/2005/8/layout/orgChart1"/>
    <dgm:cxn modelId="{2F983B14-CAB7-4821-B329-476B915B429B}" srcId="{93EBDDD1-E883-452E-B2C0-991316FA1E34}" destId="{6402DD59-2886-4CD3-9A0D-53F1258E3FAF}" srcOrd="0" destOrd="0" parTransId="{C73F7F26-CF5B-4780-9E24-3D5BDAB2FD2A}" sibTransId="{B080A40C-1665-4DFD-BBE9-9065F44200C5}"/>
    <dgm:cxn modelId="{02448113-B4C7-465D-A3A8-FCA53337989B}" type="presOf" srcId="{C0CFF6F0-07DA-4FE4-971D-3FFEF095AF50}" destId="{9DE924FB-5E34-4C03-A89E-EAFCF6DABEBF}" srcOrd="0" destOrd="0" presId="urn:microsoft.com/office/officeart/2005/8/layout/orgChart1"/>
    <dgm:cxn modelId="{25268B14-034E-4EF8-9A8C-4089C85D767B}" srcId="{3B3E3AD5-1BE8-439D-BCF0-DE6516DF8CFC}" destId="{1D16354C-3DAF-4643-904A-53C7E8E90460}" srcOrd="0" destOrd="0" parTransId="{D398B723-FF22-450D-BE1F-A392B9DB2CF4}" sibTransId="{EC9FDE07-B7A3-463D-A856-507DF07BFA6F}"/>
    <dgm:cxn modelId="{68A603CE-A4E6-46FE-A700-966246F2686D}" srcId="{5177B870-7C6A-44D1-9AD0-C387008C2C65}" destId="{CBD573A4-67D0-42AA-ADC2-5361E3A62F77}" srcOrd="3" destOrd="0" parTransId="{9ACF8317-9247-40C2-9B7B-5F8E5A7E6DAA}" sibTransId="{4AFA16E1-6213-4489-BB4B-5247AE14F5CA}"/>
    <dgm:cxn modelId="{07CC1C4D-70D6-4B27-8F65-61C33A5B5F98}" type="presOf" srcId="{276D49D5-350C-46F3-A4B7-FB81E1C9671C}" destId="{688C3929-5E8F-4E8F-AF95-9475395B02D4}" srcOrd="0" destOrd="0" presId="urn:microsoft.com/office/officeart/2005/8/layout/orgChart1"/>
    <dgm:cxn modelId="{6C4D8E0B-1907-43EC-B3B3-201E9025C1E4}" srcId="{1D16354C-3DAF-4643-904A-53C7E8E90460}" destId="{5B310EDD-D5B9-4AEC-8968-6E7A4F21D3F3}" srcOrd="1" destOrd="0" parTransId="{C0CFF6F0-07DA-4FE4-971D-3FFEF095AF50}" sibTransId="{D14EE5DC-29EB-4B8D-AC75-584A29EC1F0F}"/>
    <dgm:cxn modelId="{F46000C1-FC78-46F4-A03E-15EF4CFAB359}" type="presOf" srcId="{93EBDDD1-E883-452E-B2C0-991316FA1E34}" destId="{98AC71D7-5DF8-426B-9316-3A8344611BC8}" srcOrd="0" destOrd="0" presId="urn:microsoft.com/office/officeart/2005/8/layout/orgChart1"/>
    <dgm:cxn modelId="{8EEE89AF-B4A8-4673-AD2B-5ACB4D21E2C0}" srcId="{93EBDDD1-E883-452E-B2C0-991316FA1E34}" destId="{00089712-078D-4078-8C45-7DFC7EBF2254}" srcOrd="3" destOrd="0" parTransId="{3FC3D832-19BD-4FF0-9299-DFE6E65B0CB8}" sibTransId="{F3EECCB3-3A96-4829-8A92-510666416D34}"/>
    <dgm:cxn modelId="{DC53F614-1AB4-455B-B089-C377E16B79CE}" type="presOf" srcId="{5D3207E7-06B3-4CFD-849D-C10EC5595846}" destId="{52959767-07C9-4791-8E25-A113CA207A6B}" srcOrd="1" destOrd="0" presId="urn:microsoft.com/office/officeart/2005/8/layout/orgChart1"/>
    <dgm:cxn modelId="{6942B386-5B90-4C34-A915-1FEE5F068FDB}" type="presOf" srcId="{92515F22-7F5D-450C-8370-475171EBB3EA}" destId="{527ACFCF-7FAC-46AA-85AC-77AB96408F3F}" srcOrd="0" destOrd="0" presId="urn:microsoft.com/office/officeart/2005/8/layout/orgChart1"/>
    <dgm:cxn modelId="{D8F99796-25E4-4203-976B-B7262415E498}" type="presOf" srcId="{00089712-078D-4078-8C45-7DFC7EBF2254}" destId="{922CA533-E390-40E2-A06A-84FA5E77D461}" srcOrd="1" destOrd="0" presId="urn:microsoft.com/office/officeart/2005/8/layout/orgChart1"/>
    <dgm:cxn modelId="{67DC2C27-0D23-4123-B107-9AC8B1C55DE8}" srcId="{93EBDDD1-E883-452E-B2C0-991316FA1E34}" destId="{816BD499-ECA4-49FE-B724-86102D08E438}" srcOrd="2" destOrd="0" parTransId="{744A99EA-A952-4214-B9AB-2040BCAFCF85}" sibTransId="{EB8206C3-3F12-4A27-8079-8DBA22D17689}"/>
    <dgm:cxn modelId="{6570CDD1-0125-4BFF-9CF9-E22DAB1DDB2C}" type="presOf" srcId="{0C8FAD3D-7B38-4BFC-B23C-28EE14AD5E2F}" destId="{60DF3A55-EFCE-450B-8F20-D52A4E6E4E85}" srcOrd="0" destOrd="0" presId="urn:microsoft.com/office/officeart/2005/8/layout/orgChart1"/>
    <dgm:cxn modelId="{AA73FC27-E109-4C7B-8ED2-17C90651375F}" srcId="{1D16354C-3DAF-4643-904A-53C7E8E90460}" destId="{F360553D-78D1-4B3D-B66F-25897CF73C58}" srcOrd="2" destOrd="0" parTransId="{276D49D5-350C-46F3-A4B7-FB81E1C9671C}" sibTransId="{6871C185-5896-40C7-BC28-1E5D5CBFB5EA}"/>
    <dgm:cxn modelId="{178F0269-397B-46DA-A331-6F8F03BB4BBC}" type="presOf" srcId="{5D3207E7-06B3-4CFD-849D-C10EC5595846}" destId="{94B4B5CD-786E-4920-AF50-F9C5876FFE99}" srcOrd="0" destOrd="0" presId="urn:microsoft.com/office/officeart/2005/8/layout/orgChart1"/>
    <dgm:cxn modelId="{6BF3812C-AEA0-4DD0-A80A-159926D88CBB}" srcId="{3B3E3AD5-1BE8-439D-BCF0-DE6516DF8CFC}" destId="{93EBDDD1-E883-452E-B2C0-991316FA1E34}" srcOrd="2" destOrd="0" parTransId="{92515F22-7F5D-450C-8370-475171EBB3EA}" sibTransId="{D1EA5DC8-7B5B-4F31-BA85-64F8459349C0}"/>
    <dgm:cxn modelId="{1993CA3C-59F5-443E-BE04-E63FE4F42E61}" type="presOf" srcId="{7B2BC8A5-79A1-4AF7-B476-BD09165838FE}" destId="{DF6B380D-1C9D-4063-BA22-D3CF08ACDC74}" srcOrd="0" destOrd="0" presId="urn:microsoft.com/office/officeart/2005/8/layout/orgChart1"/>
    <dgm:cxn modelId="{551CE94A-1FE6-477A-BA31-9F792A9C48E2}" type="presOf" srcId="{3C956B02-6BE4-49F6-AA32-3403A159781A}" destId="{724053BF-60BC-4D6F-8405-4C3B0E193EDC}" srcOrd="1" destOrd="0" presId="urn:microsoft.com/office/officeart/2005/8/layout/orgChart1"/>
    <dgm:cxn modelId="{A7FB8C4B-EBC7-4BFC-9903-09D7D5F039D4}" type="presOf" srcId="{39CDFA22-3F12-469C-BF17-F9C89DB616C4}" destId="{514C4E9B-62E5-4BBC-A00A-3DA88C27A0E2}" srcOrd="0" destOrd="0" presId="urn:microsoft.com/office/officeart/2005/8/layout/orgChart1"/>
    <dgm:cxn modelId="{D2123391-A388-4B11-AA2A-A9CDF442D310}" type="presOf" srcId="{3FC3D832-19BD-4FF0-9299-DFE6E65B0CB8}" destId="{CD9F064E-8E23-4905-BFE6-64AF11BCD7CD}" srcOrd="0" destOrd="0" presId="urn:microsoft.com/office/officeart/2005/8/layout/orgChart1"/>
    <dgm:cxn modelId="{8B7C0534-E9D1-462C-99F9-90AEDA4804E2}" srcId="{0C8FAD3D-7B38-4BFC-B23C-28EE14AD5E2F}" destId="{3B3E3AD5-1BE8-439D-BCF0-DE6516DF8CFC}" srcOrd="0" destOrd="0" parTransId="{57E9A0F3-0B34-4508-B370-3D159D614B8E}" sibTransId="{24600008-DC8A-4827-A621-49FA6BFE9C19}"/>
    <dgm:cxn modelId="{BD205261-E91A-47A2-928D-EC450697C61B}" type="presOf" srcId="{2AC50A82-03C4-4892-9817-2B4F5F90FA24}" destId="{7E945F2E-C121-4DE9-A852-B9CA5A6583DE}" srcOrd="0" destOrd="0" presId="urn:microsoft.com/office/officeart/2005/8/layout/orgChart1"/>
    <dgm:cxn modelId="{3EB7178F-5DD3-471F-88F4-00D40F3D7C16}" type="presOf" srcId="{816BD499-ECA4-49FE-B724-86102D08E438}" destId="{A9DD55DA-2727-42CA-949F-BDFAA3DEC70F}" srcOrd="1" destOrd="0" presId="urn:microsoft.com/office/officeart/2005/8/layout/orgChart1"/>
    <dgm:cxn modelId="{DDC6AF8C-1B4D-4277-838E-D29582B4C23D}" type="presOf" srcId="{8B1B038F-0238-42D2-9F67-A8B606E59A0E}" destId="{C179ED66-7D1B-4DDF-9683-BADA3BC72F89}" srcOrd="0" destOrd="0" presId="urn:microsoft.com/office/officeart/2005/8/layout/orgChart1"/>
    <dgm:cxn modelId="{359D694E-3D7F-4A8A-8279-30F150B4B022}" srcId="{5177B870-7C6A-44D1-9AD0-C387008C2C65}" destId="{3C956B02-6BE4-49F6-AA32-3403A159781A}" srcOrd="2" destOrd="0" parTransId="{99C6F7E7-9C6C-4E63-BBDD-F5429BB6EDDB}" sibTransId="{CE04D552-8ED0-4569-869F-DA904381501D}"/>
    <dgm:cxn modelId="{E0200459-5DE7-4E71-8670-7C1BEF6D41EA}" type="presOf" srcId="{B5B6F553-AEAD-4284-B1E4-7C5320FE723F}" destId="{D6D4ED35-F023-4D41-89A1-F87F339EECAC}" srcOrd="0" destOrd="0" presId="urn:microsoft.com/office/officeart/2005/8/layout/orgChart1"/>
    <dgm:cxn modelId="{14B8168A-AFA5-4BDE-9418-473B1A0CFB31}" type="presOf" srcId="{A0F851B2-CE28-47C4-AB48-3235A045D426}" destId="{1187B4A0-7F65-4EDF-B636-4DE0831495D0}" srcOrd="0" destOrd="0" presId="urn:microsoft.com/office/officeart/2005/8/layout/orgChart1"/>
    <dgm:cxn modelId="{0DD1891F-1988-400F-8BEF-677D5CA47D50}" type="presOf" srcId="{72A9EC8D-4276-445E-AB79-6D1DF067DD67}" destId="{6DB6D70E-D933-4B8A-93D1-D6F505758447}" srcOrd="1" destOrd="0" presId="urn:microsoft.com/office/officeart/2005/8/layout/orgChart1"/>
    <dgm:cxn modelId="{2C0AE398-FDC6-4E7B-9D65-D45493A029EE}" type="presParOf" srcId="{60DF3A55-EFCE-450B-8F20-D52A4E6E4E85}" destId="{90D1B50B-65C0-4331-A87A-EB05078FE279}" srcOrd="0" destOrd="0" presId="urn:microsoft.com/office/officeart/2005/8/layout/orgChart1"/>
    <dgm:cxn modelId="{80439B2B-68E4-4D82-87B9-6F2C73742B39}" type="presParOf" srcId="{90D1B50B-65C0-4331-A87A-EB05078FE279}" destId="{CD41F0AD-8BF3-4227-9833-562C2E1C9A37}" srcOrd="0" destOrd="0" presId="urn:microsoft.com/office/officeart/2005/8/layout/orgChart1"/>
    <dgm:cxn modelId="{421CA8E2-35E2-4F16-867B-563DD6A7205E}" type="presParOf" srcId="{CD41F0AD-8BF3-4227-9833-562C2E1C9A37}" destId="{26972BEA-94BE-48F9-876A-D6D02A3B784D}" srcOrd="0" destOrd="0" presId="urn:microsoft.com/office/officeart/2005/8/layout/orgChart1"/>
    <dgm:cxn modelId="{4F726F18-0925-4989-8833-47D5A370F346}" type="presParOf" srcId="{CD41F0AD-8BF3-4227-9833-562C2E1C9A37}" destId="{A742E884-1D9E-4BF3-BACC-C89C2FB33552}" srcOrd="1" destOrd="0" presId="urn:microsoft.com/office/officeart/2005/8/layout/orgChart1"/>
    <dgm:cxn modelId="{9D4E8CE8-7D9C-468B-BAA8-37D846112588}" type="presParOf" srcId="{90D1B50B-65C0-4331-A87A-EB05078FE279}" destId="{F9728BA2-B619-4ECE-BFC5-CDA5B698BB02}" srcOrd="1" destOrd="0" presId="urn:microsoft.com/office/officeart/2005/8/layout/orgChart1"/>
    <dgm:cxn modelId="{4380657C-E850-48F4-A34C-2A45B6C75CDA}" type="presParOf" srcId="{F9728BA2-B619-4ECE-BFC5-CDA5B698BB02}" destId="{E98EBB00-2473-4F6F-8BF0-6E21DBD1A587}" srcOrd="0" destOrd="0" presId="urn:microsoft.com/office/officeart/2005/8/layout/orgChart1"/>
    <dgm:cxn modelId="{6554BD54-28AF-47EC-87DA-DAC60AA6D44B}" type="presParOf" srcId="{F9728BA2-B619-4ECE-BFC5-CDA5B698BB02}" destId="{2C2AAE14-CAEE-4C92-ABAB-DD79D8E7EFDC}" srcOrd="1" destOrd="0" presId="urn:microsoft.com/office/officeart/2005/8/layout/orgChart1"/>
    <dgm:cxn modelId="{1915D7BC-1745-4228-A662-09441DCD3CFA}" type="presParOf" srcId="{2C2AAE14-CAEE-4C92-ABAB-DD79D8E7EFDC}" destId="{9D9BAC4B-3A3D-40F6-B051-7FEBBD06068A}" srcOrd="0" destOrd="0" presId="urn:microsoft.com/office/officeart/2005/8/layout/orgChart1"/>
    <dgm:cxn modelId="{FFF53DDE-EEB9-4A0A-BD66-BE10097B76C2}" type="presParOf" srcId="{9D9BAC4B-3A3D-40F6-B051-7FEBBD06068A}" destId="{ADF8F7ED-801A-4B6A-B815-270C7398DA9E}" srcOrd="0" destOrd="0" presId="urn:microsoft.com/office/officeart/2005/8/layout/orgChart1"/>
    <dgm:cxn modelId="{3BCD4E27-977B-480C-864A-680A8C898643}" type="presParOf" srcId="{9D9BAC4B-3A3D-40F6-B051-7FEBBD06068A}" destId="{BF227118-5B56-4AB6-9057-87051194B765}" srcOrd="1" destOrd="0" presId="urn:microsoft.com/office/officeart/2005/8/layout/orgChart1"/>
    <dgm:cxn modelId="{A0203F9C-548E-4CD9-ACA9-D5B42CFDD957}" type="presParOf" srcId="{2C2AAE14-CAEE-4C92-ABAB-DD79D8E7EFDC}" destId="{3DDB7DE0-E0C8-4187-99F5-0107C47DA19F}" srcOrd="1" destOrd="0" presId="urn:microsoft.com/office/officeart/2005/8/layout/orgChart1"/>
    <dgm:cxn modelId="{51876936-9D53-474D-BBDF-7BD7CF861D48}" type="presParOf" srcId="{3DDB7DE0-E0C8-4187-99F5-0107C47DA19F}" destId="{1187B4A0-7F65-4EDF-B636-4DE0831495D0}" srcOrd="0" destOrd="0" presId="urn:microsoft.com/office/officeart/2005/8/layout/orgChart1"/>
    <dgm:cxn modelId="{8DFCF31E-3E48-41ED-AD18-904F3C73E8D5}" type="presParOf" srcId="{3DDB7DE0-E0C8-4187-99F5-0107C47DA19F}" destId="{779CD0A0-2088-4490-98CA-88B8CF4FD51D}" srcOrd="1" destOrd="0" presId="urn:microsoft.com/office/officeart/2005/8/layout/orgChart1"/>
    <dgm:cxn modelId="{CC22EA1A-C416-4F59-9F3C-5EC47374F7B7}" type="presParOf" srcId="{779CD0A0-2088-4490-98CA-88B8CF4FD51D}" destId="{4A72E4CA-8D27-45ED-8E54-DADF3230DB38}" srcOrd="0" destOrd="0" presId="urn:microsoft.com/office/officeart/2005/8/layout/orgChart1"/>
    <dgm:cxn modelId="{19EA62C2-E379-4707-95DD-27A2BD49D289}" type="presParOf" srcId="{4A72E4CA-8D27-45ED-8E54-DADF3230DB38}" destId="{5E5E12B2-B43A-4132-A6EA-0C1D716827B5}" srcOrd="0" destOrd="0" presId="urn:microsoft.com/office/officeart/2005/8/layout/orgChart1"/>
    <dgm:cxn modelId="{035F4A6A-C834-4384-B77D-9CF1DE4DEDCD}" type="presParOf" srcId="{4A72E4CA-8D27-45ED-8E54-DADF3230DB38}" destId="{CB193777-5774-423E-964E-50EFFAAD8489}" srcOrd="1" destOrd="0" presId="urn:microsoft.com/office/officeart/2005/8/layout/orgChart1"/>
    <dgm:cxn modelId="{7078979E-101C-44D3-8FB1-CF8ABA25197B}" type="presParOf" srcId="{779CD0A0-2088-4490-98CA-88B8CF4FD51D}" destId="{BB22F280-6775-4AEB-B8BC-34B6F58E7C5E}" srcOrd="1" destOrd="0" presId="urn:microsoft.com/office/officeart/2005/8/layout/orgChart1"/>
    <dgm:cxn modelId="{4E4E1E98-9C75-42AB-954E-B124EA62DF19}" type="presParOf" srcId="{779CD0A0-2088-4490-98CA-88B8CF4FD51D}" destId="{7B5FB26C-2BD5-47A1-8B19-F3A0429F41DD}" srcOrd="2" destOrd="0" presId="urn:microsoft.com/office/officeart/2005/8/layout/orgChart1"/>
    <dgm:cxn modelId="{C088564C-BCB2-419A-9F6D-0F766C4DFE78}" type="presParOf" srcId="{3DDB7DE0-E0C8-4187-99F5-0107C47DA19F}" destId="{9DE924FB-5E34-4C03-A89E-EAFCF6DABEBF}" srcOrd="2" destOrd="0" presId="urn:microsoft.com/office/officeart/2005/8/layout/orgChart1"/>
    <dgm:cxn modelId="{A8A3DB79-A265-4BD4-8E86-A3DEC4A5064D}" type="presParOf" srcId="{3DDB7DE0-E0C8-4187-99F5-0107C47DA19F}" destId="{113FBB5C-8FD0-4DCF-B9E8-C824F523B150}" srcOrd="3" destOrd="0" presId="urn:microsoft.com/office/officeart/2005/8/layout/orgChart1"/>
    <dgm:cxn modelId="{53730F7F-C654-41EA-BA27-3C887F76B00B}" type="presParOf" srcId="{113FBB5C-8FD0-4DCF-B9E8-C824F523B150}" destId="{442C4319-65E8-436F-BD6C-0452DAEAAD2E}" srcOrd="0" destOrd="0" presId="urn:microsoft.com/office/officeart/2005/8/layout/orgChart1"/>
    <dgm:cxn modelId="{42C7FC01-3540-494B-967E-BAB1C4535EF7}" type="presParOf" srcId="{442C4319-65E8-436F-BD6C-0452DAEAAD2E}" destId="{9E706051-3051-4152-909C-E10BBEBC983F}" srcOrd="0" destOrd="0" presId="urn:microsoft.com/office/officeart/2005/8/layout/orgChart1"/>
    <dgm:cxn modelId="{B8CD9E2F-A0D3-4CA0-9AEE-D6DB60805EC8}" type="presParOf" srcId="{442C4319-65E8-436F-BD6C-0452DAEAAD2E}" destId="{7E6563CF-60EC-4BBD-BCF2-70853D01A304}" srcOrd="1" destOrd="0" presId="urn:microsoft.com/office/officeart/2005/8/layout/orgChart1"/>
    <dgm:cxn modelId="{C8DE7D18-4445-4C12-B8FC-493B434095EA}" type="presParOf" srcId="{113FBB5C-8FD0-4DCF-B9E8-C824F523B150}" destId="{35FFCBDC-3929-4CA6-AEBE-CC06054F0713}" srcOrd="1" destOrd="0" presId="urn:microsoft.com/office/officeart/2005/8/layout/orgChart1"/>
    <dgm:cxn modelId="{D6C11A25-8D9D-46A6-AC53-D6C003DCC4AB}" type="presParOf" srcId="{113FBB5C-8FD0-4DCF-B9E8-C824F523B150}" destId="{4768CD3E-C929-47AF-B796-187FC292F070}" srcOrd="2" destOrd="0" presId="urn:microsoft.com/office/officeart/2005/8/layout/orgChart1"/>
    <dgm:cxn modelId="{8E423664-F7E4-48B8-9FB2-578157E07F55}" type="presParOf" srcId="{3DDB7DE0-E0C8-4187-99F5-0107C47DA19F}" destId="{688C3929-5E8F-4E8F-AF95-9475395B02D4}" srcOrd="4" destOrd="0" presId="urn:microsoft.com/office/officeart/2005/8/layout/orgChart1"/>
    <dgm:cxn modelId="{1BE69027-1610-4267-A0CE-6A80922AFEA8}" type="presParOf" srcId="{3DDB7DE0-E0C8-4187-99F5-0107C47DA19F}" destId="{5B7958D3-41F8-4C57-AEAD-9B68581D962B}" srcOrd="5" destOrd="0" presId="urn:microsoft.com/office/officeart/2005/8/layout/orgChart1"/>
    <dgm:cxn modelId="{2017626D-6808-4046-88D4-8266BB80B192}" type="presParOf" srcId="{5B7958D3-41F8-4C57-AEAD-9B68581D962B}" destId="{C362B1FB-38E7-4998-9409-6317DE06D4ED}" srcOrd="0" destOrd="0" presId="urn:microsoft.com/office/officeart/2005/8/layout/orgChart1"/>
    <dgm:cxn modelId="{8322FEDC-5C88-4047-B08E-AEDFBE73BC35}" type="presParOf" srcId="{C362B1FB-38E7-4998-9409-6317DE06D4ED}" destId="{D92A4818-253C-43B1-999D-383D9E746D8F}" srcOrd="0" destOrd="0" presId="urn:microsoft.com/office/officeart/2005/8/layout/orgChart1"/>
    <dgm:cxn modelId="{8F59CB0F-95D6-4207-AF7A-882ECFEB0690}" type="presParOf" srcId="{C362B1FB-38E7-4998-9409-6317DE06D4ED}" destId="{4019BB04-A198-4E7E-9106-7032B8443E5C}" srcOrd="1" destOrd="0" presId="urn:microsoft.com/office/officeart/2005/8/layout/orgChart1"/>
    <dgm:cxn modelId="{A87BB175-D87B-4E9F-949F-46BE177C0D01}" type="presParOf" srcId="{5B7958D3-41F8-4C57-AEAD-9B68581D962B}" destId="{A36FEE40-7DE4-4B88-BCA1-EFE467F87803}" srcOrd="1" destOrd="0" presId="urn:microsoft.com/office/officeart/2005/8/layout/orgChart1"/>
    <dgm:cxn modelId="{CE4AD653-9981-4BB7-8033-6F1AC5883C2E}" type="presParOf" srcId="{5B7958D3-41F8-4C57-AEAD-9B68581D962B}" destId="{E3265C52-6D3E-480B-B157-61AA3A903F12}" srcOrd="2" destOrd="0" presId="urn:microsoft.com/office/officeart/2005/8/layout/orgChart1"/>
    <dgm:cxn modelId="{102BA0D0-F6CC-4531-83A6-73AABCC10A77}" type="presParOf" srcId="{3DDB7DE0-E0C8-4187-99F5-0107C47DA19F}" destId="{B80042BE-5C23-4807-BF6C-A676DCCA7C9B}" srcOrd="6" destOrd="0" presId="urn:microsoft.com/office/officeart/2005/8/layout/orgChart1"/>
    <dgm:cxn modelId="{55105CCB-2727-4D99-97FD-2C6B0A2D3BC1}" type="presParOf" srcId="{3DDB7DE0-E0C8-4187-99F5-0107C47DA19F}" destId="{36C23AEB-8F57-460C-B67C-BE8142229A9E}" srcOrd="7" destOrd="0" presId="urn:microsoft.com/office/officeart/2005/8/layout/orgChart1"/>
    <dgm:cxn modelId="{9CBA34AE-8D9B-46B3-B6D6-86192EC66707}" type="presParOf" srcId="{36C23AEB-8F57-460C-B67C-BE8142229A9E}" destId="{50BFDE89-579D-496E-849D-6F0E6BDC7A83}" srcOrd="0" destOrd="0" presId="urn:microsoft.com/office/officeart/2005/8/layout/orgChart1"/>
    <dgm:cxn modelId="{B26E49CC-17FB-462B-BB85-E44C2264C00C}" type="presParOf" srcId="{50BFDE89-579D-496E-849D-6F0E6BDC7A83}" destId="{F623B172-9FFC-4E3A-838F-0498766A10E1}" srcOrd="0" destOrd="0" presId="urn:microsoft.com/office/officeart/2005/8/layout/orgChart1"/>
    <dgm:cxn modelId="{E815EA0A-29FA-4DD6-98B7-CEC39A74D867}" type="presParOf" srcId="{50BFDE89-579D-496E-849D-6F0E6BDC7A83}" destId="{409DC860-961C-4050-8B81-6B5F15F47D83}" srcOrd="1" destOrd="0" presId="urn:microsoft.com/office/officeart/2005/8/layout/orgChart1"/>
    <dgm:cxn modelId="{DF96FDB8-D05F-4751-91E5-0F005A42D930}" type="presParOf" srcId="{36C23AEB-8F57-460C-B67C-BE8142229A9E}" destId="{BDC43237-C9F4-473B-B1AF-8911DF633F20}" srcOrd="1" destOrd="0" presId="urn:microsoft.com/office/officeart/2005/8/layout/orgChart1"/>
    <dgm:cxn modelId="{8588C15D-8A46-4335-AF28-2D11808453FD}" type="presParOf" srcId="{36C23AEB-8F57-460C-B67C-BE8142229A9E}" destId="{60B93B80-DC1C-4C5A-9DFF-1B3CE75B54F0}" srcOrd="2" destOrd="0" presId="urn:microsoft.com/office/officeart/2005/8/layout/orgChart1"/>
    <dgm:cxn modelId="{6929E64A-0BF7-4E8C-A24E-8DB5CD350237}" type="presParOf" srcId="{2C2AAE14-CAEE-4C92-ABAB-DD79D8E7EFDC}" destId="{4A59FBDB-E0EB-4958-9F02-23207B698D50}" srcOrd="2" destOrd="0" presId="urn:microsoft.com/office/officeart/2005/8/layout/orgChart1"/>
    <dgm:cxn modelId="{9370FEE5-9480-4FAC-A204-4BD5293EAFF2}" type="presParOf" srcId="{F9728BA2-B619-4ECE-BFC5-CDA5B698BB02}" destId="{AA3B4E40-B93E-4601-8EBD-53BB4DA21834}" srcOrd="2" destOrd="0" presId="urn:microsoft.com/office/officeart/2005/8/layout/orgChart1"/>
    <dgm:cxn modelId="{C38F7181-3FA9-4A2D-9FCD-F3F39C5D68ED}" type="presParOf" srcId="{F9728BA2-B619-4ECE-BFC5-CDA5B698BB02}" destId="{5037CBF1-1118-4325-AD06-C00A8828B110}" srcOrd="3" destOrd="0" presId="urn:microsoft.com/office/officeart/2005/8/layout/orgChart1"/>
    <dgm:cxn modelId="{40BCB956-5B5F-4705-B56E-5D571B15DD79}" type="presParOf" srcId="{5037CBF1-1118-4325-AD06-C00A8828B110}" destId="{48C1D018-5393-40E1-A422-7CC824F82D36}" srcOrd="0" destOrd="0" presId="urn:microsoft.com/office/officeart/2005/8/layout/orgChart1"/>
    <dgm:cxn modelId="{8F56D0AA-FA8A-4D22-9426-C61DF412C2B3}" type="presParOf" srcId="{48C1D018-5393-40E1-A422-7CC824F82D36}" destId="{93A448E8-D69A-467F-A28B-337C46720E48}" srcOrd="0" destOrd="0" presId="urn:microsoft.com/office/officeart/2005/8/layout/orgChart1"/>
    <dgm:cxn modelId="{79F2F761-CFC4-4CC6-BAB6-3ACB56FC0C71}" type="presParOf" srcId="{48C1D018-5393-40E1-A422-7CC824F82D36}" destId="{AB2CC6DC-E887-4CB1-B1D6-2DB0BD08BAC0}" srcOrd="1" destOrd="0" presId="urn:microsoft.com/office/officeart/2005/8/layout/orgChart1"/>
    <dgm:cxn modelId="{1BC78C87-24DE-49A2-A8FE-FFD43B45AC44}" type="presParOf" srcId="{5037CBF1-1118-4325-AD06-C00A8828B110}" destId="{F014965D-4585-4AA1-BD72-3234EBD96652}" srcOrd="1" destOrd="0" presId="urn:microsoft.com/office/officeart/2005/8/layout/orgChart1"/>
    <dgm:cxn modelId="{70222D88-4BBC-46E3-A6F5-05AF84CD4A1F}" type="presParOf" srcId="{F014965D-4585-4AA1-BD72-3234EBD96652}" destId="{5469FCE7-2886-41A5-B05E-7DC7BDAA5F74}" srcOrd="0" destOrd="0" presId="urn:microsoft.com/office/officeart/2005/8/layout/orgChart1"/>
    <dgm:cxn modelId="{1CF0FD61-42A3-46A5-A1C7-C3EA237C3A8E}" type="presParOf" srcId="{F014965D-4585-4AA1-BD72-3234EBD96652}" destId="{2B94654B-03E1-4323-A63C-48F2CF62AC86}" srcOrd="1" destOrd="0" presId="urn:microsoft.com/office/officeart/2005/8/layout/orgChart1"/>
    <dgm:cxn modelId="{2033CE59-5A96-409C-8E7A-13D9240C8559}" type="presParOf" srcId="{2B94654B-03E1-4323-A63C-48F2CF62AC86}" destId="{FED09381-8144-4432-A1C6-C0FE31706874}" srcOrd="0" destOrd="0" presId="urn:microsoft.com/office/officeart/2005/8/layout/orgChart1"/>
    <dgm:cxn modelId="{E1F64A81-3F28-48C4-B43C-177E6AEC7385}" type="presParOf" srcId="{FED09381-8144-4432-A1C6-C0FE31706874}" destId="{C4E24B4F-B83B-4D53-96B7-E8FE74F216C2}" srcOrd="0" destOrd="0" presId="urn:microsoft.com/office/officeart/2005/8/layout/orgChart1"/>
    <dgm:cxn modelId="{BCAFB1C0-4C93-4A95-A7B3-42B00807DBB9}" type="presParOf" srcId="{FED09381-8144-4432-A1C6-C0FE31706874}" destId="{6DB6D70E-D933-4B8A-93D1-D6F505758447}" srcOrd="1" destOrd="0" presId="urn:microsoft.com/office/officeart/2005/8/layout/orgChart1"/>
    <dgm:cxn modelId="{88008DEB-6526-4BEA-ABA9-F26136F90550}" type="presParOf" srcId="{2B94654B-03E1-4323-A63C-48F2CF62AC86}" destId="{CD940B7A-5972-407B-B3EF-0563764B2A91}" srcOrd="1" destOrd="0" presId="urn:microsoft.com/office/officeart/2005/8/layout/orgChart1"/>
    <dgm:cxn modelId="{3019D496-225F-4280-B1E5-4731A758F1F4}" type="presParOf" srcId="{2B94654B-03E1-4323-A63C-48F2CF62AC86}" destId="{E7D0EC28-249C-437F-8731-492AD461CBDA}" srcOrd="2" destOrd="0" presId="urn:microsoft.com/office/officeart/2005/8/layout/orgChart1"/>
    <dgm:cxn modelId="{28F33CC7-FDCC-4122-A082-8A8E616ECAC1}" type="presParOf" srcId="{F014965D-4585-4AA1-BD72-3234EBD96652}" destId="{F8555C21-A5DC-44DF-BAF4-B2C980D263ED}" srcOrd="2" destOrd="0" presId="urn:microsoft.com/office/officeart/2005/8/layout/orgChart1"/>
    <dgm:cxn modelId="{91D0774B-0717-430E-887F-759F530E39D7}" type="presParOf" srcId="{F014965D-4585-4AA1-BD72-3234EBD96652}" destId="{768EBC7D-F46C-4E9A-AB3D-E0930480F38E}" srcOrd="3" destOrd="0" presId="urn:microsoft.com/office/officeart/2005/8/layout/orgChart1"/>
    <dgm:cxn modelId="{BE279E18-8A34-43BF-ACD4-7C3F729E1C8E}" type="presParOf" srcId="{768EBC7D-F46C-4E9A-AB3D-E0930480F38E}" destId="{4F235E9F-884A-489E-8EC4-68D07E4AF172}" srcOrd="0" destOrd="0" presId="urn:microsoft.com/office/officeart/2005/8/layout/orgChart1"/>
    <dgm:cxn modelId="{B3DBC298-A11D-48EA-BD81-0A2AEED05F93}" type="presParOf" srcId="{4F235E9F-884A-489E-8EC4-68D07E4AF172}" destId="{514C4E9B-62E5-4BBC-A00A-3DA88C27A0E2}" srcOrd="0" destOrd="0" presId="urn:microsoft.com/office/officeart/2005/8/layout/orgChart1"/>
    <dgm:cxn modelId="{9FE745E9-BD64-4F0E-9C9F-1B2E1FB3BC21}" type="presParOf" srcId="{4F235E9F-884A-489E-8EC4-68D07E4AF172}" destId="{F484908C-9DC1-4AFF-9CEE-00FE8CFD6C91}" srcOrd="1" destOrd="0" presId="urn:microsoft.com/office/officeart/2005/8/layout/orgChart1"/>
    <dgm:cxn modelId="{705D5A01-3ACF-42D1-8025-FD31BC02C256}" type="presParOf" srcId="{768EBC7D-F46C-4E9A-AB3D-E0930480F38E}" destId="{20DCC0F9-F8F0-44C0-87E0-32EF3AB1ADB2}" srcOrd="1" destOrd="0" presId="urn:microsoft.com/office/officeart/2005/8/layout/orgChart1"/>
    <dgm:cxn modelId="{CE799F41-03B3-4C19-9321-3953236B8D2D}" type="presParOf" srcId="{768EBC7D-F46C-4E9A-AB3D-E0930480F38E}" destId="{765398B6-DADE-4346-9D06-522E0E220322}" srcOrd="2" destOrd="0" presId="urn:microsoft.com/office/officeart/2005/8/layout/orgChart1"/>
    <dgm:cxn modelId="{835195F8-56FD-43BE-9764-13D12086E22A}" type="presParOf" srcId="{F014965D-4585-4AA1-BD72-3234EBD96652}" destId="{C2DEA046-B37D-42F2-8FC3-3FF9B24152BA}" srcOrd="4" destOrd="0" presId="urn:microsoft.com/office/officeart/2005/8/layout/orgChart1"/>
    <dgm:cxn modelId="{CAA0178F-2503-4137-85D6-BF856690E9EC}" type="presParOf" srcId="{F014965D-4585-4AA1-BD72-3234EBD96652}" destId="{D01197FA-C76F-4C1A-B208-EF995D7962AE}" srcOrd="5" destOrd="0" presId="urn:microsoft.com/office/officeart/2005/8/layout/orgChart1"/>
    <dgm:cxn modelId="{B9F66682-1390-4C78-974A-511E2AB7E634}" type="presParOf" srcId="{D01197FA-C76F-4C1A-B208-EF995D7962AE}" destId="{8ABF7755-9786-41F2-A406-95AEE90FE423}" srcOrd="0" destOrd="0" presId="urn:microsoft.com/office/officeart/2005/8/layout/orgChart1"/>
    <dgm:cxn modelId="{91A198DF-8EB1-4D21-987A-3F987887D77F}" type="presParOf" srcId="{8ABF7755-9786-41F2-A406-95AEE90FE423}" destId="{E1C33F81-7E8B-4CE2-AA9D-50F1581B5709}" srcOrd="0" destOrd="0" presId="urn:microsoft.com/office/officeart/2005/8/layout/orgChart1"/>
    <dgm:cxn modelId="{B660CAA3-A2B9-4715-A7A4-2AF8D5F668BC}" type="presParOf" srcId="{8ABF7755-9786-41F2-A406-95AEE90FE423}" destId="{724053BF-60BC-4D6F-8405-4C3B0E193EDC}" srcOrd="1" destOrd="0" presId="urn:microsoft.com/office/officeart/2005/8/layout/orgChart1"/>
    <dgm:cxn modelId="{9C88E843-A3D8-4857-A6AF-830455304D70}" type="presParOf" srcId="{D01197FA-C76F-4C1A-B208-EF995D7962AE}" destId="{D2F4CB0E-DC87-4982-B0A0-515EABD0AEB4}" srcOrd="1" destOrd="0" presId="urn:microsoft.com/office/officeart/2005/8/layout/orgChart1"/>
    <dgm:cxn modelId="{942D76D3-8CDE-4FC4-AF1A-9A2EA4F49781}" type="presParOf" srcId="{D01197FA-C76F-4C1A-B208-EF995D7962AE}" destId="{360DE287-1DA9-42A1-968A-BC8756C1DBE7}" srcOrd="2" destOrd="0" presId="urn:microsoft.com/office/officeart/2005/8/layout/orgChart1"/>
    <dgm:cxn modelId="{F99A4F02-31DC-42C6-B6BD-317CBE402071}" type="presParOf" srcId="{F014965D-4585-4AA1-BD72-3234EBD96652}" destId="{CB51C427-4050-41EC-995D-9AA6004C2123}" srcOrd="6" destOrd="0" presId="urn:microsoft.com/office/officeart/2005/8/layout/orgChart1"/>
    <dgm:cxn modelId="{840250C1-DF2B-488B-995C-5AA322B7D0B7}" type="presParOf" srcId="{F014965D-4585-4AA1-BD72-3234EBD96652}" destId="{4C624912-50C9-4EC8-A141-1FF58EB165A0}" srcOrd="7" destOrd="0" presId="urn:microsoft.com/office/officeart/2005/8/layout/orgChart1"/>
    <dgm:cxn modelId="{7E7A997F-97BC-44D3-9C88-58CB22110982}" type="presParOf" srcId="{4C624912-50C9-4EC8-A141-1FF58EB165A0}" destId="{8429A4E8-DF56-4819-BB68-7FA695418919}" srcOrd="0" destOrd="0" presId="urn:microsoft.com/office/officeart/2005/8/layout/orgChart1"/>
    <dgm:cxn modelId="{EF84CF61-5BDF-4504-8409-B7B6E610CA47}" type="presParOf" srcId="{8429A4E8-DF56-4819-BB68-7FA695418919}" destId="{609329B7-6105-4DFA-8F32-C63E27BC3644}" srcOrd="0" destOrd="0" presId="urn:microsoft.com/office/officeart/2005/8/layout/orgChart1"/>
    <dgm:cxn modelId="{4031F8BA-8FE5-477C-8309-6332EB3FA2CC}" type="presParOf" srcId="{8429A4E8-DF56-4819-BB68-7FA695418919}" destId="{6A2E4811-543A-496D-A369-D155EE4A16E9}" srcOrd="1" destOrd="0" presId="urn:microsoft.com/office/officeart/2005/8/layout/orgChart1"/>
    <dgm:cxn modelId="{85B119F8-4AB6-46E4-A930-1876283B12E4}" type="presParOf" srcId="{4C624912-50C9-4EC8-A141-1FF58EB165A0}" destId="{CDE7FC09-D940-4945-931A-C14CD8E11164}" srcOrd="1" destOrd="0" presId="urn:microsoft.com/office/officeart/2005/8/layout/orgChart1"/>
    <dgm:cxn modelId="{99FE2042-6B6F-4C3A-89EF-C85F6290283B}" type="presParOf" srcId="{4C624912-50C9-4EC8-A141-1FF58EB165A0}" destId="{10DEF368-E47A-4E52-B233-2AD041035ED9}" srcOrd="2" destOrd="0" presId="urn:microsoft.com/office/officeart/2005/8/layout/orgChart1"/>
    <dgm:cxn modelId="{D576F476-0946-4D67-97C2-D7402A364F52}" type="presParOf" srcId="{F014965D-4585-4AA1-BD72-3234EBD96652}" destId="{1AAEE86F-EA78-4C38-A54B-038E9C7358EF}" srcOrd="8" destOrd="0" presId="urn:microsoft.com/office/officeart/2005/8/layout/orgChart1"/>
    <dgm:cxn modelId="{C93B0DFB-D384-4851-8532-34857135525C}" type="presParOf" srcId="{F014965D-4585-4AA1-BD72-3234EBD96652}" destId="{2B4FE37F-A44E-4294-8B62-6B02C3361757}" srcOrd="9" destOrd="0" presId="urn:microsoft.com/office/officeart/2005/8/layout/orgChart1"/>
    <dgm:cxn modelId="{E4868ADD-549B-432A-85E5-15CC7C1E1B48}" type="presParOf" srcId="{2B4FE37F-A44E-4294-8B62-6B02C3361757}" destId="{B85A380B-A3F3-417E-9859-3FFAB030BBCD}" srcOrd="0" destOrd="0" presId="urn:microsoft.com/office/officeart/2005/8/layout/orgChart1"/>
    <dgm:cxn modelId="{E64DD42C-B620-4044-BD59-9B4B3BACC4A6}" type="presParOf" srcId="{B85A380B-A3F3-417E-9859-3FFAB030BBCD}" destId="{606C4C96-3E59-44CD-9BB6-746304626AEA}" srcOrd="0" destOrd="0" presId="urn:microsoft.com/office/officeart/2005/8/layout/orgChart1"/>
    <dgm:cxn modelId="{C288492A-C958-4A38-B8EC-6A8C062D463E}" type="presParOf" srcId="{B85A380B-A3F3-417E-9859-3FFAB030BBCD}" destId="{16C935F6-B7CF-4CF9-840B-9A345979E608}" srcOrd="1" destOrd="0" presId="urn:microsoft.com/office/officeart/2005/8/layout/orgChart1"/>
    <dgm:cxn modelId="{FEBB096F-3E5E-498C-B106-ADB24E732814}" type="presParOf" srcId="{2B4FE37F-A44E-4294-8B62-6B02C3361757}" destId="{16551383-5B0C-40A2-A91D-887D54ED2C00}" srcOrd="1" destOrd="0" presId="urn:microsoft.com/office/officeart/2005/8/layout/orgChart1"/>
    <dgm:cxn modelId="{94CD761A-EF64-4185-A5D0-2D8A11863CBF}" type="presParOf" srcId="{2B4FE37F-A44E-4294-8B62-6B02C3361757}" destId="{AA2EAC59-7FC7-4207-A80C-35F9D612A6F0}" srcOrd="2" destOrd="0" presId="urn:microsoft.com/office/officeart/2005/8/layout/orgChart1"/>
    <dgm:cxn modelId="{55D20FDC-D0CA-4FA7-9368-09E0746AA21B}" type="presParOf" srcId="{F014965D-4585-4AA1-BD72-3234EBD96652}" destId="{C179ED66-7D1B-4DDF-9683-BADA3BC72F89}" srcOrd="10" destOrd="0" presId="urn:microsoft.com/office/officeart/2005/8/layout/orgChart1"/>
    <dgm:cxn modelId="{EADA2C41-B080-49F0-9F38-9D54ACE91044}" type="presParOf" srcId="{F014965D-4585-4AA1-BD72-3234EBD96652}" destId="{87E5F5D3-4CF5-45E2-9E6F-58A637550426}" srcOrd="11" destOrd="0" presId="urn:microsoft.com/office/officeart/2005/8/layout/orgChart1"/>
    <dgm:cxn modelId="{82AC858B-23A9-45EB-9404-AB58DC9A41AA}" type="presParOf" srcId="{87E5F5D3-4CF5-45E2-9E6F-58A637550426}" destId="{BA9C8D9F-1527-491A-89E3-68CF85029C81}" srcOrd="0" destOrd="0" presId="urn:microsoft.com/office/officeart/2005/8/layout/orgChart1"/>
    <dgm:cxn modelId="{F5330701-7EAA-4D0D-9A4A-DF8E8838BC2E}" type="presParOf" srcId="{BA9C8D9F-1527-491A-89E3-68CF85029C81}" destId="{7E945F2E-C121-4DE9-A852-B9CA5A6583DE}" srcOrd="0" destOrd="0" presId="urn:microsoft.com/office/officeart/2005/8/layout/orgChart1"/>
    <dgm:cxn modelId="{DA542245-3B25-4180-AFC6-42CBDA7CFA0E}" type="presParOf" srcId="{BA9C8D9F-1527-491A-89E3-68CF85029C81}" destId="{93056443-C5C5-441B-887C-6006A1AC244C}" srcOrd="1" destOrd="0" presId="urn:microsoft.com/office/officeart/2005/8/layout/orgChart1"/>
    <dgm:cxn modelId="{4830581D-7DEF-4832-8B22-F732167E9F58}" type="presParOf" srcId="{87E5F5D3-4CF5-45E2-9E6F-58A637550426}" destId="{28B3C3C9-B3DA-4A15-8571-BC4E024E8C9B}" srcOrd="1" destOrd="0" presId="urn:microsoft.com/office/officeart/2005/8/layout/orgChart1"/>
    <dgm:cxn modelId="{ED2D6F20-C899-43AB-8820-CEFA26F19B4A}" type="presParOf" srcId="{87E5F5D3-4CF5-45E2-9E6F-58A637550426}" destId="{B01E571B-4D1C-4E60-A900-999944B3B1F2}" srcOrd="2" destOrd="0" presId="urn:microsoft.com/office/officeart/2005/8/layout/orgChart1"/>
    <dgm:cxn modelId="{8E82DBCA-DFD5-49E2-9E8A-75A583653517}" type="presParOf" srcId="{5037CBF1-1118-4325-AD06-C00A8828B110}" destId="{85566C0A-DC21-4622-9C69-FD5D313E6C42}" srcOrd="2" destOrd="0" presId="urn:microsoft.com/office/officeart/2005/8/layout/orgChart1"/>
    <dgm:cxn modelId="{285456A4-0CD3-4AE2-9A79-E662286370D5}" type="presParOf" srcId="{F9728BA2-B619-4ECE-BFC5-CDA5B698BB02}" destId="{527ACFCF-7FAC-46AA-85AC-77AB96408F3F}" srcOrd="4" destOrd="0" presId="urn:microsoft.com/office/officeart/2005/8/layout/orgChart1"/>
    <dgm:cxn modelId="{5D911366-69FC-420A-973D-27E38078666C}" type="presParOf" srcId="{F9728BA2-B619-4ECE-BFC5-CDA5B698BB02}" destId="{B16F054E-DF67-45E2-944A-6E31FF0DA56C}" srcOrd="5" destOrd="0" presId="urn:microsoft.com/office/officeart/2005/8/layout/orgChart1"/>
    <dgm:cxn modelId="{31EB4BF9-B547-412A-9830-CCA29FE67F73}" type="presParOf" srcId="{B16F054E-DF67-45E2-944A-6E31FF0DA56C}" destId="{540751E4-EE61-4FCD-8B20-02B67179600D}" srcOrd="0" destOrd="0" presId="urn:microsoft.com/office/officeart/2005/8/layout/orgChart1"/>
    <dgm:cxn modelId="{7936C487-9671-45DE-8801-ACA7F760B74F}" type="presParOf" srcId="{540751E4-EE61-4FCD-8B20-02B67179600D}" destId="{98AC71D7-5DF8-426B-9316-3A8344611BC8}" srcOrd="0" destOrd="0" presId="urn:microsoft.com/office/officeart/2005/8/layout/orgChart1"/>
    <dgm:cxn modelId="{D15DEE71-6493-41E2-88ED-4C37CAE63243}" type="presParOf" srcId="{540751E4-EE61-4FCD-8B20-02B67179600D}" destId="{8A1E72A0-5F38-48C8-91C3-87ADF3AE7741}" srcOrd="1" destOrd="0" presId="urn:microsoft.com/office/officeart/2005/8/layout/orgChart1"/>
    <dgm:cxn modelId="{1A40BDDA-C64A-4EF2-9915-A7325CDD39EF}" type="presParOf" srcId="{B16F054E-DF67-45E2-944A-6E31FF0DA56C}" destId="{03A0632B-1AF6-4CB0-BFBB-ED6D5C90C66E}" srcOrd="1" destOrd="0" presId="urn:microsoft.com/office/officeart/2005/8/layout/orgChart1"/>
    <dgm:cxn modelId="{FFB92541-7DED-499D-8DFE-09ADC63044A2}" type="presParOf" srcId="{03A0632B-1AF6-4CB0-BFBB-ED6D5C90C66E}" destId="{740FD2B2-56A8-4293-888C-0641CA9FBF47}" srcOrd="0" destOrd="0" presId="urn:microsoft.com/office/officeart/2005/8/layout/orgChart1"/>
    <dgm:cxn modelId="{6D20CB31-8539-4CF6-B1FB-4E381693D7C8}" type="presParOf" srcId="{03A0632B-1AF6-4CB0-BFBB-ED6D5C90C66E}" destId="{AD8D0086-79B8-47B4-87B3-074826000337}" srcOrd="1" destOrd="0" presId="urn:microsoft.com/office/officeart/2005/8/layout/orgChart1"/>
    <dgm:cxn modelId="{EC2F21F7-7A6A-492D-95C8-B66947BD82CE}" type="presParOf" srcId="{AD8D0086-79B8-47B4-87B3-074826000337}" destId="{093F6D2D-6491-4D93-9A26-CD6C22A31578}" srcOrd="0" destOrd="0" presId="urn:microsoft.com/office/officeart/2005/8/layout/orgChart1"/>
    <dgm:cxn modelId="{0350320B-10E8-4EDC-8DD0-C1C2F15374E9}" type="presParOf" srcId="{093F6D2D-6491-4D93-9A26-CD6C22A31578}" destId="{53D296EC-C9DB-4BA7-8CF2-75461253C751}" srcOrd="0" destOrd="0" presId="urn:microsoft.com/office/officeart/2005/8/layout/orgChart1"/>
    <dgm:cxn modelId="{42564E86-3C09-420F-8A6A-36754BFFC764}" type="presParOf" srcId="{093F6D2D-6491-4D93-9A26-CD6C22A31578}" destId="{8692C0D0-4CCA-4381-99C4-4B9E16AB5D62}" srcOrd="1" destOrd="0" presId="urn:microsoft.com/office/officeart/2005/8/layout/orgChart1"/>
    <dgm:cxn modelId="{05EFE4A1-7DEA-4935-B7AA-0E8047870878}" type="presParOf" srcId="{AD8D0086-79B8-47B4-87B3-074826000337}" destId="{2173AB2E-8FA8-465D-B812-19475ED8B616}" srcOrd="1" destOrd="0" presId="urn:microsoft.com/office/officeart/2005/8/layout/orgChart1"/>
    <dgm:cxn modelId="{5C4053A6-102E-4A6D-B455-AE503CE1BAFD}" type="presParOf" srcId="{AD8D0086-79B8-47B4-87B3-074826000337}" destId="{BF6DF9BA-FBAD-456F-A126-AFA59C7D7042}" srcOrd="2" destOrd="0" presId="urn:microsoft.com/office/officeart/2005/8/layout/orgChart1"/>
    <dgm:cxn modelId="{7CEE9911-EED6-4300-A88D-96147EBD251C}" type="presParOf" srcId="{03A0632B-1AF6-4CB0-BFBB-ED6D5C90C66E}" destId="{DF6B380D-1C9D-4063-BA22-D3CF08ACDC74}" srcOrd="2" destOrd="0" presId="urn:microsoft.com/office/officeart/2005/8/layout/orgChart1"/>
    <dgm:cxn modelId="{98A30D5A-1234-4C35-A821-429C0ADB902F}" type="presParOf" srcId="{03A0632B-1AF6-4CB0-BFBB-ED6D5C90C66E}" destId="{DB734F5F-A9D9-405B-A15F-010A5441A263}" srcOrd="3" destOrd="0" presId="urn:microsoft.com/office/officeart/2005/8/layout/orgChart1"/>
    <dgm:cxn modelId="{B7F423D1-DA15-445E-BE35-B03A3E77E0E6}" type="presParOf" srcId="{DB734F5F-A9D9-405B-A15F-010A5441A263}" destId="{D58B2D45-C340-4D68-AB94-EDDE2993397B}" srcOrd="0" destOrd="0" presId="urn:microsoft.com/office/officeart/2005/8/layout/orgChart1"/>
    <dgm:cxn modelId="{4EF27DE3-DF59-4881-BC24-7A4C16B95717}" type="presParOf" srcId="{D58B2D45-C340-4D68-AB94-EDDE2993397B}" destId="{94B4B5CD-786E-4920-AF50-F9C5876FFE99}" srcOrd="0" destOrd="0" presId="urn:microsoft.com/office/officeart/2005/8/layout/orgChart1"/>
    <dgm:cxn modelId="{CC7AE34C-AB41-48C4-B47E-ED3E4DD5B79F}" type="presParOf" srcId="{D58B2D45-C340-4D68-AB94-EDDE2993397B}" destId="{52959767-07C9-4791-8E25-A113CA207A6B}" srcOrd="1" destOrd="0" presId="urn:microsoft.com/office/officeart/2005/8/layout/orgChart1"/>
    <dgm:cxn modelId="{4847911E-FA55-4320-BA28-7003A6EF8C7A}" type="presParOf" srcId="{DB734F5F-A9D9-405B-A15F-010A5441A263}" destId="{7B7F8166-03FD-418E-BCA0-065742F0E88F}" srcOrd="1" destOrd="0" presId="urn:microsoft.com/office/officeart/2005/8/layout/orgChart1"/>
    <dgm:cxn modelId="{DB43381B-3EE9-4535-87D1-BEEC1A11FAA0}" type="presParOf" srcId="{DB734F5F-A9D9-405B-A15F-010A5441A263}" destId="{9E2535CB-E1C1-4780-9F59-8E82553C163D}" srcOrd="2" destOrd="0" presId="urn:microsoft.com/office/officeart/2005/8/layout/orgChart1"/>
    <dgm:cxn modelId="{C2E446D9-8354-42D9-B8E2-5F8273FAE8A7}" type="presParOf" srcId="{03A0632B-1AF6-4CB0-BFBB-ED6D5C90C66E}" destId="{5C5B44BD-E47D-4B51-96B0-FD95A924EEA1}" srcOrd="4" destOrd="0" presId="urn:microsoft.com/office/officeart/2005/8/layout/orgChart1"/>
    <dgm:cxn modelId="{B77EBC60-7450-4DE2-B2AE-88FC363D079E}" type="presParOf" srcId="{03A0632B-1AF6-4CB0-BFBB-ED6D5C90C66E}" destId="{088312A0-935F-490B-93F5-7C207C530514}" srcOrd="5" destOrd="0" presId="urn:microsoft.com/office/officeart/2005/8/layout/orgChart1"/>
    <dgm:cxn modelId="{504D9FB2-70C8-47D7-B1A1-76F550E271AE}" type="presParOf" srcId="{088312A0-935F-490B-93F5-7C207C530514}" destId="{AE8B508A-913B-43A6-BB23-8996022545F9}" srcOrd="0" destOrd="0" presId="urn:microsoft.com/office/officeart/2005/8/layout/orgChart1"/>
    <dgm:cxn modelId="{246E047D-EDA0-4305-BB7D-79286D1E78AC}" type="presParOf" srcId="{AE8B508A-913B-43A6-BB23-8996022545F9}" destId="{9BD3C38F-8178-4816-A369-0C1E341E053C}" srcOrd="0" destOrd="0" presId="urn:microsoft.com/office/officeart/2005/8/layout/orgChart1"/>
    <dgm:cxn modelId="{2AC6AD2A-7250-44C4-8E18-643F9387FE82}" type="presParOf" srcId="{AE8B508A-913B-43A6-BB23-8996022545F9}" destId="{A9DD55DA-2727-42CA-949F-BDFAA3DEC70F}" srcOrd="1" destOrd="0" presId="urn:microsoft.com/office/officeart/2005/8/layout/orgChart1"/>
    <dgm:cxn modelId="{F2302702-DEF9-4405-B34F-54F4482952E7}" type="presParOf" srcId="{088312A0-935F-490B-93F5-7C207C530514}" destId="{08B72735-6386-4725-9772-3168D22D7022}" srcOrd="1" destOrd="0" presId="urn:microsoft.com/office/officeart/2005/8/layout/orgChart1"/>
    <dgm:cxn modelId="{480044DE-8C87-43E0-AAE3-B1D92C5DE591}" type="presParOf" srcId="{088312A0-935F-490B-93F5-7C207C530514}" destId="{16811A85-DABF-456D-BBC0-5BA0A5504234}" srcOrd="2" destOrd="0" presId="urn:microsoft.com/office/officeart/2005/8/layout/orgChart1"/>
    <dgm:cxn modelId="{D0770191-1613-4B5E-BD82-E0D4900766B6}" type="presParOf" srcId="{03A0632B-1AF6-4CB0-BFBB-ED6D5C90C66E}" destId="{CD9F064E-8E23-4905-BFE6-64AF11BCD7CD}" srcOrd="6" destOrd="0" presId="urn:microsoft.com/office/officeart/2005/8/layout/orgChart1"/>
    <dgm:cxn modelId="{5BA7F801-C561-4FB4-A0A5-87BC989A33E6}" type="presParOf" srcId="{03A0632B-1AF6-4CB0-BFBB-ED6D5C90C66E}" destId="{A320B0DC-B030-441D-B919-4C2B5C8068F2}" srcOrd="7" destOrd="0" presId="urn:microsoft.com/office/officeart/2005/8/layout/orgChart1"/>
    <dgm:cxn modelId="{A32D8EE8-9469-462F-A768-1BC9DC769A4E}" type="presParOf" srcId="{A320B0DC-B030-441D-B919-4C2B5C8068F2}" destId="{9F7252BA-9DE0-4554-9A67-E1970D07B3CC}" srcOrd="0" destOrd="0" presId="urn:microsoft.com/office/officeart/2005/8/layout/orgChart1"/>
    <dgm:cxn modelId="{E365A1BE-1546-4BB1-B502-4D3A582327CE}" type="presParOf" srcId="{9F7252BA-9DE0-4554-9A67-E1970D07B3CC}" destId="{00FBDB97-E026-49AD-B495-D1BF12FE4F9C}" srcOrd="0" destOrd="0" presId="urn:microsoft.com/office/officeart/2005/8/layout/orgChart1"/>
    <dgm:cxn modelId="{D0AAFB31-5A7F-4BFE-84CA-DE5580FEA32E}" type="presParOf" srcId="{9F7252BA-9DE0-4554-9A67-E1970D07B3CC}" destId="{922CA533-E390-40E2-A06A-84FA5E77D461}" srcOrd="1" destOrd="0" presId="urn:microsoft.com/office/officeart/2005/8/layout/orgChart1"/>
    <dgm:cxn modelId="{92BD346C-F6AF-45E7-89AF-BBCED66150FE}" type="presParOf" srcId="{A320B0DC-B030-441D-B919-4C2B5C8068F2}" destId="{70E72A98-57EB-452E-A859-04BB849CC9A4}" srcOrd="1" destOrd="0" presId="urn:microsoft.com/office/officeart/2005/8/layout/orgChart1"/>
    <dgm:cxn modelId="{1DB84BA5-DE63-46AB-9D65-96AB1FCB18A5}" type="presParOf" srcId="{A320B0DC-B030-441D-B919-4C2B5C8068F2}" destId="{C52FC9F7-A9A3-4461-BBEE-10B081CD9A4A}" srcOrd="2" destOrd="0" presId="urn:microsoft.com/office/officeart/2005/8/layout/orgChart1"/>
    <dgm:cxn modelId="{6F263EFB-F12B-4DBB-A303-D6183919FEA8}" type="presParOf" srcId="{03A0632B-1AF6-4CB0-BFBB-ED6D5C90C66E}" destId="{D6D4ED35-F023-4D41-89A1-F87F339EECAC}" srcOrd="8" destOrd="0" presId="urn:microsoft.com/office/officeart/2005/8/layout/orgChart1"/>
    <dgm:cxn modelId="{9D7FA1E0-8FC1-4E05-A03B-944793A62658}" type="presParOf" srcId="{03A0632B-1AF6-4CB0-BFBB-ED6D5C90C66E}" destId="{DEEB8F52-5DDF-4A80-8497-8657ECF5A287}" srcOrd="9" destOrd="0" presId="urn:microsoft.com/office/officeart/2005/8/layout/orgChart1"/>
    <dgm:cxn modelId="{5315B324-38E1-457B-AF5B-2B582CFDFED4}" type="presParOf" srcId="{DEEB8F52-5DDF-4A80-8497-8657ECF5A287}" destId="{EFBFBE4B-8057-46C0-B66B-7B3510C58D77}" srcOrd="0" destOrd="0" presId="urn:microsoft.com/office/officeart/2005/8/layout/orgChart1"/>
    <dgm:cxn modelId="{2DB961EF-DB50-4CEA-912F-0D5EBE610CCE}" type="presParOf" srcId="{EFBFBE4B-8057-46C0-B66B-7B3510C58D77}" destId="{62E527BC-2C99-4C87-AD1F-BB1630729134}" srcOrd="0" destOrd="0" presId="urn:microsoft.com/office/officeart/2005/8/layout/orgChart1"/>
    <dgm:cxn modelId="{6DE6CEF7-55E3-4B8A-B32E-2A75D1D88F51}" type="presParOf" srcId="{EFBFBE4B-8057-46C0-B66B-7B3510C58D77}" destId="{AAD3695C-3BF2-4A4D-B518-7FD0A613B2FC}" srcOrd="1" destOrd="0" presId="urn:microsoft.com/office/officeart/2005/8/layout/orgChart1"/>
    <dgm:cxn modelId="{2CD66BBC-3B15-4E34-8E32-48CFCAE6DE96}" type="presParOf" srcId="{DEEB8F52-5DDF-4A80-8497-8657ECF5A287}" destId="{3B8C313B-B2FA-423B-8E18-C68477E6C89F}" srcOrd="1" destOrd="0" presId="urn:microsoft.com/office/officeart/2005/8/layout/orgChart1"/>
    <dgm:cxn modelId="{BD49F947-DFE9-478B-9D76-8A227ABA5C31}" type="presParOf" srcId="{DEEB8F52-5DDF-4A80-8497-8657ECF5A287}" destId="{3DD4FA85-990E-4FD3-874E-A90E0022FF78}" srcOrd="2" destOrd="0" presId="urn:microsoft.com/office/officeart/2005/8/layout/orgChart1"/>
    <dgm:cxn modelId="{9662343B-CD3A-4901-8AD9-0030D74858D1}" type="presParOf" srcId="{B16F054E-DF67-45E2-944A-6E31FF0DA56C}" destId="{2C036724-E404-4178-9E4E-17D5F445B5E8}" srcOrd="2" destOrd="0" presId="urn:microsoft.com/office/officeart/2005/8/layout/orgChart1"/>
    <dgm:cxn modelId="{C083FBBC-70F0-42E5-BD8C-7F032CA37599}" type="presParOf" srcId="{90D1B50B-65C0-4331-A87A-EB05078FE279}" destId="{7A3E79A5-ED5C-468F-BF1C-CF98414618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4ED35-F023-4D41-89A1-F87F339EECAC}">
      <dsp:nvSpPr>
        <dsp:cNvPr id="0" name=""/>
        <dsp:cNvSpPr/>
      </dsp:nvSpPr>
      <dsp:spPr>
        <a:xfrm>
          <a:off x="4123289" y="1179579"/>
          <a:ext cx="146037" cy="3212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829"/>
              </a:lnTo>
              <a:lnTo>
                <a:pt x="146037" y="32128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F064E-8E23-4905-BFE6-64AF11BCD7CD}">
      <dsp:nvSpPr>
        <dsp:cNvPr id="0" name=""/>
        <dsp:cNvSpPr/>
      </dsp:nvSpPr>
      <dsp:spPr>
        <a:xfrm>
          <a:off x="4123289" y="1179579"/>
          <a:ext cx="146037" cy="252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84"/>
              </a:lnTo>
              <a:lnTo>
                <a:pt x="146037" y="2521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B44BD-E47D-4B51-96B0-FD95A924EEA1}">
      <dsp:nvSpPr>
        <dsp:cNvPr id="0" name=""/>
        <dsp:cNvSpPr/>
      </dsp:nvSpPr>
      <dsp:spPr>
        <a:xfrm>
          <a:off x="4123289" y="1179579"/>
          <a:ext cx="146037" cy="1830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39"/>
              </a:lnTo>
              <a:lnTo>
                <a:pt x="146037" y="1830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B380D-1C9D-4063-BA22-D3CF08ACDC74}">
      <dsp:nvSpPr>
        <dsp:cNvPr id="0" name=""/>
        <dsp:cNvSpPr/>
      </dsp:nvSpPr>
      <dsp:spPr>
        <a:xfrm>
          <a:off x="4123289" y="1179579"/>
          <a:ext cx="146037" cy="1139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094"/>
              </a:lnTo>
              <a:lnTo>
                <a:pt x="146037" y="1139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FD2B2-56A8-4293-888C-0641CA9FBF47}">
      <dsp:nvSpPr>
        <dsp:cNvPr id="0" name=""/>
        <dsp:cNvSpPr/>
      </dsp:nvSpPr>
      <dsp:spPr>
        <a:xfrm>
          <a:off x="4123289" y="1179579"/>
          <a:ext cx="146037" cy="447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48"/>
              </a:lnTo>
              <a:lnTo>
                <a:pt x="146037" y="447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ACFCF-7FAC-46AA-85AC-77AB96408F3F}">
      <dsp:nvSpPr>
        <dsp:cNvPr id="0" name=""/>
        <dsp:cNvSpPr/>
      </dsp:nvSpPr>
      <dsp:spPr>
        <a:xfrm>
          <a:off x="3334685" y="488334"/>
          <a:ext cx="1178037" cy="20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26"/>
              </a:lnTo>
              <a:lnTo>
                <a:pt x="1178037" y="102226"/>
              </a:lnTo>
              <a:lnTo>
                <a:pt x="1178037" y="2044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9ED66-7D1B-4DDF-9683-BADA3BC72F89}">
      <dsp:nvSpPr>
        <dsp:cNvPr id="0" name=""/>
        <dsp:cNvSpPr/>
      </dsp:nvSpPr>
      <dsp:spPr>
        <a:xfrm>
          <a:off x="2945252" y="1179579"/>
          <a:ext cx="146037" cy="390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4074"/>
              </a:lnTo>
              <a:lnTo>
                <a:pt x="146037" y="3904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EE86F-EA78-4C38-A54B-038E9C7358EF}">
      <dsp:nvSpPr>
        <dsp:cNvPr id="0" name=""/>
        <dsp:cNvSpPr/>
      </dsp:nvSpPr>
      <dsp:spPr>
        <a:xfrm>
          <a:off x="2945252" y="1179579"/>
          <a:ext cx="146037" cy="3212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829"/>
              </a:lnTo>
              <a:lnTo>
                <a:pt x="146037" y="32128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1C427-4050-41EC-995D-9AA6004C2123}">
      <dsp:nvSpPr>
        <dsp:cNvPr id="0" name=""/>
        <dsp:cNvSpPr/>
      </dsp:nvSpPr>
      <dsp:spPr>
        <a:xfrm>
          <a:off x="2945252" y="1179579"/>
          <a:ext cx="146037" cy="252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84"/>
              </a:lnTo>
              <a:lnTo>
                <a:pt x="146037" y="2521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EA046-B37D-42F2-8FC3-3FF9B24152BA}">
      <dsp:nvSpPr>
        <dsp:cNvPr id="0" name=""/>
        <dsp:cNvSpPr/>
      </dsp:nvSpPr>
      <dsp:spPr>
        <a:xfrm>
          <a:off x="2945252" y="1179579"/>
          <a:ext cx="146037" cy="1830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39"/>
              </a:lnTo>
              <a:lnTo>
                <a:pt x="146037" y="1830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55C21-A5DC-44DF-BAF4-B2C980D263ED}">
      <dsp:nvSpPr>
        <dsp:cNvPr id="0" name=""/>
        <dsp:cNvSpPr/>
      </dsp:nvSpPr>
      <dsp:spPr>
        <a:xfrm>
          <a:off x="2945252" y="1179579"/>
          <a:ext cx="146037" cy="1139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094"/>
              </a:lnTo>
              <a:lnTo>
                <a:pt x="146037" y="1139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9FCE7-2886-41A5-B05E-7DC7BDAA5F74}">
      <dsp:nvSpPr>
        <dsp:cNvPr id="0" name=""/>
        <dsp:cNvSpPr/>
      </dsp:nvSpPr>
      <dsp:spPr>
        <a:xfrm>
          <a:off x="2945252" y="1179579"/>
          <a:ext cx="146037" cy="447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48"/>
              </a:lnTo>
              <a:lnTo>
                <a:pt x="146037" y="447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B4E40-B93E-4601-8EBD-53BB4DA21834}">
      <dsp:nvSpPr>
        <dsp:cNvPr id="0" name=""/>
        <dsp:cNvSpPr/>
      </dsp:nvSpPr>
      <dsp:spPr>
        <a:xfrm>
          <a:off x="3288965" y="488334"/>
          <a:ext cx="91440" cy="2044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4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042BE-5C23-4807-BF6C-A676DCCA7C9B}">
      <dsp:nvSpPr>
        <dsp:cNvPr id="0" name=""/>
        <dsp:cNvSpPr/>
      </dsp:nvSpPr>
      <dsp:spPr>
        <a:xfrm>
          <a:off x="1767214" y="1179579"/>
          <a:ext cx="146037" cy="252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84"/>
              </a:lnTo>
              <a:lnTo>
                <a:pt x="146037" y="2521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C3929-5E8F-4E8F-AF95-9475395B02D4}">
      <dsp:nvSpPr>
        <dsp:cNvPr id="0" name=""/>
        <dsp:cNvSpPr/>
      </dsp:nvSpPr>
      <dsp:spPr>
        <a:xfrm>
          <a:off x="1767214" y="1179579"/>
          <a:ext cx="146037" cy="1830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39"/>
              </a:lnTo>
              <a:lnTo>
                <a:pt x="146037" y="1830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924FB-5E34-4C03-A89E-EAFCF6DABEBF}">
      <dsp:nvSpPr>
        <dsp:cNvPr id="0" name=""/>
        <dsp:cNvSpPr/>
      </dsp:nvSpPr>
      <dsp:spPr>
        <a:xfrm>
          <a:off x="1767214" y="1179579"/>
          <a:ext cx="146037" cy="1139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094"/>
              </a:lnTo>
              <a:lnTo>
                <a:pt x="146037" y="1139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7B4A0-7F65-4EDF-B636-4DE0831495D0}">
      <dsp:nvSpPr>
        <dsp:cNvPr id="0" name=""/>
        <dsp:cNvSpPr/>
      </dsp:nvSpPr>
      <dsp:spPr>
        <a:xfrm>
          <a:off x="1767214" y="1179579"/>
          <a:ext cx="146037" cy="447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48"/>
              </a:lnTo>
              <a:lnTo>
                <a:pt x="146037" y="447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EBB00-2473-4F6F-8BF0-6E21DBD1A587}">
      <dsp:nvSpPr>
        <dsp:cNvPr id="0" name=""/>
        <dsp:cNvSpPr/>
      </dsp:nvSpPr>
      <dsp:spPr>
        <a:xfrm>
          <a:off x="2156648" y="488334"/>
          <a:ext cx="1178037" cy="204452"/>
        </a:xfrm>
        <a:custGeom>
          <a:avLst/>
          <a:gdLst/>
          <a:ahLst/>
          <a:cxnLst/>
          <a:rect l="0" t="0" r="0" b="0"/>
          <a:pathLst>
            <a:path>
              <a:moveTo>
                <a:pt x="1178037" y="0"/>
              </a:moveTo>
              <a:lnTo>
                <a:pt x="1178037" y="102226"/>
              </a:lnTo>
              <a:lnTo>
                <a:pt x="0" y="102226"/>
              </a:lnTo>
              <a:lnTo>
                <a:pt x="0" y="2044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72BEA-94BE-48F9-876A-D6D02A3B784D}">
      <dsp:nvSpPr>
        <dsp:cNvPr id="0" name=""/>
        <dsp:cNvSpPr/>
      </dsp:nvSpPr>
      <dsp:spPr>
        <a:xfrm>
          <a:off x="2847893" y="1541"/>
          <a:ext cx="973584" cy="486792"/>
        </a:xfrm>
        <a:prstGeom prst="rect">
          <a:avLst/>
        </a:prstGeom>
        <a:solidFill>
          <a:srgbClr val="155E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Prelijevanje šokova</a:t>
          </a:r>
          <a:endParaRPr lang="en-US" sz="1200" kern="1200" dirty="0"/>
        </a:p>
      </dsp:txBody>
      <dsp:txXfrm>
        <a:off x="2847893" y="1541"/>
        <a:ext cx="973584" cy="486792"/>
      </dsp:txXfrm>
    </dsp:sp>
    <dsp:sp modelId="{ADF8F7ED-801A-4B6A-B815-270C7398DA9E}">
      <dsp:nvSpPr>
        <dsp:cNvPr id="0" name=""/>
        <dsp:cNvSpPr/>
      </dsp:nvSpPr>
      <dsp:spPr>
        <a:xfrm>
          <a:off x="1669856" y="692786"/>
          <a:ext cx="973584" cy="486792"/>
        </a:xfrm>
        <a:prstGeom prst="rect">
          <a:avLst/>
        </a:prstGeom>
        <a:solidFill>
          <a:srgbClr val="E845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Sektori</a:t>
          </a:r>
          <a:endParaRPr lang="en-US" sz="1200" kern="1200" dirty="0"/>
        </a:p>
      </dsp:txBody>
      <dsp:txXfrm>
        <a:off x="1669856" y="692786"/>
        <a:ext cx="973584" cy="486792"/>
      </dsp:txXfrm>
    </dsp:sp>
    <dsp:sp modelId="{5E5E12B2-B43A-4132-A6EA-0C1D716827B5}">
      <dsp:nvSpPr>
        <dsp:cNvPr id="0" name=""/>
        <dsp:cNvSpPr/>
      </dsp:nvSpPr>
      <dsp:spPr>
        <a:xfrm>
          <a:off x="1913252" y="1384032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Mirovinski Fondovi</a:t>
          </a:r>
          <a:endParaRPr lang="en-US" sz="1200" kern="1200" dirty="0"/>
        </a:p>
      </dsp:txBody>
      <dsp:txXfrm>
        <a:off x="1913252" y="1384032"/>
        <a:ext cx="973584" cy="486792"/>
      </dsp:txXfrm>
    </dsp:sp>
    <dsp:sp modelId="{9E706051-3051-4152-909C-E10BBEBC983F}">
      <dsp:nvSpPr>
        <dsp:cNvPr id="0" name=""/>
        <dsp:cNvSpPr/>
      </dsp:nvSpPr>
      <dsp:spPr>
        <a:xfrm>
          <a:off x="1913252" y="2075277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Investicijski Fondovi</a:t>
          </a:r>
          <a:endParaRPr lang="en-US" sz="1200" kern="1200" dirty="0"/>
        </a:p>
      </dsp:txBody>
      <dsp:txXfrm>
        <a:off x="1913252" y="2075277"/>
        <a:ext cx="973584" cy="486792"/>
      </dsp:txXfrm>
    </dsp:sp>
    <dsp:sp modelId="{D92A4818-253C-43B1-999D-383D9E746D8F}">
      <dsp:nvSpPr>
        <dsp:cNvPr id="0" name=""/>
        <dsp:cNvSpPr/>
      </dsp:nvSpPr>
      <dsp:spPr>
        <a:xfrm>
          <a:off x="1913252" y="2766522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Osiguranja</a:t>
          </a:r>
          <a:endParaRPr lang="en-US" sz="1200" kern="1200" dirty="0"/>
        </a:p>
      </dsp:txBody>
      <dsp:txXfrm>
        <a:off x="1913252" y="2766522"/>
        <a:ext cx="973584" cy="486792"/>
      </dsp:txXfrm>
    </dsp:sp>
    <dsp:sp modelId="{F623B172-9FFC-4E3A-838F-0498766A10E1}">
      <dsp:nvSpPr>
        <dsp:cNvPr id="0" name=""/>
        <dsp:cNvSpPr/>
      </dsp:nvSpPr>
      <dsp:spPr>
        <a:xfrm>
          <a:off x="1913252" y="3457767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err="1" smtClean="0"/>
            <a:t>Leasing</a:t>
          </a:r>
          <a:r>
            <a:rPr lang="hr-HR" sz="1200" kern="1200" dirty="0" smtClean="0"/>
            <a:t> društva</a:t>
          </a:r>
          <a:endParaRPr lang="en-US" sz="1200" kern="1200" dirty="0"/>
        </a:p>
      </dsp:txBody>
      <dsp:txXfrm>
        <a:off x="1913252" y="3457767"/>
        <a:ext cx="973584" cy="486792"/>
      </dsp:txXfrm>
    </dsp:sp>
    <dsp:sp modelId="{93A448E8-D69A-467F-A28B-337C46720E48}">
      <dsp:nvSpPr>
        <dsp:cNvPr id="0" name=""/>
        <dsp:cNvSpPr/>
      </dsp:nvSpPr>
      <dsp:spPr>
        <a:xfrm>
          <a:off x="2847893" y="692786"/>
          <a:ext cx="973584" cy="486792"/>
        </a:xfrm>
        <a:prstGeom prst="rect">
          <a:avLst/>
        </a:prstGeom>
        <a:solidFill>
          <a:srgbClr val="E845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Kanali prelijevanja</a:t>
          </a:r>
          <a:endParaRPr lang="en-US" sz="1200" kern="1200" dirty="0"/>
        </a:p>
      </dsp:txBody>
      <dsp:txXfrm>
        <a:off x="2847893" y="692786"/>
        <a:ext cx="973584" cy="486792"/>
      </dsp:txXfrm>
    </dsp:sp>
    <dsp:sp modelId="{C4E24B4F-B83B-4D53-96B7-E8FE74F216C2}">
      <dsp:nvSpPr>
        <dsp:cNvPr id="0" name=""/>
        <dsp:cNvSpPr/>
      </dsp:nvSpPr>
      <dsp:spPr>
        <a:xfrm>
          <a:off x="3091289" y="1384032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Prinosi na HR obveznice</a:t>
          </a:r>
          <a:endParaRPr lang="en-US" sz="1200" kern="1200" dirty="0"/>
        </a:p>
      </dsp:txBody>
      <dsp:txXfrm>
        <a:off x="3091289" y="1384032"/>
        <a:ext cx="973584" cy="486792"/>
      </dsp:txXfrm>
    </dsp:sp>
    <dsp:sp modelId="{514C4E9B-62E5-4BBC-A00A-3DA88C27A0E2}">
      <dsp:nvSpPr>
        <dsp:cNvPr id="0" name=""/>
        <dsp:cNvSpPr/>
      </dsp:nvSpPr>
      <dsp:spPr>
        <a:xfrm>
          <a:off x="3091289" y="2075277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Cijene dionica</a:t>
          </a:r>
          <a:endParaRPr lang="en-US" sz="1200" kern="1200" dirty="0"/>
        </a:p>
      </dsp:txBody>
      <dsp:txXfrm>
        <a:off x="3091289" y="2075277"/>
        <a:ext cx="973584" cy="486792"/>
      </dsp:txXfrm>
    </dsp:sp>
    <dsp:sp modelId="{E1C33F81-7E8B-4CE2-AA9D-50F1581B5709}">
      <dsp:nvSpPr>
        <dsp:cNvPr id="0" name=""/>
        <dsp:cNvSpPr/>
      </dsp:nvSpPr>
      <dsp:spPr>
        <a:xfrm>
          <a:off x="3091289" y="2766522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Cijene nekretnina</a:t>
          </a:r>
          <a:endParaRPr lang="en-US" sz="1200" kern="1200" dirty="0"/>
        </a:p>
      </dsp:txBody>
      <dsp:txXfrm>
        <a:off x="3091289" y="2766522"/>
        <a:ext cx="973584" cy="486792"/>
      </dsp:txXfrm>
    </dsp:sp>
    <dsp:sp modelId="{609329B7-6105-4DFA-8F32-C63E27BC3644}">
      <dsp:nvSpPr>
        <dsp:cNvPr id="0" name=""/>
        <dsp:cNvSpPr/>
      </dsp:nvSpPr>
      <dsp:spPr>
        <a:xfrm>
          <a:off x="3091289" y="3457767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Kamatne stope</a:t>
          </a:r>
          <a:endParaRPr lang="en-US" sz="1200" kern="1200" dirty="0"/>
        </a:p>
      </dsp:txBody>
      <dsp:txXfrm>
        <a:off x="3091289" y="3457767"/>
        <a:ext cx="973584" cy="486792"/>
      </dsp:txXfrm>
    </dsp:sp>
    <dsp:sp modelId="{606C4C96-3E59-44CD-9BB6-746304626AEA}">
      <dsp:nvSpPr>
        <dsp:cNvPr id="0" name=""/>
        <dsp:cNvSpPr/>
      </dsp:nvSpPr>
      <dsp:spPr>
        <a:xfrm>
          <a:off x="3091289" y="4149012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Tečaj</a:t>
          </a:r>
          <a:endParaRPr lang="en-US" sz="1200" kern="1200" dirty="0"/>
        </a:p>
      </dsp:txBody>
      <dsp:txXfrm>
        <a:off x="3091289" y="4149012"/>
        <a:ext cx="973584" cy="486792"/>
      </dsp:txXfrm>
    </dsp:sp>
    <dsp:sp modelId="{7E945F2E-C121-4DE9-A852-B9CA5A6583DE}">
      <dsp:nvSpPr>
        <dsp:cNvPr id="0" name=""/>
        <dsp:cNvSpPr/>
      </dsp:nvSpPr>
      <dsp:spPr>
        <a:xfrm>
          <a:off x="3091289" y="4840257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Uplate i isplate sredstava</a:t>
          </a:r>
          <a:endParaRPr lang="en-US" sz="1200" kern="1200" dirty="0"/>
        </a:p>
      </dsp:txBody>
      <dsp:txXfrm>
        <a:off x="3091289" y="4840257"/>
        <a:ext cx="973584" cy="486792"/>
      </dsp:txXfrm>
    </dsp:sp>
    <dsp:sp modelId="{98AC71D7-5DF8-426B-9316-3A8344611BC8}">
      <dsp:nvSpPr>
        <dsp:cNvPr id="0" name=""/>
        <dsp:cNvSpPr/>
      </dsp:nvSpPr>
      <dsp:spPr>
        <a:xfrm>
          <a:off x="4025931" y="692786"/>
          <a:ext cx="973584" cy="486792"/>
        </a:xfrm>
        <a:prstGeom prst="rect">
          <a:avLst/>
        </a:prstGeom>
        <a:solidFill>
          <a:srgbClr val="E845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Varijable koje se </a:t>
          </a:r>
          <a:r>
            <a:rPr lang="hr-HR" sz="1200" kern="1200" dirty="0" err="1" smtClean="0"/>
            <a:t>stresiraju</a:t>
          </a:r>
          <a:endParaRPr lang="en-US" sz="1200" kern="1200" dirty="0"/>
        </a:p>
      </dsp:txBody>
      <dsp:txXfrm>
        <a:off x="4025931" y="692786"/>
        <a:ext cx="973584" cy="486792"/>
      </dsp:txXfrm>
    </dsp:sp>
    <dsp:sp modelId="{53D296EC-C9DB-4BA7-8CF2-75461253C751}">
      <dsp:nvSpPr>
        <dsp:cNvPr id="0" name=""/>
        <dsp:cNvSpPr/>
      </dsp:nvSpPr>
      <dsp:spPr>
        <a:xfrm>
          <a:off x="4269327" y="1384032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Neto imovina</a:t>
          </a:r>
          <a:endParaRPr lang="en-US" sz="1200" kern="1200" dirty="0"/>
        </a:p>
      </dsp:txBody>
      <dsp:txXfrm>
        <a:off x="4269327" y="1384032"/>
        <a:ext cx="973584" cy="486792"/>
      </dsp:txXfrm>
    </dsp:sp>
    <dsp:sp modelId="{94B4B5CD-786E-4920-AF50-F9C5876FFE99}">
      <dsp:nvSpPr>
        <dsp:cNvPr id="0" name=""/>
        <dsp:cNvSpPr/>
      </dsp:nvSpPr>
      <dsp:spPr>
        <a:xfrm>
          <a:off x="4269327" y="2075277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Cijena udjela</a:t>
          </a:r>
          <a:endParaRPr lang="en-US" sz="1200" kern="1200" dirty="0"/>
        </a:p>
      </dsp:txBody>
      <dsp:txXfrm>
        <a:off x="4269327" y="2075277"/>
        <a:ext cx="973584" cy="486792"/>
      </dsp:txXfrm>
    </dsp:sp>
    <dsp:sp modelId="{9BD3C38F-8178-4816-A369-0C1E341E053C}">
      <dsp:nvSpPr>
        <dsp:cNvPr id="0" name=""/>
        <dsp:cNvSpPr/>
      </dsp:nvSpPr>
      <dsp:spPr>
        <a:xfrm>
          <a:off x="4269327" y="2766522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Profitabilnost</a:t>
          </a:r>
          <a:endParaRPr lang="en-US" sz="1200" kern="1200" dirty="0"/>
        </a:p>
      </dsp:txBody>
      <dsp:txXfrm>
        <a:off x="4269327" y="2766522"/>
        <a:ext cx="973584" cy="486792"/>
      </dsp:txXfrm>
    </dsp:sp>
    <dsp:sp modelId="{00FBDB97-E026-49AD-B495-D1BF12FE4F9C}">
      <dsp:nvSpPr>
        <dsp:cNvPr id="0" name=""/>
        <dsp:cNvSpPr/>
      </dsp:nvSpPr>
      <dsp:spPr>
        <a:xfrm>
          <a:off x="4269327" y="3457767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Višak imovine nad obvezama</a:t>
          </a:r>
          <a:endParaRPr lang="en-US" sz="1200" kern="1200" dirty="0"/>
        </a:p>
      </dsp:txBody>
      <dsp:txXfrm>
        <a:off x="4269327" y="3457767"/>
        <a:ext cx="973584" cy="486792"/>
      </dsp:txXfrm>
    </dsp:sp>
    <dsp:sp modelId="{62E527BC-2C99-4C87-AD1F-BB1630729134}">
      <dsp:nvSpPr>
        <dsp:cNvPr id="0" name=""/>
        <dsp:cNvSpPr/>
      </dsp:nvSpPr>
      <dsp:spPr>
        <a:xfrm>
          <a:off x="4269327" y="4149012"/>
          <a:ext cx="973584" cy="486792"/>
        </a:xfrm>
        <a:prstGeom prst="rect">
          <a:avLst/>
        </a:prstGeom>
        <a:solidFill>
          <a:srgbClr val="FFC9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Likvidnost</a:t>
          </a:r>
          <a:endParaRPr lang="en-US" sz="1200" kern="1200" dirty="0"/>
        </a:p>
      </dsp:txBody>
      <dsp:txXfrm>
        <a:off x="4269327" y="4149012"/>
        <a:ext cx="973584" cy="486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031588A3-CE8E-ED46-88A0-0EFED6F10831}" type="datetimeFigureOut">
              <a:rPr lang="en-US"/>
              <a:pPr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A27B6C8F-F7BD-6648-8A83-486016E20E1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0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D5654C69-C5D9-1E41-887F-59B030B013BF}" type="datetimeFigureOut">
              <a:rPr lang="en-US"/>
              <a:pPr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738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54" tIns="45377" rIns="90754" bIns="45377" rtlCol="0">
            <a:normAutofit/>
          </a:bodyPr>
          <a:lstStyle/>
          <a:p>
            <a:pPr lvl="0"/>
            <a:r>
              <a:rPr lang="ta-IN"/>
              <a:t>Click to edit Master text styles</a:t>
            </a:r>
          </a:p>
          <a:p>
            <a:pPr lvl="1"/>
            <a:r>
              <a:rPr lang="ta-IN"/>
              <a:t>Second level</a:t>
            </a:r>
          </a:p>
          <a:p>
            <a:pPr lvl="2"/>
            <a:r>
              <a:rPr lang="ta-IN"/>
              <a:t>Third level</a:t>
            </a:r>
          </a:p>
          <a:p>
            <a:pPr lvl="3"/>
            <a:r>
              <a:rPr lang="ta-IN"/>
              <a:t>Fourth level</a:t>
            </a:r>
          </a:p>
          <a:p>
            <a:pPr lvl="4"/>
            <a:r>
              <a:rPr lang="ta-I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1626DFCF-595E-2249-8A75-8384B489D50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6DFCF-595E-2249-8A75-8384B489D502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903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752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48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12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704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307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36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925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033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693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74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167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918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188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577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036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607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143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702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461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723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10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7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09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68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57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7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322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5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33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84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024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98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204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442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102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550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366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128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123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E8D3-A550-6D43-84BC-92A38406161A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15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0.png"/><Relationship Id="rId3" Type="http://schemas.openxmlformats.org/officeDocument/2006/relationships/image" Target="../media/image2.jpeg"/><Relationship Id="rId7" Type="http://schemas.openxmlformats.org/officeDocument/2006/relationships/image" Target="../media/image200.png"/><Relationship Id="rId12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image" Target="../media/image230.png"/><Relationship Id="rId5" Type="http://schemas.openxmlformats.org/officeDocument/2006/relationships/image" Target="../media/image180.png"/><Relationship Id="rId15" Type="http://schemas.openxmlformats.org/officeDocument/2006/relationships/image" Target="../media/image27.png"/><Relationship Id="rId10" Type="http://schemas.microsoft.com/office/2007/relationships/hdphoto" Target="../media/hdphoto2.wdp"/><Relationship Id="rId4" Type="http://schemas.openxmlformats.org/officeDocument/2006/relationships/image" Target="../media/image170.png"/><Relationship Id="rId9" Type="http://schemas.openxmlformats.org/officeDocument/2006/relationships/image" Target="../media/image26.png"/><Relationship Id="rId1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emf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8.png"/><Relationship Id="rId9" Type="http://schemas.microsoft.com/office/2007/relationships/diagramDrawing" Target="../diagrams/drawin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351325" y="2636912"/>
            <a:ext cx="723985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>
            <a:prstTxWarp prst="textNoShape">
              <a:avLst/>
            </a:prstTxWarp>
          </a:bodyPr>
          <a:lstStyle/>
          <a:p>
            <a:pPr algn="ctr" defTabSz="966788">
              <a:defRPr/>
            </a:pPr>
            <a:r>
              <a:rPr lang="hr-HR" sz="4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Simulacija utjecaja COVID-19 na sektor financijskih usluga</a:t>
            </a:r>
            <a:endParaRPr lang="hr-HR" sz="4000" b="1" kern="0" baseline="300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76384" y="4653136"/>
            <a:ext cx="6789737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>
            <a:prstTxWarp prst="textNoShape">
              <a:avLst/>
            </a:prstTxWarp>
          </a:bodyPr>
          <a:lstStyle/>
          <a:p>
            <a:pPr algn="ctr"/>
            <a:endParaRPr lang="hr-HR" i="1" dirty="0" smtClean="0"/>
          </a:p>
          <a:p>
            <a:pPr algn="ctr"/>
            <a:r>
              <a:rPr lang="hr-HR" i="1" dirty="0" smtClean="0"/>
              <a:t>Direkcija za sistemske rizike</a:t>
            </a:r>
          </a:p>
          <a:p>
            <a:pPr algn="ctr"/>
            <a:endParaRPr lang="hr-HR" dirty="0"/>
          </a:p>
          <a:p>
            <a:pPr algn="ctr"/>
            <a:r>
              <a:rPr lang="hr-HR" i="1" dirty="0" smtClean="0"/>
              <a:t>svibanj 2020.</a:t>
            </a:r>
            <a:endParaRPr lang="hr-HR" dirty="0"/>
          </a:p>
          <a:p>
            <a:pPr algn="ctr" defTabSz="966788">
              <a:defRPr/>
            </a:pPr>
            <a:endParaRPr lang="hr-HR" sz="3200" b="1" kern="0" baseline="300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 algn="ctr" defTabSz="966788">
              <a:defRPr/>
            </a:pPr>
            <a:endParaRPr lang="hr-HR" sz="3200" b="1" kern="0" baseline="300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821819" y="188640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Pitanje svih pitanja: što možemo očekivati u narednim mjesecima?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1" y="1328298"/>
            <a:ext cx="5895691" cy="4146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8299"/>
            <a:ext cx="5904656" cy="41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821819" y="116632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Strukturne karakteristike ekonomije odrediti će gospodarsku aktivnost u 2020.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" y="1387275"/>
            <a:ext cx="5878302" cy="4201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387276"/>
            <a:ext cx="5950311" cy="42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21819" y="116632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Turistička djelatnost, a uvelike i gospodarska aktivnost, ovisiti će o (ne)dolasku stranaca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1412777"/>
            <a:ext cx="5832647" cy="424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1" y="1412778"/>
            <a:ext cx="5950311" cy="42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95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4"/>
          <p:cNvSpPr txBox="1">
            <a:spLocks/>
          </p:cNvSpPr>
          <p:nvPr/>
        </p:nvSpPr>
        <p:spPr>
          <a:xfrm>
            <a:off x="821819" y="188640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Postavke metodološkog okvira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866492" y="980728"/>
            <a:ext cx="8459016" cy="5298751"/>
            <a:chOff x="2893568" y="1154585"/>
            <a:chExt cx="8459016" cy="5298751"/>
          </a:xfrm>
        </p:grpSpPr>
        <p:grpSp>
          <p:nvGrpSpPr>
            <p:cNvPr id="43" name="Group 42"/>
            <p:cNvGrpSpPr/>
            <p:nvPr/>
          </p:nvGrpSpPr>
          <p:grpSpPr>
            <a:xfrm>
              <a:off x="2893568" y="1154585"/>
              <a:ext cx="8459016" cy="5298751"/>
              <a:chOff x="1559496" y="116632"/>
              <a:chExt cx="9073008" cy="641608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59496" y="116632"/>
                <a:ext cx="9073008" cy="6416086"/>
              </a:xfrm>
              <a:prstGeom prst="rect">
                <a:avLst/>
              </a:prstGeom>
              <a:solidFill>
                <a:srgbClr val="E7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2020379" y="231777"/>
                <a:ext cx="7957694" cy="6300941"/>
                <a:chOff x="2020379" y="231777"/>
                <a:chExt cx="7957694" cy="6300941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538181" y="4586709"/>
                  <a:ext cx="1288211" cy="931653"/>
                </a:xfrm>
                <a:prstGeom prst="ellipse">
                  <a:avLst/>
                </a:prstGeom>
                <a:solidFill>
                  <a:srgbClr val="E84545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Platna bilanca</a:t>
                  </a:r>
                  <a:endParaRPr lang="hr-HR" dirty="0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8688288" y="1194070"/>
                  <a:ext cx="1289785" cy="779253"/>
                </a:xfrm>
                <a:prstGeom prst="ellipse">
                  <a:avLst/>
                </a:prstGeom>
                <a:solidFill>
                  <a:srgbClr val="155E63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Krediti</a:t>
                  </a:r>
                  <a:endParaRPr lang="hr-HR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319170" y="3499126"/>
                  <a:ext cx="1311214" cy="785004"/>
                </a:xfrm>
                <a:prstGeom prst="ellipse">
                  <a:avLst/>
                </a:prstGeom>
                <a:solidFill>
                  <a:srgbClr val="155E6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err="1" smtClean="0"/>
                    <a:t>KStope</a:t>
                  </a:r>
                  <a:endParaRPr lang="hr-HR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906115" y="3051515"/>
                  <a:ext cx="1385977" cy="974785"/>
                </a:xfrm>
                <a:prstGeom prst="ellipse">
                  <a:avLst/>
                </a:prstGeom>
                <a:solidFill>
                  <a:srgbClr val="E84545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BDP</a:t>
                  </a:r>
                  <a:endParaRPr lang="hr-HR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541469" y="231777"/>
                  <a:ext cx="1406106" cy="874143"/>
                </a:xfrm>
                <a:prstGeom prst="ellipse">
                  <a:avLst/>
                </a:prstGeom>
                <a:solidFill>
                  <a:srgbClr val="155E6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Nezaposlenost</a:t>
                  </a: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521811" y="1762998"/>
                  <a:ext cx="1073457" cy="785004"/>
                </a:xfrm>
                <a:prstGeom prst="ellipse">
                  <a:avLst/>
                </a:prstGeom>
                <a:solidFill>
                  <a:srgbClr val="155E6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Plaće</a:t>
                  </a:r>
                  <a:endParaRPr lang="hr-HR" dirty="0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6643458" y="1659608"/>
                  <a:ext cx="1213448" cy="785004"/>
                </a:xfrm>
                <a:prstGeom prst="ellipse">
                  <a:avLst/>
                </a:prstGeom>
                <a:solidFill>
                  <a:srgbClr val="155E6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Nekretnine</a:t>
                  </a:r>
                  <a:endParaRPr lang="hr-HR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319170" y="278699"/>
                  <a:ext cx="1408980" cy="785004"/>
                </a:xfrm>
                <a:prstGeom prst="ellipse">
                  <a:avLst/>
                </a:prstGeom>
                <a:solidFill>
                  <a:srgbClr val="155E6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Inflacija</a:t>
                  </a:r>
                  <a:endParaRPr lang="hr-H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017104" y="3538908"/>
                  <a:ext cx="1480867" cy="839637"/>
                </a:xfrm>
                <a:prstGeom prst="ellipse">
                  <a:avLst/>
                </a:prstGeom>
                <a:solidFill>
                  <a:srgbClr val="E84545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Javne financije</a:t>
                  </a:r>
                  <a:endParaRPr lang="hr-H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873953" y="4537107"/>
                  <a:ext cx="1408980" cy="785004"/>
                </a:xfrm>
                <a:prstGeom prst="ellipse">
                  <a:avLst/>
                </a:prstGeom>
                <a:solidFill>
                  <a:srgbClr val="155E6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Prinos</a:t>
                  </a:r>
                  <a:endParaRPr lang="hr-HR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8456873" y="4689740"/>
                  <a:ext cx="1408980" cy="785004"/>
                </a:xfrm>
                <a:prstGeom prst="ellipse">
                  <a:avLst/>
                </a:prstGeom>
                <a:solidFill>
                  <a:srgbClr val="155E6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Tečaj</a:t>
                  </a:r>
                  <a:endParaRPr lang="hr-HR" dirty="0"/>
                </a:p>
              </p:txBody>
            </p:sp>
            <p:cxnSp>
              <p:nvCxnSpPr>
                <p:cNvPr id="15" name="Straight Arrow Connector 14"/>
                <p:cNvCxnSpPr>
                  <a:stCxn id="6" idx="7"/>
                  <a:endCxn id="4" idx="3"/>
                </p:cNvCxnSpPr>
                <p:nvPr/>
              </p:nvCxnSpPr>
              <p:spPr>
                <a:xfrm flipH="1" flipV="1">
                  <a:off x="8877172" y="1859204"/>
                  <a:ext cx="211948" cy="1335065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7" idx="5"/>
                  <a:endCxn id="4" idx="2"/>
                </p:cNvCxnSpPr>
                <p:nvPr/>
              </p:nvCxnSpPr>
              <p:spPr>
                <a:xfrm>
                  <a:off x="7741655" y="977905"/>
                  <a:ext cx="946633" cy="6057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2173488" y="1676143"/>
                  <a:ext cx="1408980" cy="78500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Inflacija EU</a:t>
                  </a:r>
                  <a:endParaRPr lang="hr-HR" dirty="0"/>
                </a:p>
              </p:txBody>
            </p:sp>
            <p:cxnSp>
              <p:nvCxnSpPr>
                <p:cNvPr id="18" name="Straight Arrow Connector 17"/>
                <p:cNvCxnSpPr>
                  <a:stCxn id="7" idx="2"/>
                  <a:endCxn id="11" idx="6"/>
                </p:cNvCxnSpPr>
                <p:nvPr/>
              </p:nvCxnSpPr>
              <p:spPr>
                <a:xfrm flipH="1">
                  <a:off x="4728150" y="668849"/>
                  <a:ext cx="1813319" cy="23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7" idx="0"/>
                  <a:endCxn id="11" idx="3"/>
                </p:cNvCxnSpPr>
                <p:nvPr/>
              </p:nvCxnSpPr>
              <p:spPr>
                <a:xfrm flipV="1">
                  <a:off x="2877978" y="948742"/>
                  <a:ext cx="647532" cy="727401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6" idx="1"/>
                  <a:endCxn id="7" idx="5"/>
                </p:cNvCxnSpPr>
                <p:nvPr/>
              </p:nvCxnSpPr>
              <p:spPr>
                <a:xfrm flipH="1" flipV="1">
                  <a:off x="7741656" y="977905"/>
                  <a:ext cx="367431" cy="22163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7" idx="4"/>
                  <a:endCxn id="8" idx="7"/>
                </p:cNvCxnSpPr>
                <p:nvPr/>
              </p:nvCxnSpPr>
              <p:spPr>
                <a:xfrm flipH="1">
                  <a:off x="5438064" y="1105921"/>
                  <a:ext cx="1806458" cy="77203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1" idx="4"/>
                  <a:endCxn id="8" idx="1"/>
                </p:cNvCxnSpPr>
                <p:nvPr/>
              </p:nvCxnSpPr>
              <p:spPr>
                <a:xfrm>
                  <a:off x="4023661" y="1063704"/>
                  <a:ext cx="655354" cy="814255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6" idx="2"/>
                  <a:endCxn id="8" idx="5"/>
                </p:cNvCxnSpPr>
                <p:nvPr/>
              </p:nvCxnSpPr>
              <p:spPr>
                <a:xfrm flipH="1" flipV="1">
                  <a:off x="5438064" y="2433041"/>
                  <a:ext cx="2468051" cy="110586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6" idx="4"/>
                  <a:endCxn id="3" idx="7"/>
                </p:cNvCxnSpPr>
                <p:nvPr/>
              </p:nvCxnSpPr>
              <p:spPr>
                <a:xfrm flipH="1">
                  <a:off x="7637738" y="4026300"/>
                  <a:ext cx="961366" cy="69684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6" idx="3"/>
                  <a:endCxn id="12" idx="6"/>
                </p:cNvCxnSpPr>
                <p:nvPr/>
              </p:nvCxnSpPr>
              <p:spPr>
                <a:xfrm flipH="1">
                  <a:off x="6497971" y="3883546"/>
                  <a:ext cx="1611116" cy="75181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8" idx="6"/>
                  <a:endCxn id="9" idx="2"/>
                </p:cNvCxnSpPr>
                <p:nvPr/>
              </p:nvCxnSpPr>
              <p:spPr>
                <a:xfrm flipV="1">
                  <a:off x="5595268" y="2052111"/>
                  <a:ext cx="1048189" cy="10339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4" idx="2"/>
                  <a:endCxn id="9" idx="7"/>
                </p:cNvCxnSpPr>
                <p:nvPr/>
              </p:nvCxnSpPr>
              <p:spPr>
                <a:xfrm flipH="1">
                  <a:off x="7679200" y="1583697"/>
                  <a:ext cx="1009088" cy="190871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7"/>
                  <a:endCxn id="9" idx="4"/>
                </p:cNvCxnSpPr>
                <p:nvPr/>
              </p:nvCxnSpPr>
              <p:spPr>
                <a:xfrm flipV="1">
                  <a:off x="4438362" y="2444612"/>
                  <a:ext cx="2811820" cy="116947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7" idx="4"/>
                  <a:endCxn id="9" idx="0"/>
                </p:cNvCxnSpPr>
                <p:nvPr/>
              </p:nvCxnSpPr>
              <p:spPr>
                <a:xfrm>
                  <a:off x="7244522" y="1105920"/>
                  <a:ext cx="5660" cy="553688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11" idx="5"/>
                  <a:endCxn id="9" idx="1"/>
                </p:cNvCxnSpPr>
                <p:nvPr/>
              </p:nvCxnSpPr>
              <p:spPr>
                <a:xfrm>
                  <a:off x="4521810" y="948742"/>
                  <a:ext cx="2299353" cy="82582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2"/>
                  <a:endCxn id="13" idx="0"/>
                </p:cNvCxnSpPr>
                <p:nvPr/>
              </p:nvCxnSpPr>
              <p:spPr>
                <a:xfrm flipH="1">
                  <a:off x="4578443" y="3958727"/>
                  <a:ext cx="438661" cy="5783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2"/>
                  <a:endCxn id="13" idx="6"/>
                </p:cNvCxnSpPr>
                <p:nvPr/>
              </p:nvCxnSpPr>
              <p:spPr>
                <a:xfrm flipH="1">
                  <a:off x="5282933" y="3538908"/>
                  <a:ext cx="2623182" cy="13907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7" idx="3"/>
                  <a:endCxn id="12" idx="0"/>
                </p:cNvCxnSpPr>
                <p:nvPr/>
              </p:nvCxnSpPr>
              <p:spPr>
                <a:xfrm flipH="1">
                  <a:off x="5757538" y="977905"/>
                  <a:ext cx="989850" cy="256100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8" idx="4"/>
                  <a:endCxn id="12" idx="0"/>
                </p:cNvCxnSpPr>
                <p:nvPr/>
              </p:nvCxnSpPr>
              <p:spPr>
                <a:xfrm>
                  <a:off x="5058539" y="2548002"/>
                  <a:ext cx="698999" cy="99090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3" idx="0"/>
                  <a:endCxn id="5" idx="5"/>
                </p:cNvCxnSpPr>
                <p:nvPr/>
              </p:nvCxnSpPr>
              <p:spPr>
                <a:xfrm flipH="1" flipV="1">
                  <a:off x="4438362" y="4169170"/>
                  <a:ext cx="140082" cy="36793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3167043" y="5714613"/>
                  <a:ext cx="1408980" cy="78500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US prinos</a:t>
                  </a:r>
                  <a:endParaRPr lang="hr-HR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045456" y="5747714"/>
                  <a:ext cx="1408980" cy="78500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/>
                    <a:t>CISS</a:t>
                  </a:r>
                  <a:endParaRPr lang="hr-HR" dirty="0"/>
                </a:p>
              </p:txBody>
            </p:sp>
            <p:cxnSp>
              <p:nvCxnSpPr>
                <p:cNvPr id="38" name="Straight Arrow Connector 37"/>
                <p:cNvCxnSpPr>
                  <a:stCxn id="36" idx="0"/>
                  <a:endCxn id="13" idx="3"/>
                </p:cNvCxnSpPr>
                <p:nvPr/>
              </p:nvCxnSpPr>
              <p:spPr>
                <a:xfrm flipV="1">
                  <a:off x="3871533" y="5207150"/>
                  <a:ext cx="208760" cy="5074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37" idx="0"/>
                  <a:endCxn id="13" idx="5"/>
                </p:cNvCxnSpPr>
                <p:nvPr/>
              </p:nvCxnSpPr>
              <p:spPr>
                <a:xfrm flipH="1" flipV="1">
                  <a:off x="5076593" y="5207150"/>
                  <a:ext cx="673353" cy="540564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2020379" y="4586652"/>
                  <a:ext cx="1408980" cy="78500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err="1" smtClean="0"/>
                    <a:t>Euribor</a:t>
                  </a:r>
                  <a:endParaRPr lang="hr-HR" dirty="0"/>
                </a:p>
              </p:txBody>
            </p:sp>
            <p:cxnSp>
              <p:nvCxnSpPr>
                <p:cNvPr id="41" name="Straight Arrow Connector 40"/>
                <p:cNvCxnSpPr>
                  <a:stCxn id="40" idx="7"/>
                  <a:endCxn id="5" idx="3"/>
                </p:cNvCxnSpPr>
                <p:nvPr/>
              </p:nvCxnSpPr>
              <p:spPr>
                <a:xfrm flipV="1">
                  <a:off x="3223018" y="4169170"/>
                  <a:ext cx="288174" cy="53244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" idx="6"/>
                  <a:endCxn id="14" idx="2"/>
                </p:cNvCxnSpPr>
                <p:nvPr/>
              </p:nvCxnSpPr>
              <p:spPr>
                <a:xfrm>
                  <a:off x="7826392" y="5052536"/>
                  <a:ext cx="630481" cy="2970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6540">
                          <a14:foregroundMark x1="26298" y1="50935" x2="26298" y2="50935"/>
                          <a14:foregroundMark x1="28720" y1="38785" x2="28720" y2="38785"/>
                          <a14:foregroundMark x1="42215" y1="31776" x2="42215" y2="31776"/>
                          <a14:foregroundMark x1="39792" y1="35514" x2="39792" y2="35514"/>
                          <a14:foregroundMark x1="71626" y1="34112" x2="71626" y2="34112"/>
                          <a14:foregroundMark x1="76817" y1="35047" x2="76817" y2="35047"/>
                          <a14:foregroundMark x1="69204" y1="69626" x2="69204" y2="696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7084252">
              <a:off x="2886684" y="3359282"/>
              <a:ext cx="1539644" cy="114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1677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1" y="1666309"/>
            <a:ext cx="5818303" cy="4036546"/>
          </a:xfrm>
          <a:prstGeom prst="rect">
            <a:avLst/>
          </a:prstGeom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686601" y="386734"/>
            <a:ext cx="10818798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Procjena bruto domaćeg proizvoda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558" y="1382240"/>
            <a:ext cx="5726717" cy="4279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335" y="504368"/>
            <a:ext cx="898187" cy="877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6120" y="5782321"/>
            <a:ext cx="936104" cy="887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8368" y="1970228"/>
            <a:ext cx="936104" cy="1098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16480" y="209155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412 pojedinačnih djelatnosti</a:t>
            </a:r>
            <a:endParaRPr lang="hr-HR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8047" y="3933056"/>
            <a:ext cx="837137" cy="12668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60496" y="4017838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C00000"/>
                </a:solidFill>
              </a:rPr>
              <a:t>Efektivna porezna stopa = 19%</a:t>
            </a:r>
            <a:endParaRPr lang="hr-H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2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686601" y="386734"/>
            <a:ext cx="10818798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Modelske relacije korištene u metodološkom pristupu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88075" y="1223348"/>
                <a:ext cx="4052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𝑢𝑛𝑒𝑚𝑝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0,02−0,3∗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𝑏𝑑𝑝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75" y="1223348"/>
                <a:ext cx="4052007" cy="307777"/>
              </a:xfrm>
              <a:prstGeom prst="rect">
                <a:avLst/>
              </a:prstGeom>
              <a:blipFill>
                <a:blip r:embed="rId4"/>
                <a:stretch>
                  <a:fillRect l="-1054" r="-151" b="-34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/>
          <p:cNvSpPr txBox="1">
            <a:spLocks/>
          </p:cNvSpPr>
          <p:nvPr/>
        </p:nvSpPr>
        <p:spPr>
          <a:xfrm>
            <a:off x="263352" y="1223348"/>
            <a:ext cx="4896544" cy="344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2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Stopa nezaposlenosti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70947" y="1721881"/>
            <a:ext cx="4896544" cy="344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2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Razina bruto plaća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79776" y="1721881"/>
                <a:ext cx="75608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𝑤𝑎𝑔𝑒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0,04+0,26∗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</a:rPr>
                            <m:t>𝑖𝑛𝑓𝑙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−0,27∗</m:t>
                      </m:r>
                      <m:sSub>
                        <m:sSubPr>
                          <m:ctrlPr>
                            <a:rPr lang="hr-H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𝑢𝑛𝑒𝑚𝑝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+0,87∗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1721881"/>
                <a:ext cx="7560840" cy="307777"/>
              </a:xfrm>
              <a:prstGeom prst="rect">
                <a:avLst/>
              </a:prstGeom>
              <a:blipFill>
                <a:blip r:embed="rId5"/>
                <a:stretch>
                  <a:fillRect l="-483" b="-3333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/>
          <p:cNvSpPr txBox="1">
            <a:spLocks/>
          </p:cNvSpPr>
          <p:nvPr/>
        </p:nvSpPr>
        <p:spPr>
          <a:xfrm>
            <a:off x="254374" y="2200062"/>
            <a:ext cx="4896544" cy="344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2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Inflacija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79776" y="2179695"/>
                <a:ext cx="5846216" cy="3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𝑖𝑛𝑓𝑙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−0,5−0,2∗</m:t>
                      </m:r>
                      <m:sSubSup>
                        <m:sSubSupPr>
                          <m:ctrlPr>
                            <a:rPr lang="hr-H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</a:rPr>
                            <m:t>𝑢𝑛𝑒𝑚𝑝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i="1">
                              <a:latin typeface="Cambria Math" panose="02040503050406030204" pitchFamily="18" charset="0"/>
                            </a:rPr>
                            <m:t>𝑔𝑎𝑝</m:t>
                          </m:r>
                        </m:sup>
                      </m:sSubSup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+1,13∗</m:t>
                      </m:r>
                      <m:sSubSup>
                        <m:sSubSup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𝑖𝑛𝑓𝑙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𝐸𝑈</m:t>
                          </m:r>
                        </m:sup>
                      </m:sSubSup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2179695"/>
                <a:ext cx="5846216" cy="338811"/>
              </a:xfrm>
              <a:prstGeom prst="rect">
                <a:avLst/>
              </a:prstGeom>
              <a:blipFill>
                <a:blip r:embed="rId6"/>
                <a:stretch>
                  <a:fillRect l="-1043" b="-2909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4"/>
          <p:cNvSpPr txBox="1">
            <a:spLocks/>
          </p:cNvSpPr>
          <p:nvPr/>
        </p:nvSpPr>
        <p:spPr>
          <a:xfrm>
            <a:off x="270947" y="2651785"/>
            <a:ext cx="4896544" cy="344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2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Krediti realnom sektoru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88075" y="2636912"/>
                <a:ext cx="5968365" cy="3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𝑙𝑜𝑎𝑛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1,44−1,04∗</m:t>
                      </m:r>
                      <m:sSubSup>
                        <m:sSubSup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𝑢𝑛𝑒𝑚𝑝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p>
                      </m:sSubSup>
                      <m:r>
                        <a:rPr lang="hr-H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hr-H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</m:t>
                      </m:r>
                      <m:r>
                        <a:rPr lang="hr-H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∗∆</m:t>
                      </m:r>
                      <m:sSubSup>
                        <m:sSubSup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𝑏𝑑𝑝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75" y="2636912"/>
                <a:ext cx="5968365" cy="338811"/>
              </a:xfrm>
              <a:prstGeom prst="rect">
                <a:avLst/>
              </a:prstGeom>
              <a:blipFill>
                <a:blip r:embed="rId7"/>
                <a:stretch>
                  <a:fillRect l="-613" b="-2909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4"/>
          <p:cNvSpPr txBox="1">
            <a:spLocks/>
          </p:cNvSpPr>
          <p:nvPr/>
        </p:nvSpPr>
        <p:spPr>
          <a:xfrm>
            <a:off x="251398" y="3123958"/>
            <a:ext cx="4896544" cy="344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2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Kratkoročne kamatne stope</a:t>
            </a: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263352" y="3623957"/>
            <a:ext cx="4896544" cy="344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2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Dugoročne kamatne stope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70947" y="4066609"/>
            <a:ext cx="4896544" cy="344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2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Nekretnine</a:t>
            </a: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278818" y="4956306"/>
            <a:ext cx="4896544" cy="344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2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Prinosi na državne obveznice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79776" y="3138844"/>
                <a:ext cx="7797969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𝑠𝑡𝑖𝑟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1,54+0,66∗</m:t>
                      </m:r>
                      <m:sSub>
                        <m:sSub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𝑠𝑡𝑖𝑟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+0,23∗</m:t>
                      </m:r>
                      <m:sSubSup>
                        <m:sSubSup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𝑦𝑖𝑒𝑙𝑑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𝐻𝑅</m:t>
                          </m:r>
                        </m:sup>
                      </m:sSubSup>
                      <m:r>
                        <a:rPr lang="hr-H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hr-H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hr-H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𝑒𝑢𝑟𝑖𝑏𝑜𝑟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3138844"/>
                <a:ext cx="7797969" cy="311624"/>
              </a:xfrm>
              <a:prstGeom prst="rect">
                <a:avLst/>
              </a:prstGeom>
              <a:blipFill>
                <a:blip r:embed="rId8"/>
                <a:stretch>
                  <a:fillRect l="-235" t="-3922" b="-3333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426" r="100000">
                        <a14:foregroundMark x1="45957" y1="9662" x2="91915" y2="415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3672" y="1291555"/>
            <a:ext cx="360040" cy="3171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426" r="100000">
                        <a14:foregroundMark x1="45957" y1="9662" x2="91915" y2="415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1664" y="1743706"/>
            <a:ext cx="360040" cy="3171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426" r="100000">
                        <a14:foregroundMark x1="45957" y1="9662" x2="91915" y2="415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7688" y="2679810"/>
            <a:ext cx="360040" cy="3171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079776" y="3621432"/>
                <a:ext cx="56201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𝑙𝑡𝑖𝑟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−0,22+0,26∗</m:t>
                      </m:r>
                      <m:sSub>
                        <m:sSub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𝑠𝑡𝑖𝑟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r-HR" sz="2000" i="1">
                          <a:latin typeface="Cambria Math" panose="02040503050406030204" pitchFamily="18" charset="0"/>
                        </a:rPr>
                        <m:t>0,26∗</m:t>
                      </m:r>
                      <m:sSub>
                        <m:sSub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𝑡𝑖𝑟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3621432"/>
                <a:ext cx="5620193" cy="307777"/>
              </a:xfrm>
              <a:prstGeom prst="rect">
                <a:avLst/>
              </a:prstGeom>
              <a:blipFill>
                <a:blip r:embed="rId11"/>
                <a:stretch>
                  <a:fillRect l="-325" b="-1372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33796" y="4077072"/>
                <a:ext cx="99948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h𝑖𝑐𝑛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−3+0,67∗</m:t>
                      </m:r>
                      <m:sSub>
                        <m:sSub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𝑤𝑎𝑔𝑒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−0,81∗∆</m:t>
                      </m:r>
                      <m:d>
                        <m:d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𝑖𝑛𝑓𝑙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𝑢𝑛𝑒𝑚𝑝</m:t>
                              </m:r>
                            </m:e>
                            <m:sub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−3,43</m:t>
                      </m:r>
                      <m:r>
                        <a:rPr lang="hr-HR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𝑡𝑖𝑟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+0,49∗</m:t>
                      </m:r>
                      <m:sSub>
                        <m:sSub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𝑙𝑜𝑎𝑛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96" y="4077072"/>
                <a:ext cx="9994852" cy="307777"/>
              </a:xfrm>
              <a:prstGeom prst="rect">
                <a:avLst/>
              </a:prstGeom>
              <a:blipFill>
                <a:blip r:embed="rId12"/>
                <a:stretch>
                  <a:fillRect l="-183" b="-34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4"/>
          <p:cNvSpPr txBox="1">
            <a:spLocks/>
          </p:cNvSpPr>
          <p:nvPr/>
        </p:nvSpPr>
        <p:spPr>
          <a:xfrm>
            <a:off x="263352" y="4524258"/>
            <a:ext cx="4896544" cy="344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2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Tečaj EUR/HRK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88075" y="4527507"/>
                <a:ext cx="52874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𝑓𝑥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7,53−0,04∗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𝑟𝑒𝑠𝑒𝑟𝑣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+0,04∗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75" y="4527507"/>
                <a:ext cx="5287473" cy="307777"/>
              </a:xfrm>
              <a:prstGeom prst="rect">
                <a:avLst/>
              </a:prstGeom>
              <a:blipFill>
                <a:blip r:embed="rId13"/>
                <a:stretch>
                  <a:fillRect l="-692" b="-34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6829" y="5275436"/>
                <a:ext cx="9577065" cy="313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𝑦𝑖𝑒𝑙𝑑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𝐻𝑅</m:t>
                          </m:r>
                        </m:sup>
                      </m:sSubSup>
                      <m:r>
                        <a:rPr lang="hr-H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3,06+0,97∗</m:t>
                      </m:r>
                      <m:sSubSup>
                        <m:sSubSup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𝑦𝑖𝑒𝑙𝑑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bSup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−0,02∗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𝑝𝑑𝑒𝑏𝑡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−0,32∗</m:t>
                      </m:r>
                      <m:sSub>
                        <m:sSub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𝑓𝑖𝑛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−2,12∗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𝑖𝑛𝑣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9" y="5275436"/>
                <a:ext cx="9577065" cy="313804"/>
              </a:xfrm>
              <a:prstGeom prst="rect">
                <a:avLst/>
              </a:prstGeom>
              <a:blipFill>
                <a:blip r:embed="rId14"/>
                <a:stretch>
                  <a:fillRect t="-1923" b="-3269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20044" y="5589240"/>
                <a:ext cx="11657701" cy="931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𝑦𝑖𝑒𝑙𝑑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𝐻𝑅</m:t>
                          </m:r>
                        </m:sup>
                      </m:sSubSup>
                      <m:r>
                        <a:rPr lang="hr-H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−0,37−0,11∗</m:t>
                      </m:r>
                      <m:sSub>
                        <m:sSub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+ 0,41∗</m:t>
                      </m:r>
                      <m:sSubSup>
                        <m:sSubSup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𝑦𝑖𝑒𝑙𝑑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bSup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+0,02∗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𝑝𝑑𝑒𝑏𝑡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−0,05∗</m:t>
                      </m:r>
                      <m:sSub>
                        <m:sSubPr>
                          <m:ctrlP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𝑓𝑖𝑛</m:t>
                          </m:r>
                        </m:e>
                        <m:sub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−0,515∗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𝑖𝑛𝑣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+5,55∗</m:t>
                      </m:r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𝑐𝑖𝑠𝑠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+ 0,01∗∆</m:t>
                          </m:r>
                          <m:sSubSup>
                            <m:sSubSupPr>
                              <m:ctrlP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𝑏𝑑𝑝</m:t>
                              </m:r>
                            </m:e>
                            <m:sub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r-HR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4" y="5589240"/>
                <a:ext cx="11657701" cy="931602"/>
              </a:xfrm>
              <a:prstGeom prst="rect">
                <a:avLst/>
              </a:prstGeom>
              <a:blipFill>
                <a:blip r:embed="rId15"/>
                <a:stretch>
                  <a:fillRect t="-654" b="-980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90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1819" y="3104964"/>
            <a:ext cx="10548363" cy="6480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r-HR" sz="3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Rezultati makroekonomskog scenarija</a:t>
            </a:r>
          </a:p>
        </p:txBody>
      </p:sp>
    </p:spTree>
    <p:extLst>
      <p:ext uri="{BB962C8B-B14F-4D97-AF65-F5344CB8AC3E}">
        <p14:creationId xmlns:p14="http://schemas.microsoft.com/office/powerpoint/2010/main" val="18823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686601" y="386734"/>
            <a:ext cx="10818798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Bruto dodana vrijednost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" y="1340768"/>
            <a:ext cx="5904656" cy="4096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57" y="1330768"/>
            <a:ext cx="5919069" cy="41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07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1268760"/>
            <a:ext cx="5672764" cy="5043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268761"/>
            <a:ext cx="5988416" cy="5043542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86601" y="386734"/>
            <a:ext cx="10818798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Validacija scenarija</a:t>
            </a:r>
          </a:p>
        </p:txBody>
      </p:sp>
    </p:spTree>
    <p:extLst>
      <p:ext uri="{BB962C8B-B14F-4D97-AF65-F5344CB8AC3E}">
        <p14:creationId xmlns:p14="http://schemas.microsoft.com/office/powerpoint/2010/main" val="2584114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21819" y="386734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Tržište rada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1" y="1484783"/>
            <a:ext cx="5878303" cy="4078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70" y="1484785"/>
            <a:ext cx="5878303" cy="40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31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3272220" y="778691"/>
            <a:ext cx="561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3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SADRŽAJ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1424" y="2492896"/>
            <a:ext cx="10548363" cy="2232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Što znamo do sada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Što očekivati u nastavku godine?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Rezultati makroekonomskog scenarija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hr-HR" sz="3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Sljedeći koraci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91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21819" y="386734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Javne financije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2" y="1345257"/>
            <a:ext cx="5909717" cy="4099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50" y="1345257"/>
            <a:ext cx="5909718" cy="40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0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21819" y="386734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Platna bilanca i tečaj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8" y="1340769"/>
            <a:ext cx="5916188" cy="4104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115" y="1340770"/>
            <a:ext cx="5916187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85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21819" y="386734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Inflacija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8" y="1301172"/>
            <a:ext cx="5798622" cy="4223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296817"/>
            <a:ext cx="5950311" cy="42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65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21819" y="386734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Krediti i kamatne stope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1412776"/>
            <a:ext cx="5904656" cy="4096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50" y="1412777"/>
            <a:ext cx="5904653" cy="40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7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21819" y="386734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Nekretnine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" y="1340769"/>
            <a:ext cx="5916189" cy="4104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116" y="1340770"/>
            <a:ext cx="59161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3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21819" y="386734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Cijene dionica i prinosi na državne obveznice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39" y="1340767"/>
            <a:ext cx="5916187" cy="4104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8" y="1340768"/>
            <a:ext cx="5916187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5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01" y="260648"/>
            <a:ext cx="6362661" cy="6281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90" y="2093898"/>
            <a:ext cx="5447928" cy="26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9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1819" y="3104964"/>
            <a:ext cx="10548363" cy="6480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 Sljedeći koraci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556792"/>
            <a:ext cx="6120679" cy="4655960"/>
          </a:xfrm>
          <a:prstGeom prst="rect">
            <a:avLst/>
          </a:prstGeom>
        </p:spPr>
      </p:pic>
      <p:sp>
        <p:nvSpPr>
          <p:cNvPr id="3" name="Content Placeholder 4"/>
          <p:cNvSpPr txBox="1">
            <a:spLocks/>
          </p:cNvSpPr>
          <p:nvPr/>
        </p:nvSpPr>
        <p:spPr>
          <a:xfrm>
            <a:off x="821819" y="332656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Povezivanje makroekonomskog scenarija i indikatora poslovanja sektora financijskih usluga</a:t>
            </a:r>
            <a:endParaRPr lang="hr-HR" sz="3200" b="1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2133415"/>
              </p:ext>
            </p:extLst>
          </p:nvPr>
        </p:nvGraphicFramePr>
        <p:xfrm>
          <a:off x="5231904" y="1340768"/>
          <a:ext cx="691276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33516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61361" y="3133535"/>
            <a:ext cx="786927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hr-HR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Hvala na </a:t>
            </a:r>
            <a:r>
              <a:rPr kumimoji="0" lang="hr-H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pažnji</a:t>
            </a:r>
            <a:r>
              <a:rPr lang="hr-HR" sz="3600" dirty="0">
                <a:solidFill>
                  <a:srgbClr val="E7E6E6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!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1819" y="3104964"/>
            <a:ext cx="10548363" cy="6480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Što znamo do sada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9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821819" y="116632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Zdravstvena kriza približava se svome kraju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" y="1340769"/>
            <a:ext cx="5939535" cy="4320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4762"/>
            <a:ext cx="5878303" cy="43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3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21819" y="116632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Hrvatska uvela snažne mjere ograničenja kretanja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1340767"/>
            <a:ext cx="5904655" cy="4320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0768"/>
            <a:ext cx="587830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02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821819" y="188640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Mjere ograničenja kretanja najprije su proizvele šok ponude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338863"/>
            <a:ext cx="5976664" cy="4250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338863"/>
            <a:ext cx="5806295" cy="42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76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821819" y="116632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… a zatim i šok potražnje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1322949"/>
            <a:ext cx="5904655" cy="4266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2949"/>
            <a:ext cx="5878303" cy="426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821819" y="185233"/>
            <a:ext cx="10548363" cy="576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 završetkom zdravstvene utakmice počinje ekonomska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8" y="1337360"/>
            <a:ext cx="5832646" cy="4251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337361"/>
            <a:ext cx="5950310" cy="42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49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1819" y="3104964"/>
            <a:ext cx="10548363" cy="6480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hr-HR" sz="3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Što očekivati u nastavku godine</a:t>
            </a: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CEEFD78508DE43AA198E2DD0994EEC" ma:contentTypeVersion="12" ma:contentTypeDescription="Create a new document." ma:contentTypeScope="" ma:versionID="342a4f9e27350b3235de2a31d37f9dd4">
  <xsd:schema xmlns:xsd="http://www.w3.org/2001/XMLSchema" xmlns:xs="http://www.w3.org/2001/XMLSchema" xmlns:p="http://schemas.microsoft.com/office/2006/metadata/properties" xmlns:ns2="d8745bc5-821e-4205-946a-621c2da728c8" xmlns:ns3="0b184da8-03fc-4998-9790-4c6e664ffb81" targetNamespace="http://schemas.microsoft.com/office/2006/metadata/properties" ma:root="true" ma:fieldsID="dde0e44e80a8c1053b9f0044cfb544d9" ns2:_="" ns3:_="">
    <xsd:import namespace="d8745bc5-821e-4205-946a-621c2da728c8"/>
    <xsd:import namespace="0b184da8-03fc-4998-9790-4c6e664ffb81"/>
    <xsd:element name="properties">
      <xsd:complexType>
        <xsd:sequence>
          <xsd:element name="documentManagement">
            <xsd:complexType>
              <xsd:all>
                <xsd:element ref="ns2:NamjenaDokumenta" minOccurs="0"/>
                <xsd:element ref="ns2:VrstaDokumenta"/>
                <xsd:element ref="ns2:StatusDokumenta"/>
                <xsd:element ref="ns2:VrstaPredmeta"/>
                <xsd:element ref="ns2:TipPredmeta"/>
                <xsd:element ref="ns2:KategorijaPoslovanja" minOccurs="0"/>
                <xsd:element ref="ns2:Godina"/>
                <xsd:element ref="ns2:BrKolegija" minOccurs="0"/>
                <xsd:element ref="ns2:Izradio" minOccurs="0"/>
                <xsd:element ref="ns2:Prezentira" minOccurs="0"/>
                <xsd:element ref="ns2:Sazetak" minOccurs="0"/>
                <xsd:element ref="ns2:PrijedlogPostupanja" minOccurs="0"/>
                <xsd:element ref="ns2:Dileme" minOccurs="0"/>
                <xsd:element ref="ns2:Izreka" minOccurs="0"/>
                <xsd:element ref="ns3:NaslovTock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45bc5-821e-4205-946a-621c2da728c8" elementFormDefault="qualified">
    <xsd:import namespace="http://schemas.microsoft.com/office/2006/documentManagement/types"/>
    <xsd:import namespace="http://schemas.microsoft.com/office/infopath/2007/PartnerControls"/>
    <xsd:element name="NamjenaDokumenta" ma:index="1" nillable="true" ma:displayName="NamjenaDokumenta" ma:default="Interno" ma:description="Predviđena namjena dokumenta i/ili njegova objava" ma:internalName="NamjenaDokumenta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nterno"/>
                    <xsd:enumeration value="Kolegij"/>
                    <xsd:enumeration value="Sjednica"/>
                    <xsd:enumeration value="Objava na HANFA.hr"/>
                    <xsd:enumeration value="Objava u NN"/>
                    <xsd:enumeration value="Objava sa sjednica"/>
                  </xsd:restriction>
                </xsd:simpleType>
              </xsd:element>
            </xsd:sequence>
          </xsd:extension>
        </xsd:complexContent>
      </xsd:complexType>
    </xsd:element>
    <xsd:element name="VrstaDokumenta" ma:index="2" ma:displayName="VrstaDokumenta" ma:default="-" ma:description="Precizna vrsta dokumenta" ma:format="Dropdown" ma:internalName="VrstaDokumenta" ma:readOnly="false">
      <xsd:simpleType>
        <xsd:restriction base="dms:Choice">
          <xsd:enumeration value="Rješenje"/>
          <xsd:enumeration value="Mišljenje"/>
          <xsd:enumeration value="Odluka"/>
          <xsd:enumeration value="Zaključak"/>
          <xsd:enumeration value="Pravilnik"/>
          <xsd:enumeration value="Pravilnik nacrt (za javnu raspravu)"/>
          <xsd:enumeration value="Tehnička uputa"/>
          <xsd:enumeration value="Kaznena prijava"/>
          <xsd:enumeration value="Optužni prijedlog"/>
          <xsd:enumeration value="Obavijest o nadzoru/ Zahtjev za pokretanje postupka nadzora"/>
          <xsd:enumeration value="Postupovnik (na razini Agencije)"/>
          <xsd:enumeration value="Postupovnik (sektorski)"/>
          <xsd:enumeration value="Zapisnik o nadzoru"/>
          <xsd:enumeration value="Zapisnik o ispitima za zastupnike i posrednike"/>
          <xsd:enumeration value="Metodologija"/>
          <xsd:enumeration value="Izvješće"/>
          <xsd:enumeration value="Analiza"/>
          <xsd:enumeration value="Informacija"/>
          <xsd:enumeration value="Prezentacija"/>
          <xsd:enumeration value="Dopis"/>
          <xsd:enumeration value="Prijedlog nabave (opreme/ usluga)"/>
          <xsd:enumeration value="Prijedlog zapošljavanja"/>
          <xsd:enumeration value="Odgovor na tužbu"/>
          <xsd:enumeration value="Očitovanje na tužbu"/>
          <xsd:enumeration value="-"/>
        </xsd:restriction>
      </xsd:simpleType>
    </xsd:element>
    <xsd:element name="StatusDokumenta" ma:index="3" ma:displayName="StatusDokumenta" ma:default="-" ma:description="Status dokumenta unutar organizacijske jedinice" ma:format="Dropdown" ma:internalName="StatusDokumenta" ma:readOnly="false">
      <xsd:simpleType>
        <xsd:restriction base="dms:Choice">
          <xsd:enumeration value="-"/>
          <xsd:enumeration value="U izradi"/>
          <xsd:enumeration value="Za autorizaciju"/>
          <xsd:enumeration value="Za doraditi"/>
          <xsd:enumeration value="Predautorizirano"/>
          <xsd:enumeration value="Autorizirano"/>
          <xsd:enumeration value="Finalno"/>
        </xsd:restriction>
      </xsd:simpleType>
    </xsd:element>
    <xsd:element name="VrstaPredmeta" ma:index="4" ma:displayName="VrstaPredmeta" ma:default="-" ma:description="" ma:format="Dropdown" ma:internalName="VrstaPredmeta">
      <xsd:simpleType>
        <xsd:restriction base="dms:Choice">
          <xsd:enumeration value="Administrativni, kadrovski poslovi i dokumentacija Hanfe"/>
          <xsd:enumeration value="Ispit"/>
          <xsd:enumeration value="Licenciranje"/>
          <xsd:enumeration value="Mišljenja"/>
          <xsd:enumeration value="Neposredni nadzor"/>
          <xsd:enumeration value="Posredni nadzor"/>
          <xsd:enumeration value="Predstavke"/>
          <xsd:enumeration value="Sudski postupci"/>
          <xsd:enumeration value="Suradnja"/>
          <xsd:enumeration value="Zakonski i podzakonski akti"/>
          <xsd:enumeration value="-"/>
        </xsd:restriction>
      </xsd:simpleType>
    </xsd:element>
    <xsd:element name="TipPredmeta" ma:index="5" ma:displayName="TipPredmeta" ma:default="-" ma:description="Tip predmeta kojem dokument pripada" ma:format="Dropdown" ma:internalName="TipPredmeta">
      <xsd:simpleType>
        <xsd:restriction base="dms:Choice">
          <xsd:enumeration value="Upravni"/>
          <xsd:enumeration value="Neupravni"/>
          <xsd:enumeration value="-"/>
        </xsd:restriction>
      </xsd:simpleType>
    </xsd:element>
    <xsd:element name="KategorijaPoslovanja" ma:index="6" nillable="true" ma:displayName="KategorijaPoslovanja" ma:default="-" ma:description="Kategorija poslovanja" ma:internalName="KategorijaPoslovanja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ondovi"/>
                    <xsd:enumeration value="Osiguranja"/>
                    <xsd:enumeration value="Tržište kapitala"/>
                    <xsd:enumeration value="Leasing"/>
                    <xsd:enumeration value="Faktoring"/>
                    <xsd:enumeration value="HANFA interno"/>
                    <xsd:enumeration value="Ostalo"/>
                    <xsd:enumeration value="-"/>
                  </xsd:restriction>
                </xsd:simpleType>
              </xsd:element>
            </xsd:sequence>
          </xsd:extension>
        </xsd:complexContent>
      </xsd:complexType>
    </xsd:element>
    <xsd:element name="Godina" ma:index="7" ma:displayName="Godina" ma:default="-" ma:description="" ma:format="Dropdown" ma:internalName="Godina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-"/>
        </xsd:restriction>
      </xsd:simpleType>
    </xsd:element>
    <xsd:element name="BrKolegija" ma:index="8" nillable="true" ma:displayName="BrKolegija" ma:decimals="2" ma:default="14" ma:description="Broj kolegija u YY.NN formatu (npr. 14.01)" ma:internalName="BrKolegija" ma:percentage="FALSE">
      <xsd:simpleType>
        <xsd:restriction base="dms:Number">
          <xsd:maxInclusive value="30"/>
          <xsd:minInclusive value="10"/>
        </xsd:restriction>
      </xsd:simpleType>
    </xsd:element>
    <xsd:element name="Izradio" ma:index="9" nillable="true" ma:displayName="Izradio" ma:description="Popis osoba koje su izradile dokument" ma:list="UserInfo" ma:SharePointGroup="0" ma:internalName="Izradio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ezentira" ma:index="10" nillable="true" ma:displayName="Prezentira" ma:description="Popis osoba koje prezentiraju dokument" ma:list="UserInfo" ma:SharePointGroup="0" ma:internalName="Prezentira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azetak" ma:index="11" nillable="true" ma:displayName="Sazetak" ma:description="Sažetak dokumenta" ma:internalName="Sazetak">
      <xsd:simpleType>
        <xsd:restriction base="dms:Note">
          <xsd:maxLength value="255"/>
        </xsd:restriction>
      </xsd:simpleType>
    </xsd:element>
    <xsd:element name="PrijedlogPostupanja" ma:index="12" nillable="true" ma:displayName="PrijedlogPostupanja" ma:description="Prijedlog postupanja" ma:hidden="true" ma:internalName="PrijedlogPostupanja" ma:readOnly="false">
      <xsd:simpleType>
        <xsd:restriction base="dms:Note"/>
      </xsd:simpleType>
    </xsd:element>
    <xsd:element name="Dileme" ma:index="13" nillable="true" ma:displayName="Dileme" ma:description="Dileme" ma:hidden="true" ma:internalName="Dileme" ma:readOnly="false">
      <xsd:simpleType>
        <xsd:restriction base="dms:Note"/>
      </xsd:simpleType>
    </xsd:element>
    <xsd:element name="Izreka" ma:index="14" nillable="true" ma:displayName="Izreka" ma:hidden="true" ma:internalName="Izreka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184da8-03fc-4998-9790-4c6e664ffb81" elementFormDefault="qualified">
    <xsd:import namespace="http://schemas.microsoft.com/office/2006/documentManagement/types"/>
    <xsd:import namespace="http://schemas.microsoft.com/office/infopath/2007/PartnerControls"/>
    <xsd:element name="NaslovTocke" ma:index="22" nillable="true" ma:displayName="NaslovTocke" ma:internalName="NaslovTock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15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Kolegija xmlns="d8745bc5-821e-4205-946a-621c2da728c8">19.4</BrKolegija>
    <Izreka xmlns="d8745bc5-821e-4205-946a-621c2da728c8" xsi:nil="true"/>
    <VrstaPredmeta xmlns="d8745bc5-821e-4205-946a-621c2da728c8">-</VrstaPredmeta>
    <TipPredmeta xmlns="d8745bc5-821e-4205-946a-621c2da728c8">-</TipPredmeta>
    <Prezentira xmlns="d8745bc5-821e-4205-946a-621c2da728c8">
      <UserInfo>
        <DisplayName>i:0#.w|hanfa\iherceg</DisplayName>
        <AccountId>666</AccountId>
        <AccountType/>
      </UserInfo>
    </Prezentira>
    <VrstaDokumenta xmlns="d8745bc5-821e-4205-946a-621c2da728c8">Prezentacija</VrstaDokumenta>
    <KategorijaPoslovanja xmlns="d8745bc5-821e-4205-946a-621c2da728c8">
      <Value>-</Value>
    </KategorijaPoslovanja>
    <Dileme xmlns="d8745bc5-821e-4205-946a-621c2da728c8" xsi:nil="true"/>
    <PrijedlogPostupanja xmlns="d8745bc5-821e-4205-946a-621c2da728c8" xsi:nil="true"/>
    <Izradio xmlns="d8745bc5-821e-4205-946a-621c2da728c8">
      <UserInfo>
        <DisplayName>i:0#.w|hanfa\iherceg</DisplayName>
        <AccountId>666</AccountId>
        <AccountType/>
      </UserInfo>
    </Izradio>
    <Sazetak xmlns="d8745bc5-821e-4205-946a-621c2da728c8">Prezentacija 2. broja Makroprudencijalnog skenera rizika</Sazetak>
    <NamjenaDokumenta xmlns="d8745bc5-821e-4205-946a-621c2da728c8">
      <Value>Interno</Value>
      <Value>Kolegij</Value>
    </NamjenaDokumenta>
    <Godina xmlns="d8745bc5-821e-4205-946a-621c2da728c8">2019</Godina>
    <NaslovTocke xmlns="0b184da8-03fc-4998-9790-4c6e664ffb81">MSR</NaslovTocke>
    <StatusDokumenta xmlns="d8745bc5-821e-4205-946a-621c2da728c8">-</StatusDokumenta>
  </documentManagement>
</p:properties>
</file>

<file path=customXml/itemProps1.xml><?xml version="1.0" encoding="utf-8"?>
<ds:datastoreItem xmlns:ds="http://schemas.openxmlformats.org/officeDocument/2006/customXml" ds:itemID="{AE9A5034-039B-45DE-B6F4-51F6F0A7C4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60AEC1-4758-4B22-8E4B-E8AEEDA96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745bc5-821e-4205-946a-621c2da728c8"/>
    <ds:schemaRef ds:uri="0b184da8-03fc-4998-9790-4c6e664ffb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B0B02F-AE76-49E6-85C6-3CEC69B68559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d8745bc5-821e-4205-946a-621c2da728c8"/>
    <ds:schemaRef ds:uri="0b184da8-03fc-4998-9790-4c6e664ffb81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12050</TotalTime>
  <Words>304</Words>
  <Application>Microsoft Office PowerPoint</Application>
  <PresentationFormat>Widescreen</PresentationFormat>
  <Paragraphs>120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Latha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Designsystem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D4</dc:creator>
  <cp:lastModifiedBy>Mario Bambulović</cp:lastModifiedBy>
  <cp:revision>1021</cp:revision>
  <cp:lastPrinted>2020-01-16T10:58:12Z</cp:lastPrinted>
  <dcterms:created xsi:type="dcterms:W3CDTF">2013-01-25T10:56:22Z</dcterms:created>
  <dcterms:modified xsi:type="dcterms:W3CDTF">2020-05-14T12:15:18Z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0x010100A7CEEFD78508DE43AA198E2DD0994EEC</vt:lpwstr>
  </property>
  <property fmtid="{D5CDD505-2E9C-101B-9397-08002B2CF9AE}" pid="3" name="Order">
    <vt:r8>300000</vt:r8>
  </property>
  <property fmtid="{D5CDD505-2E9C-101B-9397-08002B2CF9AE}" pid="4" name="xd_ProgID">
    <vt:lpwstr/>
  </property>
  <property fmtid="{D5CDD505-2E9C-101B-9397-08002B2CF9AE}" pid="5" name="StatusDokumenta">
    <vt:lpwstr>-</vt:lpwstr>
  </property>
  <property fmtid="{D5CDD505-2E9C-101B-9397-08002B2CF9AE}" pid="6" name="TemplateUrl">
    <vt:lpwstr/>
  </property>
  <property fmtid="{D5CDD505-2E9C-101B-9397-08002B2CF9AE}" pid="7" name="_CopySource">
    <vt:lpwstr>https://hanfanet/s/SSRZ/D/KOLEGIJ/2019/10_LISTOPAD/19.39/SSRZP 03 MSR_No2_Q2_2019.pptx</vt:lpwstr>
  </property>
</Properties>
</file>