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  <p:sldMasterId id="2147483660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8" r:id="rId19"/>
    <p:sldId id="265" r:id="rId20"/>
    <p:sldId id="269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5.xml"/><Relationship Id="rId22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Sondage:</a:t>
            </a:r>
            <a:r>
              <a:rPr lang="fr-FR" sz="1800" baseline="0"/>
              <a:t> Quel est la Femmelle du Rat</a:t>
            </a:r>
            <a:endParaRPr lang="fr-FR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A1-4DFC-B474-014D3F64CF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A1-4DFC-B474-014D3F64CF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A1-4DFC-B474-014D3F64CFC1}"/>
              </c:ext>
            </c:extLst>
          </c:dPt>
          <c:cat>
            <c:strRef>
              <c:f>Feuil1!$C$6:$C$8</c:f>
              <c:strCache>
                <c:ptCount val="3"/>
                <c:pt idx="0">
                  <c:v>La Sourie</c:v>
                </c:pt>
                <c:pt idx="1">
                  <c:v>La Rate</c:v>
                </c:pt>
                <c:pt idx="2">
                  <c:v>La Ratone</c:v>
                </c:pt>
              </c:strCache>
            </c:strRef>
          </c:cat>
          <c:val>
            <c:numRef>
              <c:f>Feuil1!$D$6:$D$8</c:f>
              <c:numCache>
                <c:formatCode>General</c:formatCode>
                <c:ptCount val="3"/>
                <c:pt idx="0">
                  <c:v>20</c:v>
                </c:pt>
                <c:pt idx="1">
                  <c:v>15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A1-4DFC-B474-014D3F64C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" Target="../slides/sl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83E5B-E4D3-470F-A123-74E106F19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9431FD-1393-4FD3-86E0-89D1A431F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7E674-8524-47B2-B3E9-FA351B5A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0ABD1-05A1-4188-B612-453F671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162F2-6C1E-425E-8B7C-5C31DF63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49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6206A-40D5-454F-85DE-E6C7F010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25A350-89D6-4ADF-9FAE-53E59CEA6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496D1-0382-4E27-ABBF-10FA3F27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8C0EC-F20B-4F8E-BC47-B717B2BB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A55A81-5916-4580-A956-74B1179B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2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F490BE-4E5F-4863-A38A-9F178EFCC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D51CFF-7278-449A-B9C9-EBD0D359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4D4A8-41BA-4EAF-8CB3-D8C66F50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891D4F-B865-4CF6-B935-F8484394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2FA70-7F34-470C-93C3-A0A28A56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71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FI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B76D8A0F-2ED1-433D-9859-434B8A1F293B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 bwMode="auto">
          <a:xfrm>
            <a:off x="0" y="-18708"/>
            <a:ext cx="12192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2128F9B2-4EB3-4746-AA96-24BEACA22D05}"/>
                </a:ext>
              </a:extLst>
            </p:cNvPr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4BB63821-D155-4ACF-BB8C-0DA5E34476F0}"/>
                </a:ext>
              </a:extLst>
            </p:cNvPr>
            <p:cNvSpPr txBox="1"/>
            <p:nvPr/>
          </p:nvSpPr>
          <p:spPr bwMode="auto"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FE22C28C-5B89-4AC9-A79A-AE8C92B625D0}"/>
                </a:ext>
              </a:extLst>
            </p:cNvPr>
            <p:cNvGrpSpPr/>
            <p:nvPr/>
          </p:nvGrpSpPr>
          <p:grpSpPr bwMode="auto"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A97A96BE-E25C-4C89-A639-FC559A27F28E}"/>
                  </a:ext>
                </a:extLst>
              </p:cNvPr>
              <p:cNvSpPr/>
              <p:nvPr/>
            </p:nvSpPr>
            <p:spPr bwMode="auto"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A29450BC-A7B1-4DB7-B714-13DE71B3152A}"/>
                  </a:ext>
                </a:extLst>
              </p:cNvPr>
              <p:cNvSpPr/>
              <p:nvPr/>
            </p:nvSpPr>
            <p:spPr bwMode="auto"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2E8B0160-8959-44E2-9789-6B6A2DCCF8BF}"/>
                </a:ext>
              </a:extLst>
            </p:cNvPr>
            <p:cNvGrpSpPr/>
            <p:nvPr/>
          </p:nvGrpSpPr>
          <p:grpSpPr bwMode="auto"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67587513-23AC-4E6B-8836-68DCEA68E174}"/>
                  </a:ext>
                </a:extLst>
              </p:cNvPr>
              <p:cNvSpPr/>
              <p:nvPr/>
            </p:nvSpPr>
            <p:spPr bwMode="auto"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BB4D37E9-B7B0-4FF8-8DCC-D5C5FACB219B}"/>
                  </a:ext>
                </a:extLst>
              </p:cNvPr>
              <p:cNvSpPr/>
              <p:nvPr/>
            </p:nvSpPr>
            <p:spPr bwMode="auto"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553ED644-E8F2-40FA-9ED7-A9FB877C0056}"/>
                </a:ext>
              </a:extLst>
            </p:cNvPr>
            <p:cNvGrpSpPr/>
            <p:nvPr/>
          </p:nvGrpSpPr>
          <p:grpSpPr bwMode="auto"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C82EB93-2882-425E-B3D9-919163AB4C59}"/>
                  </a:ext>
                </a:extLst>
              </p:cNvPr>
              <p:cNvCxnSpPr/>
              <p:nvPr/>
            </p:nvCxnSpPr>
            <p:spPr bwMode="auto"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AFD58D1A-29A7-405D-B69F-489CCBAF2041}"/>
                  </a:ext>
                </a:extLst>
              </p:cNvPr>
              <p:cNvCxnSpPr/>
              <p:nvPr/>
            </p:nvCxnSpPr>
            <p:spPr bwMode="auto"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19A8DC6-B0F5-460C-B82B-02154B20640C}"/>
                  </a:ext>
                </a:extLst>
              </p:cNvPr>
              <p:cNvSpPr/>
              <p:nvPr/>
            </p:nvSpPr>
            <p:spPr bwMode="auto"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EA1D0603-8943-4152-BF7C-E30FEC08B614}"/>
                  </a:ext>
                </a:extLst>
              </p:cNvPr>
              <p:cNvSpPr/>
              <p:nvPr/>
            </p:nvSpPr>
            <p:spPr bwMode="auto"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20FC68D-1B64-4CB0-B3F4-D275AA5FA331}"/>
                  </a:ext>
                </a:extLst>
              </p:cNvPr>
              <p:cNvSpPr/>
              <p:nvPr/>
            </p:nvSpPr>
            <p:spPr bwMode="auto"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16A28751-6C5A-4BC9-9C04-9CAD6BDBF499}"/>
                </a:ext>
              </a:extLst>
            </p:cNvPr>
            <p:cNvSpPr/>
            <p:nvPr/>
          </p:nvSpPr>
          <p:spPr bwMode="auto"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CD9D8E67-E554-4C7B-B98A-8C78287408D9}"/>
                </a:ext>
              </a:extLst>
            </p:cNvPr>
            <p:cNvGrpSpPr/>
            <p:nvPr/>
          </p:nvGrpSpPr>
          <p:grpSpPr bwMode="auto"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AE0F0F43-89D5-4676-9CF5-3B67D54604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612CFCE-46E2-4DE2-A139-0EFA5B567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08BA688-BBD4-41EB-8AFE-9C6AB728D3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624D0775-E9E3-49AF-920F-1426C72ED3A4}"/>
                </a:ext>
              </a:extLst>
            </p:cNvPr>
            <p:cNvGrpSpPr/>
            <p:nvPr/>
          </p:nvGrpSpPr>
          <p:grpSpPr bwMode="auto"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6A7C0C93-E93C-4ACE-A7C6-A50141D21672}"/>
                  </a:ext>
                </a:extLst>
              </p:cNvPr>
              <p:cNvSpPr/>
              <p:nvPr/>
            </p:nvSpPr>
            <p:spPr bwMode="auto"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F9099DE9-99A7-4732-8AE4-976668004339}"/>
                  </a:ext>
                </a:extLst>
              </p:cNvPr>
              <p:cNvGrpSpPr/>
              <p:nvPr/>
            </p:nvGrpSpPr>
            <p:grpSpPr bwMode="auto"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F0F71C0-8D62-4672-8EB4-E93D03722B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DD63660-7EB0-4EF4-A672-63387ACCF8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56BE5FF-8091-40E0-8FCF-A88ACCE99D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A2D0D368-9FCF-40E8-B332-6AAAB4C698EB}"/>
                    </a:ext>
                  </a:extLst>
                </p:cNvPr>
                <p:cNvGrpSpPr/>
                <p:nvPr/>
              </p:nvGrpSpPr>
              <p:grpSpPr bwMode="auto"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B1CEEFDE-553D-4513-BF7B-04730CE4FCD7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05E62510-5A2B-450C-9926-CF2F3071CA5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2" name="Image 31">
            <a:hlinkClick r:id="rId9" action="ppaction://hlinksldjump"/>
            <a:extLst>
              <a:ext uri="{FF2B5EF4-FFF2-40B4-BE49-F238E27FC236}">
                <a16:creationId xmlns:a16="http://schemas.microsoft.com/office/drawing/2014/main" id="{6C4ECBDB-0CE9-46DB-8A1D-48F2D6935C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2457" t="1780" r="17406" b="33324"/>
          <a:stretch/>
        </p:blipFill>
        <p:spPr>
          <a:xfrm>
            <a:off x="3939726" y="708063"/>
            <a:ext cx="4328160" cy="1055668"/>
          </a:xfrm>
          <a:prstGeom prst="rect">
            <a:avLst/>
          </a:prstGeom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5F4EF06-3912-4995-8709-3D83A4883596}"/>
              </a:ext>
            </a:extLst>
          </p:cNvPr>
          <p:cNvSpPr/>
          <p:nvPr userDrawn="1"/>
        </p:nvSpPr>
        <p:spPr>
          <a:xfrm>
            <a:off x="101600" y="6309360"/>
            <a:ext cx="12004413" cy="4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57A217B-BB00-4856-A08A-C22E3B18C408}"/>
              </a:ext>
            </a:extLst>
          </p:cNvPr>
          <p:cNvSpPr txBox="1"/>
          <p:nvPr userDrawn="1"/>
        </p:nvSpPr>
        <p:spPr>
          <a:xfrm>
            <a:off x="4207046" y="6389318"/>
            <a:ext cx="37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 sondagegold.com All rights reserved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3925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9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33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3638B-682C-4DB7-A50E-3513001B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63BB2-C979-4DC3-A4EF-C16D6664E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876EE9-130B-465F-993D-AB9F7D01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6FF26-9F4B-4FAB-9E43-5995826D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DCF39-323A-4198-B7A5-0C576C3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0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499E5-7771-4246-BB7E-972EB25A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483597-ED98-460E-B82F-BD7D5279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F9266-C331-463D-8DD3-19EE54ED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868F8-E70A-4558-AAC2-910BD78A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7B84B-0139-4640-847A-4B2D6314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4422B-BCF5-4B61-85B0-948BBD39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16776-DE69-4238-9007-9311E49D9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436D17-EA1D-44D1-8AF6-14E94FBCF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9476E-F10A-4696-B75C-D59D526E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8127BC-1A14-44BD-9FF7-6931EC37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C8591-5726-4E5F-91CC-092DCDAB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80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D70C0-7CB5-4F9D-82A6-2B5AD720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C1F65F-39CB-4CDB-BE27-67CA78F8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3896CC-122B-43B2-BEF1-327ED1F68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491829-6CEE-41A5-8977-77A92D1CF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F5281C-6A92-4121-BCAD-AD4DD2BE4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91240F-C454-4D6A-8D31-9C860E05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AE33E0-BD41-4284-A315-0CDB033D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182CA2-C968-4413-A87C-40167F4F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8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72E3D-E12E-447B-81C4-BBC39FC0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562372-DEF0-41E6-AFEA-5EFA26E5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0713DB-C9E9-4CB0-AEF3-22BB26F8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ECB158-B958-42FE-8E4C-9B0DFA48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9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D8FA0E-6D96-4CA7-B9DE-6DD8CCB0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B5DEEC-1656-4816-9C68-E5DEF71B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7D78E2-2680-4829-8FE8-905313C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3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06D0E-FBDC-41D1-9AAD-965FE4F3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86C8F-DAE9-4B1A-A432-B4F7099E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463697-F9F9-4D65-9FF7-B777D1E9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5C078B-B123-4B66-8103-6E9B838A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6801BD-B677-4D5B-A28C-55503EFF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5E2549-A6B3-4FFF-BCDD-4692CF85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10E1E-7E1D-4D03-AC65-47407DB7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045A51-F09F-455A-A9C0-6E5A43869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0678A9-4624-430C-99D5-11F7DA9F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5ABBA2-B320-488B-B128-2602836E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7F4D3-97EC-4CA5-8863-AB661692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656666-2D4A-49B9-BDAE-02A06B03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11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2ED4A7-75CC-43AD-8E87-E27D12EE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4BF9FE-3291-42C0-91A9-62927D0D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CF6A4-EA81-452A-90B1-8D11CF7E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B890-A864-4661-984F-52356D25DF27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E2124-2927-4DE4-AA9D-66209CB8E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50E2A-B7FE-45F5-9DC7-83C493675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0FA5-F57C-4B98-B318-1377DE4F6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39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0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5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ZoneTexte 93">
            <a:extLst>
              <a:ext uri="{FF2B5EF4-FFF2-40B4-BE49-F238E27FC236}">
                <a16:creationId xmlns:a16="http://schemas.microsoft.com/office/drawing/2014/main" id="{6848F2F4-A8A8-46F0-933D-4FA920BB34E1}"/>
              </a:ext>
            </a:extLst>
          </p:cNvPr>
          <p:cNvSpPr txBox="1"/>
          <p:nvPr/>
        </p:nvSpPr>
        <p:spPr>
          <a:xfrm>
            <a:off x="2905125" y="2125980"/>
            <a:ext cx="72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Aharoni" panose="02010803020104030203" pitchFamily="2" charset="-79"/>
                <a:cs typeface="Aharoni" panose="02010803020104030203" pitchFamily="2" charset="-79"/>
              </a:rPr>
              <a:t>BIENVENUE SUR LE MEILLEUR SITE DE SONDAGE EN LIGNE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" name="Image 101">
            <a:extLst>
              <a:ext uri="{FF2B5EF4-FFF2-40B4-BE49-F238E27FC236}">
                <a16:creationId xmlns:a16="http://schemas.microsoft.com/office/drawing/2014/main" id="{C1AFFFD6-1924-40C5-B284-507A25D0E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56" y1="21429" x2="39726" y2="32857"/>
                        <a14:foregroundMark x1="53425" y1="22857" x2="60274" y2="3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36895" y="6318000"/>
            <a:ext cx="563145" cy="540000"/>
          </a:xfrm>
          <a:prstGeom prst="rect">
            <a:avLst/>
          </a:prstGeom>
        </p:spPr>
      </p:pic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BA51BEE1-2740-47C6-A021-E64A7C61B1FA}"/>
              </a:ext>
            </a:extLst>
          </p:cNvPr>
          <p:cNvGrpSpPr/>
          <p:nvPr/>
        </p:nvGrpSpPr>
        <p:grpSpPr>
          <a:xfrm>
            <a:off x="651565" y="2754337"/>
            <a:ext cx="11887411" cy="3216691"/>
            <a:chOff x="735529" y="2754337"/>
            <a:chExt cx="3440760" cy="3216691"/>
          </a:xfrm>
        </p:grpSpPr>
        <p:sp>
          <p:nvSpPr>
            <p:cNvPr id="98" name="Rectangle : coins arrondis 97">
              <a:hlinkClick r:id="rId4" action="ppaction://hlinksldjump"/>
              <a:extLst>
                <a:ext uri="{FF2B5EF4-FFF2-40B4-BE49-F238E27FC236}">
                  <a16:creationId xmlns:a16="http://schemas.microsoft.com/office/drawing/2014/main" id="{8B3BCC0C-E207-435A-8F6A-9D81D673D4ED}"/>
                </a:ext>
              </a:extLst>
            </p:cNvPr>
            <p:cNvSpPr/>
            <p:nvPr/>
          </p:nvSpPr>
          <p:spPr>
            <a:xfrm>
              <a:off x="735529" y="2754337"/>
              <a:ext cx="3151736" cy="321669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BA5A1F60-540E-498A-A73B-C7D57E7BF15B}"/>
                </a:ext>
              </a:extLst>
            </p:cNvPr>
            <p:cNvSpPr txBox="1"/>
            <p:nvPr/>
          </p:nvSpPr>
          <p:spPr>
            <a:xfrm>
              <a:off x="1884549" y="4178016"/>
              <a:ext cx="2291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b="1" dirty="0"/>
                <a:t>CRÉER UN SONDAGE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18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589ACC-C71D-462C-9D4C-DECF066CE31A}"/>
              </a:ext>
            </a:extLst>
          </p:cNvPr>
          <p:cNvSpPr/>
          <p:nvPr/>
        </p:nvSpPr>
        <p:spPr>
          <a:xfrm>
            <a:off x="1295400" y="1821174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4D1B60-8182-4ECB-92AA-0BFB0DF5FB07}"/>
              </a:ext>
            </a:extLst>
          </p:cNvPr>
          <p:cNvSpPr txBox="1"/>
          <p:nvPr/>
        </p:nvSpPr>
        <p:spPr>
          <a:xfrm>
            <a:off x="5590284" y="1821174"/>
            <a:ext cx="101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Votes</a:t>
            </a:r>
            <a:endParaRPr lang="fr-FR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3EC23-5180-4F5C-B40B-4F1084B27ECA}"/>
              </a:ext>
            </a:extLst>
          </p:cNvPr>
          <p:cNvSpPr/>
          <p:nvPr/>
        </p:nvSpPr>
        <p:spPr>
          <a:xfrm>
            <a:off x="4281280" y="2446882"/>
            <a:ext cx="429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Quel est le féminin de rat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AF699-7871-4BBA-8836-4255A5DF7C46}"/>
              </a:ext>
            </a:extLst>
          </p:cNvPr>
          <p:cNvSpPr/>
          <p:nvPr/>
        </p:nvSpPr>
        <p:spPr>
          <a:xfrm>
            <a:off x="3411939" y="3419620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Sourie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E5248-0B30-4CDF-BA6D-2E14508018C2}"/>
              </a:ext>
            </a:extLst>
          </p:cNvPr>
          <p:cNvSpPr/>
          <p:nvPr/>
        </p:nvSpPr>
        <p:spPr>
          <a:xfrm>
            <a:off x="3411939" y="3887899"/>
            <a:ext cx="86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C2DD3-2243-45EA-ABA5-C6B6B2AC4A81}"/>
              </a:ext>
            </a:extLst>
          </p:cNvPr>
          <p:cNvSpPr/>
          <p:nvPr/>
        </p:nvSpPr>
        <p:spPr>
          <a:xfrm>
            <a:off x="3411939" y="4412911"/>
            <a:ext cx="123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Ratonne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6AD53-725E-430B-ACA2-4F145256E075}"/>
              </a:ext>
            </a:extLst>
          </p:cNvPr>
          <p:cNvSpPr/>
          <p:nvPr/>
        </p:nvSpPr>
        <p:spPr>
          <a:xfrm>
            <a:off x="2913777" y="3472867"/>
            <a:ext cx="286624" cy="2936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77F8A-0FBA-4AD6-8463-EAD9C0650EEE}"/>
              </a:ext>
            </a:extLst>
          </p:cNvPr>
          <p:cNvSpPr/>
          <p:nvPr/>
        </p:nvSpPr>
        <p:spPr>
          <a:xfrm>
            <a:off x="2913777" y="4450769"/>
            <a:ext cx="286624" cy="2936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8A9EC-3C11-4308-97E9-51564BFEF599}"/>
              </a:ext>
            </a:extLst>
          </p:cNvPr>
          <p:cNvSpPr/>
          <p:nvPr/>
        </p:nvSpPr>
        <p:spPr>
          <a:xfrm>
            <a:off x="2913777" y="3945692"/>
            <a:ext cx="286624" cy="2936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hlinkClick r:id="rId2" action="ppaction://hlinksldjump"/>
            <a:extLst>
              <a:ext uri="{FF2B5EF4-FFF2-40B4-BE49-F238E27FC236}">
                <a16:creationId xmlns:a16="http://schemas.microsoft.com/office/drawing/2014/main" id="{3B19CCCB-4201-4CA4-B20A-FDC90FF0340E}"/>
              </a:ext>
            </a:extLst>
          </p:cNvPr>
          <p:cNvSpPr/>
          <p:nvPr/>
        </p:nvSpPr>
        <p:spPr>
          <a:xfrm>
            <a:off x="3682486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B1BA465-9AA6-4B2E-96E9-85416F1E0859}"/>
              </a:ext>
            </a:extLst>
          </p:cNvPr>
          <p:cNvSpPr txBox="1"/>
          <p:nvPr/>
        </p:nvSpPr>
        <p:spPr>
          <a:xfrm>
            <a:off x="4103617" y="5583324"/>
            <a:ext cx="9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  <p:sp>
        <p:nvSpPr>
          <p:cNvPr id="17" name="Rectangle : coins arrondis 16">
            <a:hlinkClick r:id="rId3" action="ppaction://hlinksldjump"/>
            <a:extLst>
              <a:ext uri="{FF2B5EF4-FFF2-40B4-BE49-F238E27FC236}">
                <a16:creationId xmlns:a16="http://schemas.microsoft.com/office/drawing/2014/main" id="{CF20F8CC-4FE6-468B-B991-39F0458BC31E}"/>
              </a:ext>
            </a:extLst>
          </p:cNvPr>
          <p:cNvSpPr/>
          <p:nvPr/>
        </p:nvSpPr>
        <p:spPr>
          <a:xfrm>
            <a:off x="6689104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2C50A2-5A59-4BF7-BBD9-45E33D28D03E}"/>
              </a:ext>
            </a:extLst>
          </p:cNvPr>
          <p:cNvSpPr txBox="1"/>
          <p:nvPr/>
        </p:nvSpPr>
        <p:spPr>
          <a:xfrm>
            <a:off x="7052977" y="5568440"/>
            <a:ext cx="109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ANNULER</a:t>
            </a:r>
            <a:endParaRPr lang="fr-FR" dirty="0"/>
          </a:p>
        </p:txBody>
      </p:sp>
      <p:pic>
        <p:nvPicPr>
          <p:cNvPr id="19" name="Check" descr="C:\Users\t-dantay\Documents\WPIcons\appbar.check.rest.png">
            <a:extLst>
              <a:ext uri="{FF2B5EF4-FFF2-40B4-BE49-F238E27FC236}">
                <a16:creationId xmlns:a16="http://schemas.microsoft.com/office/drawing/2014/main" id="{970FEB66-9F70-43A7-8E90-37126AED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18" y="3804178"/>
            <a:ext cx="502752" cy="5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3FD719-A67C-4CBB-897E-D327B7D56A6A}"/>
              </a:ext>
            </a:extLst>
          </p:cNvPr>
          <p:cNvSpPr/>
          <p:nvPr/>
        </p:nvSpPr>
        <p:spPr>
          <a:xfrm>
            <a:off x="1295400" y="1836414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93873C-CA3C-40E3-8DB9-95CC22CD46C7}"/>
              </a:ext>
            </a:extLst>
          </p:cNvPr>
          <p:cNvSpPr txBox="1"/>
          <p:nvPr/>
        </p:nvSpPr>
        <p:spPr>
          <a:xfrm>
            <a:off x="4342002" y="1927854"/>
            <a:ext cx="35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Résultat du sondage</a:t>
            </a:r>
            <a:endParaRPr lang="fr-FR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74AA1-C6AA-49F7-BE70-7785BD168F0B}"/>
              </a:ext>
            </a:extLst>
          </p:cNvPr>
          <p:cNvSpPr/>
          <p:nvPr/>
        </p:nvSpPr>
        <p:spPr>
          <a:xfrm>
            <a:off x="1458210" y="3248552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Sourie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124FD-2EFC-4B48-A04F-1BB9E615F1DA}"/>
              </a:ext>
            </a:extLst>
          </p:cNvPr>
          <p:cNvSpPr/>
          <p:nvPr/>
        </p:nvSpPr>
        <p:spPr>
          <a:xfrm>
            <a:off x="1458210" y="3993452"/>
            <a:ext cx="86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0BD12-4F63-4D91-963A-95B9BD29DC53}"/>
              </a:ext>
            </a:extLst>
          </p:cNvPr>
          <p:cNvSpPr/>
          <p:nvPr/>
        </p:nvSpPr>
        <p:spPr>
          <a:xfrm>
            <a:off x="1458210" y="4652254"/>
            <a:ext cx="123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Ratonne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C8493-34E1-4631-B683-223450C8390E}"/>
              </a:ext>
            </a:extLst>
          </p:cNvPr>
          <p:cNvSpPr/>
          <p:nvPr/>
        </p:nvSpPr>
        <p:spPr>
          <a:xfrm>
            <a:off x="2856102" y="3228945"/>
            <a:ext cx="2971800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59AE89-B348-4FBB-B078-5502BA1C6770}"/>
              </a:ext>
            </a:extLst>
          </p:cNvPr>
          <p:cNvSpPr/>
          <p:nvPr/>
        </p:nvSpPr>
        <p:spPr>
          <a:xfrm>
            <a:off x="4400312" y="3228945"/>
            <a:ext cx="23510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B5215-C686-44E3-9D64-6D51A82058FC}"/>
              </a:ext>
            </a:extLst>
          </p:cNvPr>
          <p:cNvSpPr/>
          <p:nvPr/>
        </p:nvSpPr>
        <p:spPr>
          <a:xfrm>
            <a:off x="2856102" y="3925210"/>
            <a:ext cx="2971800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7F09CE-7CB7-456C-AC09-005B56334B2B}"/>
              </a:ext>
            </a:extLst>
          </p:cNvPr>
          <p:cNvSpPr/>
          <p:nvPr/>
        </p:nvSpPr>
        <p:spPr>
          <a:xfrm>
            <a:off x="3779520" y="3925210"/>
            <a:ext cx="2971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BBE96-8C3F-4423-9BF7-56626B67BABA}"/>
              </a:ext>
            </a:extLst>
          </p:cNvPr>
          <p:cNvSpPr/>
          <p:nvPr/>
        </p:nvSpPr>
        <p:spPr>
          <a:xfrm>
            <a:off x="2856102" y="4621476"/>
            <a:ext cx="237023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7E5D1-344B-41D6-84FB-382342EA21D8}"/>
              </a:ext>
            </a:extLst>
          </p:cNvPr>
          <p:cNvSpPr/>
          <p:nvPr/>
        </p:nvSpPr>
        <p:spPr>
          <a:xfrm>
            <a:off x="5150845" y="4621476"/>
            <a:ext cx="160047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095DA3C-B5AA-4829-9C93-C496D6C16874}"/>
              </a:ext>
            </a:extLst>
          </p:cNvPr>
          <p:cNvCxnSpPr/>
          <p:nvPr/>
        </p:nvCxnSpPr>
        <p:spPr>
          <a:xfrm>
            <a:off x="6903720" y="2828655"/>
            <a:ext cx="0" cy="2773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C9756BB-7453-4D36-B472-89998311E687}"/>
              </a:ext>
            </a:extLst>
          </p:cNvPr>
          <p:cNvCxnSpPr>
            <a:cxnSpLocks/>
          </p:cNvCxnSpPr>
          <p:nvPr/>
        </p:nvCxnSpPr>
        <p:spPr>
          <a:xfrm>
            <a:off x="9006841" y="27777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Graphique 32">
            <a:extLst>
              <a:ext uri="{FF2B5EF4-FFF2-40B4-BE49-F238E27FC236}">
                <a16:creationId xmlns:a16="http://schemas.microsoft.com/office/drawing/2014/main" id="{4CBF6E9A-F5E9-45E6-BD93-BAF4D485B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992890"/>
              </p:ext>
            </p:extLst>
          </p:nvPr>
        </p:nvGraphicFramePr>
        <p:xfrm>
          <a:off x="6576457" y="2812490"/>
          <a:ext cx="45162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DD8E4F28-5F2F-4731-B1E2-782E8C69DAF0}"/>
              </a:ext>
            </a:extLst>
          </p:cNvPr>
          <p:cNvSpPr txBox="1"/>
          <p:nvPr/>
        </p:nvSpPr>
        <p:spPr>
          <a:xfrm>
            <a:off x="5161755" y="3242484"/>
            <a:ext cx="14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7290678-7647-4C65-B587-6C3A2B561320}"/>
              </a:ext>
            </a:extLst>
          </p:cNvPr>
          <p:cNvSpPr txBox="1"/>
          <p:nvPr/>
        </p:nvSpPr>
        <p:spPr>
          <a:xfrm>
            <a:off x="5176529" y="3919400"/>
            <a:ext cx="14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15%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69E423C-0C53-45B2-8E9A-154E7F1B0F30}"/>
              </a:ext>
            </a:extLst>
          </p:cNvPr>
          <p:cNvSpPr txBox="1"/>
          <p:nvPr/>
        </p:nvSpPr>
        <p:spPr>
          <a:xfrm>
            <a:off x="5265431" y="4652254"/>
            <a:ext cx="14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B634BBC-C1E7-4B1B-8BC3-F4C1B2499692}"/>
              </a:ext>
            </a:extLst>
          </p:cNvPr>
          <p:cNvSpPr txBox="1"/>
          <p:nvPr/>
        </p:nvSpPr>
        <p:spPr>
          <a:xfrm>
            <a:off x="8887890" y="3571396"/>
            <a:ext cx="14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CF865F-E853-4DC9-9BC5-A4643DE43FA3}"/>
              </a:ext>
            </a:extLst>
          </p:cNvPr>
          <p:cNvSpPr txBox="1"/>
          <p:nvPr/>
        </p:nvSpPr>
        <p:spPr>
          <a:xfrm>
            <a:off x="9109505" y="4097418"/>
            <a:ext cx="14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15%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A129EC-3A16-4BCC-9C69-6282A1025680}"/>
              </a:ext>
            </a:extLst>
          </p:cNvPr>
          <p:cNvSpPr txBox="1"/>
          <p:nvPr/>
        </p:nvSpPr>
        <p:spPr>
          <a:xfrm>
            <a:off x="8360089" y="4424616"/>
            <a:ext cx="14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35058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8B0F56-E79E-4C5D-B615-6674FC528EFC}"/>
              </a:ext>
            </a:extLst>
          </p:cNvPr>
          <p:cNvSpPr/>
          <p:nvPr/>
        </p:nvSpPr>
        <p:spPr>
          <a:xfrm>
            <a:off x="1479550" y="2006600"/>
            <a:ext cx="9232900" cy="3835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7EB713-1BE7-4C17-8D09-7DB686785782}"/>
              </a:ext>
            </a:extLst>
          </p:cNvPr>
          <p:cNvSpPr txBox="1"/>
          <p:nvPr/>
        </p:nvSpPr>
        <p:spPr>
          <a:xfrm>
            <a:off x="3327400" y="3429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Ce sondage à été désactivé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5046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54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8D0FAC-C9B4-4F01-940C-3F2F4790364E}"/>
              </a:ext>
            </a:extLst>
          </p:cNvPr>
          <p:cNvSpPr/>
          <p:nvPr/>
        </p:nvSpPr>
        <p:spPr>
          <a:xfrm>
            <a:off x="1295400" y="1859281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7F7447-3547-4549-BAD0-7A100EC7D1FD}"/>
              </a:ext>
            </a:extLst>
          </p:cNvPr>
          <p:cNvSpPr txBox="1"/>
          <p:nvPr/>
        </p:nvSpPr>
        <p:spPr>
          <a:xfrm>
            <a:off x="1814400" y="2884775"/>
            <a:ext cx="176168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Votre Question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E39690-05ED-4B22-9E9D-F5819EE0D3CE}"/>
              </a:ext>
            </a:extLst>
          </p:cNvPr>
          <p:cNvSpPr txBox="1"/>
          <p:nvPr/>
        </p:nvSpPr>
        <p:spPr>
          <a:xfrm>
            <a:off x="2032514" y="3463041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1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379310-9706-4445-AB22-4DC755457194}"/>
              </a:ext>
            </a:extLst>
          </p:cNvPr>
          <p:cNvSpPr txBox="1"/>
          <p:nvPr/>
        </p:nvSpPr>
        <p:spPr>
          <a:xfrm>
            <a:off x="2032514" y="4026501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2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1B8916A-E8DE-4D6A-B0BA-0E0807BBFA30}"/>
              </a:ext>
            </a:extLst>
          </p:cNvPr>
          <p:cNvSpPr/>
          <p:nvPr/>
        </p:nvSpPr>
        <p:spPr>
          <a:xfrm>
            <a:off x="3675776" y="5528904"/>
            <a:ext cx="1820411" cy="4781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F4D831-0F5D-410E-B981-E26DD5E8B54A}"/>
              </a:ext>
            </a:extLst>
          </p:cNvPr>
          <p:cNvSpPr/>
          <p:nvPr/>
        </p:nvSpPr>
        <p:spPr>
          <a:xfrm>
            <a:off x="6637090" y="5528904"/>
            <a:ext cx="1820411" cy="478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6B14CF-5977-407C-9AE3-57D8922480A7}"/>
              </a:ext>
            </a:extLst>
          </p:cNvPr>
          <p:cNvSpPr txBox="1"/>
          <p:nvPr/>
        </p:nvSpPr>
        <p:spPr>
          <a:xfrm>
            <a:off x="4103617" y="5583324"/>
            <a:ext cx="9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32C2E9CD-EF7A-42F9-9C42-1D1F8E68580B}"/>
              </a:ext>
            </a:extLst>
          </p:cNvPr>
          <p:cNvSpPr/>
          <p:nvPr/>
        </p:nvSpPr>
        <p:spPr>
          <a:xfrm>
            <a:off x="3669067" y="2937440"/>
            <a:ext cx="4840448" cy="293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3A859-7B59-41E7-9336-BFDD4CDA1956}"/>
              </a:ext>
            </a:extLst>
          </p:cNvPr>
          <p:cNvSpPr/>
          <p:nvPr/>
        </p:nvSpPr>
        <p:spPr>
          <a:xfrm>
            <a:off x="3651590" y="3500900"/>
            <a:ext cx="4840448" cy="293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4ED13-6C98-4755-AF00-CB6DD6F33881}"/>
              </a:ext>
            </a:extLst>
          </p:cNvPr>
          <p:cNvSpPr/>
          <p:nvPr/>
        </p:nvSpPr>
        <p:spPr>
          <a:xfrm>
            <a:off x="3651590" y="4064360"/>
            <a:ext cx="4840448" cy="293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45FB286-55D4-4DFD-9CE0-E4B0278D6FB9}"/>
              </a:ext>
            </a:extLst>
          </p:cNvPr>
          <p:cNvSpPr txBox="1"/>
          <p:nvPr/>
        </p:nvSpPr>
        <p:spPr>
          <a:xfrm>
            <a:off x="4453019" y="1895261"/>
            <a:ext cx="327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NOUVEAU SONDAGE</a:t>
            </a:r>
            <a:endParaRPr lang="fr-FR" sz="28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E73AB9-CCBA-4702-B8CA-8768D52C02A6}"/>
              </a:ext>
            </a:extLst>
          </p:cNvPr>
          <p:cNvSpPr txBox="1"/>
          <p:nvPr/>
        </p:nvSpPr>
        <p:spPr>
          <a:xfrm>
            <a:off x="1843761" y="467728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Choix multiples: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EA8F5-3F18-4C8B-B20A-D8F8B760D32B}"/>
              </a:ext>
            </a:extLst>
          </p:cNvPr>
          <p:cNvSpPr/>
          <p:nvPr/>
        </p:nvSpPr>
        <p:spPr>
          <a:xfrm>
            <a:off x="3675777" y="4753002"/>
            <a:ext cx="286624" cy="2936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F854786-E848-475D-842C-28067644F6D5}"/>
              </a:ext>
            </a:extLst>
          </p:cNvPr>
          <p:cNvSpPr/>
          <p:nvPr/>
        </p:nvSpPr>
        <p:spPr>
          <a:xfrm>
            <a:off x="6689104" y="5528904"/>
            <a:ext cx="1820411" cy="4781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1170E71-9C1B-4AF0-96CC-D133A14AAA88}"/>
              </a:ext>
            </a:extLst>
          </p:cNvPr>
          <p:cNvSpPr txBox="1"/>
          <p:nvPr/>
        </p:nvSpPr>
        <p:spPr>
          <a:xfrm>
            <a:off x="7052977" y="5568440"/>
            <a:ext cx="109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ANNULER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4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8D0FAC-C9B4-4F01-940C-3F2F4790364E}"/>
              </a:ext>
            </a:extLst>
          </p:cNvPr>
          <p:cNvSpPr/>
          <p:nvPr/>
        </p:nvSpPr>
        <p:spPr>
          <a:xfrm>
            <a:off x="1271214" y="1884852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7F7447-3547-4549-BAD0-7A100EC7D1FD}"/>
              </a:ext>
            </a:extLst>
          </p:cNvPr>
          <p:cNvSpPr txBox="1"/>
          <p:nvPr/>
        </p:nvSpPr>
        <p:spPr>
          <a:xfrm>
            <a:off x="1814400" y="2884775"/>
            <a:ext cx="176168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Votre Question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E39690-05ED-4B22-9E9D-F5819EE0D3CE}"/>
              </a:ext>
            </a:extLst>
          </p:cNvPr>
          <p:cNvSpPr txBox="1"/>
          <p:nvPr/>
        </p:nvSpPr>
        <p:spPr>
          <a:xfrm>
            <a:off x="2032514" y="3463041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1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379310-9706-4445-AB22-4DC755457194}"/>
              </a:ext>
            </a:extLst>
          </p:cNvPr>
          <p:cNvSpPr txBox="1"/>
          <p:nvPr/>
        </p:nvSpPr>
        <p:spPr>
          <a:xfrm>
            <a:off x="2032514" y="4026501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2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1B8916A-E8DE-4D6A-B0BA-0E0807BBFA30}"/>
              </a:ext>
            </a:extLst>
          </p:cNvPr>
          <p:cNvSpPr/>
          <p:nvPr/>
        </p:nvSpPr>
        <p:spPr>
          <a:xfrm>
            <a:off x="3675776" y="5528904"/>
            <a:ext cx="1820411" cy="4781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F4D831-0F5D-410E-B981-E26DD5E8B54A}"/>
              </a:ext>
            </a:extLst>
          </p:cNvPr>
          <p:cNvSpPr/>
          <p:nvPr/>
        </p:nvSpPr>
        <p:spPr>
          <a:xfrm>
            <a:off x="6637090" y="5528904"/>
            <a:ext cx="1820411" cy="478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6B14CF-5977-407C-9AE3-57D8922480A7}"/>
              </a:ext>
            </a:extLst>
          </p:cNvPr>
          <p:cNvSpPr txBox="1"/>
          <p:nvPr/>
        </p:nvSpPr>
        <p:spPr>
          <a:xfrm>
            <a:off x="4103617" y="5583324"/>
            <a:ext cx="9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32C2E9CD-EF7A-42F9-9C42-1D1F8E68580B}"/>
              </a:ext>
            </a:extLst>
          </p:cNvPr>
          <p:cNvSpPr/>
          <p:nvPr/>
        </p:nvSpPr>
        <p:spPr>
          <a:xfrm>
            <a:off x="3669067" y="2926719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4ED13-6C98-4755-AF00-CB6DD6F33881}"/>
              </a:ext>
            </a:extLst>
          </p:cNvPr>
          <p:cNvSpPr/>
          <p:nvPr/>
        </p:nvSpPr>
        <p:spPr>
          <a:xfrm>
            <a:off x="3651590" y="4064360"/>
            <a:ext cx="4840448" cy="293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45FB286-55D4-4DFD-9CE0-E4B0278D6FB9}"/>
              </a:ext>
            </a:extLst>
          </p:cNvPr>
          <p:cNvSpPr txBox="1"/>
          <p:nvPr/>
        </p:nvSpPr>
        <p:spPr>
          <a:xfrm>
            <a:off x="4453019" y="1895261"/>
            <a:ext cx="327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NOUVEAU SONDAGE</a:t>
            </a:r>
            <a:endParaRPr lang="fr-FR" sz="28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E73AB9-CCBA-4702-B8CA-8768D52C02A6}"/>
              </a:ext>
            </a:extLst>
          </p:cNvPr>
          <p:cNvSpPr txBox="1"/>
          <p:nvPr/>
        </p:nvSpPr>
        <p:spPr>
          <a:xfrm>
            <a:off x="1843761" y="467728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Choix multiples: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EA8F5-3F18-4C8B-B20A-D8F8B760D32B}"/>
              </a:ext>
            </a:extLst>
          </p:cNvPr>
          <p:cNvSpPr/>
          <p:nvPr/>
        </p:nvSpPr>
        <p:spPr>
          <a:xfrm>
            <a:off x="3675777" y="4753002"/>
            <a:ext cx="286624" cy="2936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F854786-E848-475D-842C-28067644F6D5}"/>
              </a:ext>
            </a:extLst>
          </p:cNvPr>
          <p:cNvSpPr/>
          <p:nvPr/>
        </p:nvSpPr>
        <p:spPr>
          <a:xfrm>
            <a:off x="6689104" y="5528904"/>
            <a:ext cx="1820411" cy="4781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1170E71-9C1B-4AF0-96CC-D133A14AAA88}"/>
              </a:ext>
            </a:extLst>
          </p:cNvPr>
          <p:cNvSpPr txBox="1"/>
          <p:nvPr/>
        </p:nvSpPr>
        <p:spPr>
          <a:xfrm>
            <a:off x="7052977" y="5568440"/>
            <a:ext cx="109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ANNULER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323AC-1F0D-46BC-8A73-9D5193541391}"/>
              </a:ext>
            </a:extLst>
          </p:cNvPr>
          <p:cNvSpPr/>
          <p:nvPr/>
        </p:nvSpPr>
        <p:spPr>
          <a:xfrm>
            <a:off x="4714294" y="2881378"/>
            <a:ext cx="271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Quel est le féminin de rat ?</a:t>
            </a:r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FBEF063F-D2B4-4E01-A26E-59F43CD81F38}"/>
              </a:ext>
            </a:extLst>
          </p:cNvPr>
          <p:cNvSpPr/>
          <p:nvPr/>
        </p:nvSpPr>
        <p:spPr>
          <a:xfrm>
            <a:off x="3651589" y="3505722"/>
            <a:ext cx="4840448" cy="293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88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8D0FAC-C9B4-4F01-940C-3F2F4790364E}"/>
              </a:ext>
            </a:extLst>
          </p:cNvPr>
          <p:cNvSpPr/>
          <p:nvPr/>
        </p:nvSpPr>
        <p:spPr>
          <a:xfrm>
            <a:off x="1271214" y="1884852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7F7447-3547-4549-BAD0-7A100EC7D1FD}"/>
              </a:ext>
            </a:extLst>
          </p:cNvPr>
          <p:cNvSpPr txBox="1"/>
          <p:nvPr/>
        </p:nvSpPr>
        <p:spPr>
          <a:xfrm>
            <a:off x="1814400" y="2884775"/>
            <a:ext cx="176168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Votre Question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E39690-05ED-4B22-9E9D-F5819EE0D3CE}"/>
              </a:ext>
            </a:extLst>
          </p:cNvPr>
          <p:cNvSpPr txBox="1"/>
          <p:nvPr/>
        </p:nvSpPr>
        <p:spPr>
          <a:xfrm>
            <a:off x="2032514" y="3463041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1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379310-9706-4445-AB22-4DC755457194}"/>
              </a:ext>
            </a:extLst>
          </p:cNvPr>
          <p:cNvSpPr txBox="1"/>
          <p:nvPr/>
        </p:nvSpPr>
        <p:spPr>
          <a:xfrm>
            <a:off x="2032514" y="4026501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2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1B8916A-E8DE-4D6A-B0BA-0E0807BBFA30}"/>
              </a:ext>
            </a:extLst>
          </p:cNvPr>
          <p:cNvSpPr/>
          <p:nvPr/>
        </p:nvSpPr>
        <p:spPr>
          <a:xfrm>
            <a:off x="3675776" y="5528904"/>
            <a:ext cx="1820411" cy="4781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F4D831-0F5D-410E-B981-E26DD5E8B54A}"/>
              </a:ext>
            </a:extLst>
          </p:cNvPr>
          <p:cNvSpPr/>
          <p:nvPr/>
        </p:nvSpPr>
        <p:spPr>
          <a:xfrm>
            <a:off x="6637090" y="5528904"/>
            <a:ext cx="1820411" cy="478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6B14CF-5977-407C-9AE3-57D8922480A7}"/>
              </a:ext>
            </a:extLst>
          </p:cNvPr>
          <p:cNvSpPr txBox="1"/>
          <p:nvPr/>
        </p:nvSpPr>
        <p:spPr>
          <a:xfrm>
            <a:off x="4103617" y="5583324"/>
            <a:ext cx="9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32C2E9CD-EF7A-42F9-9C42-1D1F8E68580B}"/>
              </a:ext>
            </a:extLst>
          </p:cNvPr>
          <p:cNvSpPr/>
          <p:nvPr/>
        </p:nvSpPr>
        <p:spPr>
          <a:xfrm>
            <a:off x="3669067" y="2926719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9C14ED13-6C98-4755-AF00-CB6DD6F33881}"/>
              </a:ext>
            </a:extLst>
          </p:cNvPr>
          <p:cNvSpPr/>
          <p:nvPr/>
        </p:nvSpPr>
        <p:spPr>
          <a:xfrm>
            <a:off x="3651590" y="4064360"/>
            <a:ext cx="4840448" cy="293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45FB286-55D4-4DFD-9CE0-E4B0278D6FB9}"/>
              </a:ext>
            </a:extLst>
          </p:cNvPr>
          <p:cNvSpPr txBox="1"/>
          <p:nvPr/>
        </p:nvSpPr>
        <p:spPr>
          <a:xfrm>
            <a:off x="4453019" y="1895261"/>
            <a:ext cx="327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NOUVEAU SONDAGE</a:t>
            </a:r>
            <a:endParaRPr lang="fr-FR" sz="28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E73AB9-CCBA-4702-B8CA-8768D52C02A6}"/>
              </a:ext>
            </a:extLst>
          </p:cNvPr>
          <p:cNvSpPr txBox="1"/>
          <p:nvPr/>
        </p:nvSpPr>
        <p:spPr>
          <a:xfrm>
            <a:off x="1843761" y="467728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Choix multiples: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EA8F5-3F18-4C8B-B20A-D8F8B760D32B}"/>
              </a:ext>
            </a:extLst>
          </p:cNvPr>
          <p:cNvSpPr/>
          <p:nvPr/>
        </p:nvSpPr>
        <p:spPr>
          <a:xfrm>
            <a:off x="3675777" y="4753002"/>
            <a:ext cx="286624" cy="2936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F854786-E848-475D-842C-28067644F6D5}"/>
              </a:ext>
            </a:extLst>
          </p:cNvPr>
          <p:cNvSpPr/>
          <p:nvPr/>
        </p:nvSpPr>
        <p:spPr>
          <a:xfrm>
            <a:off x="6689104" y="5528904"/>
            <a:ext cx="1820411" cy="4781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1170E71-9C1B-4AF0-96CC-D133A14AAA88}"/>
              </a:ext>
            </a:extLst>
          </p:cNvPr>
          <p:cNvSpPr txBox="1"/>
          <p:nvPr/>
        </p:nvSpPr>
        <p:spPr>
          <a:xfrm>
            <a:off x="7052977" y="5568440"/>
            <a:ext cx="109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ANNULER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323AC-1F0D-46BC-8A73-9D5193541391}"/>
              </a:ext>
            </a:extLst>
          </p:cNvPr>
          <p:cNvSpPr/>
          <p:nvPr/>
        </p:nvSpPr>
        <p:spPr>
          <a:xfrm>
            <a:off x="4714294" y="2881378"/>
            <a:ext cx="271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Quel est le féminin de rat ?</a:t>
            </a:r>
          </a:p>
        </p:txBody>
      </p:sp>
      <p:sp>
        <p:nvSpPr>
          <p:cNvPr id="19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FBEF063F-D2B4-4E01-A26E-59F43CD81F38}"/>
              </a:ext>
            </a:extLst>
          </p:cNvPr>
          <p:cNvSpPr/>
          <p:nvPr/>
        </p:nvSpPr>
        <p:spPr>
          <a:xfrm>
            <a:off x="3651589" y="3505722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3712C-9427-4C4C-A6E3-8FB559DF0F2F}"/>
              </a:ext>
            </a:extLst>
          </p:cNvPr>
          <p:cNvSpPr/>
          <p:nvPr/>
        </p:nvSpPr>
        <p:spPr>
          <a:xfrm>
            <a:off x="5549380" y="345768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Sourie</a:t>
            </a:r>
          </a:p>
        </p:txBody>
      </p:sp>
    </p:spTree>
    <p:extLst>
      <p:ext uri="{BB962C8B-B14F-4D97-AF65-F5344CB8AC3E}">
        <p14:creationId xmlns:p14="http://schemas.microsoft.com/office/powerpoint/2010/main" val="112612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8D0FAC-C9B4-4F01-940C-3F2F4790364E}"/>
              </a:ext>
            </a:extLst>
          </p:cNvPr>
          <p:cNvSpPr/>
          <p:nvPr/>
        </p:nvSpPr>
        <p:spPr>
          <a:xfrm>
            <a:off x="1271214" y="1884852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7F7447-3547-4549-BAD0-7A100EC7D1FD}"/>
              </a:ext>
            </a:extLst>
          </p:cNvPr>
          <p:cNvSpPr txBox="1"/>
          <p:nvPr/>
        </p:nvSpPr>
        <p:spPr>
          <a:xfrm>
            <a:off x="1762386" y="2430957"/>
            <a:ext cx="176168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Votre Question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E39690-05ED-4B22-9E9D-F5819EE0D3CE}"/>
              </a:ext>
            </a:extLst>
          </p:cNvPr>
          <p:cNvSpPr txBox="1"/>
          <p:nvPr/>
        </p:nvSpPr>
        <p:spPr>
          <a:xfrm>
            <a:off x="1980500" y="300922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1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379310-9706-4445-AB22-4DC755457194}"/>
              </a:ext>
            </a:extLst>
          </p:cNvPr>
          <p:cNvSpPr txBox="1"/>
          <p:nvPr/>
        </p:nvSpPr>
        <p:spPr>
          <a:xfrm>
            <a:off x="1980500" y="357268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2 :</a:t>
            </a:r>
          </a:p>
        </p:txBody>
      </p:sp>
      <p:sp>
        <p:nvSpPr>
          <p:cNvPr id="5" name="Rectangle : coins arrondis 4">
            <a:hlinkClick r:id="rId2" action="ppaction://hlinksldjump"/>
            <a:extLst>
              <a:ext uri="{FF2B5EF4-FFF2-40B4-BE49-F238E27FC236}">
                <a16:creationId xmlns:a16="http://schemas.microsoft.com/office/drawing/2014/main" id="{11B8916A-E8DE-4D6A-B0BA-0E0807BBFA30}"/>
              </a:ext>
            </a:extLst>
          </p:cNvPr>
          <p:cNvSpPr/>
          <p:nvPr/>
        </p:nvSpPr>
        <p:spPr>
          <a:xfrm>
            <a:off x="3675776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F4D831-0F5D-410E-B981-E26DD5E8B54A}"/>
              </a:ext>
            </a:extLst>
          </p:cNvPr>
          <p:cNvSpPr/>
          <p:nvPr/>
        </p:nvSpPr>
        <p:spPr>
          <a:xfrm>
            <a:off x="6637090" y="5528904"/>
            <a:ext cx="1820411" cy="478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6B14CF-5977-407C-9AE3-57D8922480A7}"/>
              </a:ext>
            </a:extLst>
          </p:cNvPr>
          <p:cNvSpPr txBox="1"/>
          <p:nvPr/>
        </p:nvSpPr>
        <p:spPr>
          <a:xfrm>
            <a:off x="4103617" y="5583324"/>
            <a:ext cx="9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2C2E9CD-EF7A-42F9-9C42-1D1F8E68580B}"/>
              </a:ext>
            </a:extLst>
          </p:cNvPr>
          <p:cNvSpPr/>
          <p:nvPr/>
        </p:nvSpPr>
        <p:spPr>
          <a:xfrm>
            <a:off x="3617053" y="2472901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4ED13-6C98-4755-AF00-CB6DD6F33881}"/>
              </a:ext>
            </a:extLst>
          </p:cNvPr>
          <p:cNvSpPr/>
          <p:nvPr/>
        </p:nvSpPr>
        <p:spPr>
          <a:xfrm>
            <a:off x="3599576" y="3610542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45FB286-55D4-4DFD-9CE0-E4B0278D6FB9}"/>
              </a:ext>
            </a:extLst>
          </p:cNvPr>
          <p:cNvSpPr txBox="1"/>
          <p:nvPr/>
        </p:nvSpPr>
        <p:spPr>
          <a:xfrm>
            <a:off x="4453019" y="1895261"/>
            <a:ext cx="327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NOUVEAU SONDAGE</a:t>
            </a:r>
            <a:endParaRPr lang="fr-FR" sz="28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E73AB9-CCBA-4702-B8CA-8768D52C02A6}"/>
              </a:ext>
            </a:extLst>
          </p:cNvPr>
          <p:cNvSpPr txBox="1"/>
          <p:nvPr/>
        </p:nvSpPr>
        <p:spPr>
          <a:xfrm>
            <a:off x="1837887" y="4750361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Choix multiples: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EA8F5-3F18-4C8B-B20A-D8F8B760D32B}"/>
              </a:ext>
            </a:extLst>
          </p:cNvPr>
          <p:cNvSpPr/>
          <p:nvPr/>
        </p:nvSpPr>
        <p:spPr>
          <a:xfrm>
            <a:off x="3585035" y="4788219"/>
            <a:ext cx="286624" cy="2936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hlinkClick r:id="rId4" action="ppaction://hlinksldjump"/>
            <a:extLst>
              <a:ext uri="{FF2B5EF4-FFF2-40B4-BE49-F238E27FC236}">
                <a16:creationId xmlns:a16="http://schemas.microsoft.com/office/drawing/2014/main" id="{9F854786-E848-475D-842C-28067644F6D5}"/>
              </a:ext>
            </a:extLst>
          </p:cNvPr>
          <p:cNvSpPr/>
          <p:nvPr/>
        </p:nvSpPr>
        <p:spPr>
          <a:xfrm>
            <a:off x="6689104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1170E71-9C1B-4AF0-96CC-D133A14AAA88}"/>
              </a:ext>
            </a:extLst>
          </p:cNvPr>
          <p:cNvSpPr txBox="1"/>
          <p:nvPr/>
        </p:nvSpPr>
        <p:spPr>
          <a:xfrm>
            <a:off x="7052977" y="5568440"/>
            <a:ext cx="109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ANNULER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323AC-1F0D-46BC-8A73-9D5193541391}"/>
              </a:ext>
            </a:extLst>
          </p:cNvPr>
          <p:cNvSpPr/>
          <p:nvPr/>
        </p:nvSpPr>
        <p:spPr>
          <a:xfrm>
            <a:off x="4662280" y="2427560"/>
            <a:ext cx="271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Quel est le féminin de rat ?</a:t>
            </a:r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FBEF063F-D2B4-4E01-A26E-59F43CD81F38}"/>
              </a:ext>
            </a:extLst>
          </p:cNvPr>
          <p:cNvSpPr/>
          <p:nvPr/>
        </p:nvSpPr>
        <p:spPr>
          <a:xfrm>
            <a:off x="3599575" y="3051904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3712C-9427-4C4C-A6E3-8FB559DF0F2F}"/>
              </a:ext>
            </a:extLst>
          </p:cNvPr>
          <p:cNvSpPr/>
          <p:nvPr/>
        </p:nvSpPr>
        <p:spPr>
          <a:xfrm>
            <a:off x="5497366" y="300386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Sourie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84355-F9CD-4B71-B5D4-44A9387998BE}"/>
              </a:ext>
            </a:extLst>
          </p:cNvPr>
          <p:cNvSpPr/>
          <p:nvPr/>
        </p:nvSpPr>
        <p:spPr>
          <a:xfrm>
            <a:off x="5584633" y="3564236"/>
            <a:ext cx="86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D2CD580-DB4E-4E7D-BAA5-B4D38E1152E5}"/>
              </a:ext>
            </a:extLst>
          </p:cNvPr>
          <p:cNvSpPr txBox="1"/>
          <p:nvPr/>
        </p:nvSpPr>
        <p:spPr>
          <a:xfrm>
            <a:off x="1980499" y="4162532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3 :</a:t>
            </a:r>
          </a:p>
        </p:txBody>
      </p:sp>
      <p:sp>
        <p:nvSpPr>
          <p:cNvPr id="23" name="Rectangle 22">
            <a:hlinkClick r:id="rId5" action="ppaction://hlinksldjump"/>
            <a:extLst>
              <a:ext uri="{FF2B5EF4-FFF2-40B4-BE49-F238E27FC236}">
                <a16:creationId xmlns:a16="http://schemas.microsoft.com/office/drawing/2014/main" id="{E7CCDC6E-7440-45AE-A407-6035099A33D7}"/>
              </a:ext>
            </a:extLst>
          </p:cNvPr>
          <p:cNvSpPr/>
          <p:nvPr/>
        </p:nvSpPr>
        <p:spPr>
          <a:xfrm>
            <a:off x="3599575" y="4200391"/>
            <a:ext cx="4840448" cy="293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43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8D0FAC-C9B4-4F01-940C-3F2F4790364E}"/>
              </a:ext>
            </a:extLst>
          </p:cNvPr>
          <p:cNvSpPr/>
          <p:nvPr/>
        </p:nvSpPr>
        <p:spPr>
          <a:xfrm>
            <a:off x="1271214" y="1884852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7F7447-3547-4549-BAD0-7A100EC7D1FD}"/>
              </a:ext>
            </a:extLst>
          </p:cNvPr>
          <p:cNvSpPr txBox="1"/>
          <p:nvPr/>
        </p:nvSpPr>
        <p:spPr>
          <a:xfrm>
            <a:off x="1814400" y="2582475"/>
            <a:ext cx="176168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Votre Question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E39690-05ED-4B22-9E9D-F5819EE0D3CE}"/>
              </a:ext>
            </a:extLst>
          </p:cNvPr>
          <p:cNvSpPr txBox="1"/>
          <p:nvPr/>
        </p:nvSpPr>
        <p:spPr>
          <a:xfrm>
            <a:off x="2250627" y="29782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1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379310-9706-4445-AB22-4DC755457194}"/>
              </a:ext>
            </a:extLst>
          </p:cNvPr>
          <p:cNvSpPr txBox="1"/>
          <p:nvPr/>
        </p:nvSpPr>
        <p:spPr>
          <a:xfrm>
            <a:off x="2221265" y="3509100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2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1B8916A-E8DE-4D6A-B0BA-0E0807BBFA30}"/>
              </a:ext>
            </a:extLst>
          </p:cNvPr>
          <p:cNvSpPr/>
          <p:nvPr/>
        </p:nvSpPr>
        <p:spPr>
          <a:xfrm>
            <a:off x="3675776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F4D831-0F5D-410E-B981-E26DD5E8B54A}"/>
              </a:ext>
            </a:extLst>
          </p:cNvPr>
          <p:cNvSpPr/>
          <p:nvPr/>
        </p:nvSpPr>
        <p:spPr>
          <a:xfrm>
            <a:off x="6637090" y="5528904"/>
            <a:ext cx="1820411" cy="478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6B14CF-5977-407C-9AE3-57D8922480A7}"/>
              </a:ext>
            </a:extLst>
          </p:cNvPr>
          <p:cNvSpPr txBox="1"/>
          <p:nvPr/>
        </p:nvSpPr>
        <p:spPr>
          <a:xfrm>
            <a:off x="4103617" y="5583324"/>
            <a:ext cx="9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32C2E9CD-EF7A-42F9-9C42-1D1F8E68580B}"/>
              </a:ext>
            </a:extLst>
          </p:cNvPr>
          <p:cNvSpPr/>
          <p:nvPr/>
        </p:nvSpPr>
        <p:spPr>
          <a:xfrm>
            <a:off x="3669067" y="2624419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4ED13-6C98-4755-AF00-CB6DD6F33881}"/>
              </a:ext>
            </a:extLst>
          </p:cNvPr>
          <p:cNvSpPr/>
          <p:nvPr/>
        </p:nvSpPr>
        <p:spPr>
          <a:xfrm>
            <a:off x="3669067" y="3561513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45FB286-55D4-4DFD-9CE0-E4B0278D6FB9}"/>
              </a:ext>
            </a:extLst>
          </p:cNvPr>
          <p:cNvSpPr txBox="1"/>
          <p:nvPr/>
        </p:nvSpPr>
        <p:spPr>
          <a:xfrm>
            <a:off x="4453019" y="1895261"/>
            <a:ext cx="327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NOUVEAU SONDAGE</a:t>
            </a:r>
            <a:endParaRPr lang="fr-FR" sz="28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E73AB9-CCBA-4702-B8CA-8768D52C02A6}"/>
              </a:ext>
            </a:extLst>
          </p:cNvPr>
          <p:cNvSpPr txBox="1"/>
          <p:nvPr/>
        </p:nvSpPr>
        <p:spPr>
          <a:xfrm>
            <a:off x="1909916" y="496059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Choix multiples:</a:t>
            </a:r>
            <a:endParaRPr lang="fr-FR" dirty="0"/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9BBEA8F5-3F18-4C8B-B20A-D8F8B760D32B}"/>
              </a:ext>
            </a:extLst>
          </p:cNvPr>
          <p:cNvSpPr/>
          <p:nvPr/>
        </p:nvSpPr>
        <p:spPr>
          <a:xfrm>
            <a:off x="3669067" y="4998453"/>
            <a:ext cx="286624" cy="2936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F854786-E848-475D-842C-28067644F6D5}"/>
              </a:ext>
            </a:extLst>
          </p:cNvPr>
          <p:cNvSpPr/>
          <p:nvPr/>
        </p:nvSpPr>
        <p:spPr>
          <a:xfrm>
            <a:off x="6689104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1170E71-9C1B-4AF0-96CC-D133A14AAA88}"/>
              </a:ext>
            </a:extLst>
          </p:cNvPr>
          <p:cNvSpPr txBox="1"/>
          <p:nvPr/>
        </p:nvSpPr>
        <p:spPr>
          <a:xfrm>
            <a:off x="7052977" y="5568440"/>
            <a:ext cx="109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ANNULER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323AC-1F0D-46BC-8A73-9D5193541391}"/>
              </a:ext>
            </a:extLst>
          </p:cNvPr>
          <p:cNvSpPr/>
          <p:nvPr/>
        </p:nvSpPr>
        <p:spPr>
          <a:xfrm>
            <a:off x="4714294" y="2579078"/>
            <a:ext cx="271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Quel est le féminin de rat ?</a:t>
            </a:r>
          </a:p>
        </p:txBody>
      </p:sp>
      <p:sp>
        <p:nvSpPr>
          <p:cNvPr id="19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FBEF063F-D2B4-4E01-A26E-59F43CD81F38}"/>
              </a:ext>
            </a:extLst>
          </p:cNvPr>
          <p:cNvSpPr/>
          <p:nvPr/>
        </p:nvSpPr>
        <p:spPr>
          <a:xfrm>
            <a:off x="3669067" y="3067759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3712C-9427-4C4C-A6E3-8FB559DF0F2F}"/>
              </a:ext>
            </a:extLst>
          </p:cNvPr>
          <p:cNvSpPr/>
          <p:nvPr/>
        </p:nvSpPr>
        <p:spPr>
          <a:xfrm>
            <a:off x="5566858" y="301971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Sourie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84355-F9CD-4B71-B5D4-44A9387998BE}"/>
              </a:ext>
            </a:extLst>
          </p:cNvPr>
          <p:cNvSpPr/>
          <p:nvPr/>
        </p:nvSpPr>
        <p:spPr>
          <a:xfrm>
            <a:off x="5654124" y="3515795"/>
            <a:ext cx="86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D2CD580-DB4E-4E7D-BAA5-B4D38E1152E5}"/>
              </a:ext>
            </a:extLst>
          </p:cNvPr>
          <p:cNvSpPr txBox="1"/>
          <p:nvPr/>
        </p:nvSpPr>
        <p:spPr>
          <a:xfrm>
            <a:off x="2221264" y="3978111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3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CCDC6E-7440-45AE-A407-6035099A33D7}"/>
              </a:ext>
            </a:extLst>
          </p:cNvPr>
          <p:cNvSpPr/>
          <p:nvPr/>
        </p:nvSpPr>
        <p:spPr>
          <a:xfrm>
            <a:off x="3669067" y="4020435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CAD59-BB75-4F8E-A33B-E37530F51084}"/>
              </a:ext>
            </a:extLst>
          </p:cNvPr>
          <p:cNvSpPr/>
          <p:nvPr/>
        </p:nvSpPr>
        <p:spPr>
          <a:xfrm>
            <a:off x="5523763" y="3990660"/>
            <a:ext cx="123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Ratonne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4C549-2128-4ABB-BAA4-E462F6036FCA}"/>
              </a:ext>
            </a:extLst>
          </p:cNvPr>
          <p:cNvSpPr txBox="1"/>
          <p:nvPr/>
        </p:nvSpPr>
        <p:spPr>
          <a:xfrm>
            <a:off x="2191905" y="4450989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4 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D5C01-03B5-4156-B3B1-137D1715EAFA}"/>
              </a:ext>
            </a:extLst>
          </p:cNvPr>
          <p:cNvSpPr/>
          <p:nvPr/>
        </p:nvSpPr>
        <p:spPr>
          <a:xfrm>
            <a:off x="3669067" y="4474160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78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8D0FAC-C9B4-4F01-940C-3F2F4790364E}"/>
              </a:ext>
            </a:extLst>
          </p:cNvPr>
          <p:cNvSpPr/>
          <p:nvPr/>
        </p:nvSpPr>
        <p:spPr>
          <a:xfrm>
            <a:off x="1271214" y="1884852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7F7447-3547-4549-BAD0-7A100EC7D1FD}"/>
              </a:ext>
            </a:extLst>
          </p:cNvPr>
          <p:cNvSpPr txBox="1"/>
          <p:nvPr/>
        </p:nvSpPr>
        <p:spPr>
          <a:xfrm>
            <a:off x="1814400" y="2590388"/>
            <a:ext cx="176168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Votre Question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E39690-05ED-4B22-9E9D-F5819EE0D3CE}"/>
              </a:ext>
            </a:extLst>
          </p:cNvPr>
          <p:cNvSpPr txBox="1"/>
          <p:nvPr/>
        </p:nvSpPr>
        <p:spPr>
          <a:xfrm>
            <a:off x="2250627" y="2986172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1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379310-9706-4445-AB22-4DC755457194}"/>
              </a:ext>
            </a:extLst>
          </p:cNvPr>
          <p:cNvSpPr txBox="1"/>
          <p:nvPr/>
        </p:nvSpPr>
        <p:spPr>
          <a:xfrm>
            <a:off x="2221265" y="351701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2 :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F4D831-0F5D-410E-B981-E26DD5E8B54A}"/>
              </a:ext>
            </a:extLst>
          </p:cNvPr>
          <p:cNvSpPr/>
          <p:nvPr/>
        </p:nvSpPr>
        <p:spPr>
          <a:xfrm>
            <a:off x="6637090" y="5528904"/>
            <a:ext cx="1820411" cy="478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2C2E9CD-EF7A-42F9-9C42-1D1F8E68580B}"/>
              </a:ext>
            </a:extLst>
          </p:cNvPr>
          <p:cNvSpPr/>
          <p:nvPr/>
        </p:nvSpPr>
        <p:spPr>
          <a:xfrm>
            <a:off x="3669067" y="2632332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4ED13-6C98-4755-AF00-CB6DD6F33881}"/>
              </a:ext>
            </a:extLst>
          </p:cNvPr>
          <p:cNvSpPr/>
          <p:nvPr/>
        </p:nvSpPr>
        <p:spPr>
          <a:xfrm>
            <a:off x="3669067" y="3562731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45FB286-55D4-4DFD-9CE0-E4B0278D6FB9}"/>
              </a:ext>
            </a:extLst>
          </p:cNvPr>
          <p:cNvSpPr txBox="1"/>
          <p:nvPr/>
        </p:nvSpPr>
        <p:spPr>
          <a:xfrm>
            <a:off x="4453019" y="1895261"/>
            <a:ext cx="327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NOUVEAU SONDAGE</a:t>
            </a:r>
            <a:endParaRPr lang="fr-FR" sz="28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E73AB9-CCBA-4702-B8CA-8768D52C02A6}"/>
              </a:ext>
            </a:extLst>
          </p:cNvPr>
          <p:cNvSpPr txBox="1"/>
          <p:nvPr/>
        </p:nvSpPr>
        <p:spPr>
          <a:xfrm>
            <a:off x="1909916" y="496059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Choix multiples: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EA8F5-3F18-4C8B-B20A-D8F8B760D32B}"/>
              </a:ext>
            </a:extLst>
          </p:cNvPr>
          <p:cNvSpPr/>
          <p:nvPr/>
        </p:nvSpPr>
        <p:spPr>
          <a:xfrm>
            <a:off x="3669067" y="4998453"/>
            <a:ext cx="286624" cy="293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323AC-1F0D-46BC-8A73-9D5193541391}"/>
              </a:ext>
            </a:extLst>
          </p:cNvPr>
          <p:cNvSpPr/>
          <p:nvPr/>
        </p:nvSpPr>
        <p:spPr>
          <a:xfrm>
            <a:off x="4714294" y="2579078"/>
            <a:ext cx="271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Quel est le féminin de rat ?</a:t>
            </a:r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FBEF063F-D2B4-4E01-A26E-59F43CD81F38}"/>
              </a:ext>
            </a:extLst>
          </p:cNvPr>
          <p:cNvSpPr/>
          <p:nvPr/>
        </p:nvSpPr>
        <p:spPr>
          <a:xfrm>
            <a:off x="3669067" y="3067759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3712C-9427-4C4C-A6E3-8FB559DF0F2F}"/>
              </a:ext>
            </a:extLst>
          </p:cNvPr>
          <p:cNvSpPr/>
          <p:nvPr/>
        </p:nvSpPr>
        <p:spPr>
          <a:xfrm>
            <a:off x="5566858" y="301971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Sourie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84355-F9CD-4B71-B5D4-44A9387998BE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654124" y="3515795"/>
            <a:ext cx="86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D2CD580-DB4E-4E7D-BAA5-B4D38E1152E5}"/>
              </a:ext>
            </a:extLst>
          </p:cNvPr>
          <p:cNvSpPr txBox="1"/>
          <p:nvPr/>
        </p:nvSpPr>
        <p:spPr>
          <a:xfrm>
            <a:off x="2221264" y="3978111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3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CCDC6E-7440-45AE-A407-6035099A33D7}"/>
              </a:ext>
            </a:extLst>
          </p:cNvPr>
          <p:cNvSpPr/>
          <p:nvPr/>
        </p:nvSpPr>
        <p:spPr>
          <a:xfrm>
            <a:off x="3669067" y="4020435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CAD59-BB75-4F8E-A33B-E37530F51084}"/>
              </a:ext>
            </a:extLst>
          </p:cNvPr>
          <p:cNvSpPr/>
          <p:nvPr/>
        </p:nvSpPr>
        <p:spPr>
          <a:xfrm>
            <a:off x="5523763" y="3990660"/>
            <a:ext cx="123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Ratonne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4C549-2128-4ABB-BAA4-E462F6036FCA}"/>
              </a:ext>
            </a:extLst>
          </p:cNvPr>
          <p:cNvSpPr txBox="1"/>
          <p:nvPr/>
        </p:nvSpPr>
        <p:spPr>
          <a:xfrm>
            <a:off x="2191905" y="4450989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 4 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D5C01-03B5-4156-B3B1-137D1715EAFA}"/>
              </a:ext>
            </a:extLst>
          </p:cNvPr>
          <p:cNvSpPr/>
          <p:nvPr/>
        </p:nvSpPr>
        <p:spPr>
          <a:xfrm>
            <a:off x="3669067" y="4474160"/>
            <a:ext cx="4840448" cy="29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Check" descr="C:\Users\t-dantay\Documents\WPIcons\appbar.check.rest.png">
            <a:extLst>
              <a:ext uri="{FF2B5EF4-FFF2-40B4-BE49-F238E27FC236}">
                <a16:creationId xmlns:a16="http://schemas.microsoft.com/office/drawing/2014/main" id="{35CED19A-BA4F-4614-A677-AE9132026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03" y="4897106"/>
            <a:ext cx="502752" cy="5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 : coins arrondis 29">
            <a:hlinkClick r:id="rId5" action="ppaction://hlinksldjump"/>
            <a:extLst>
              <a:ext uri="{FF2B5EF4-FFF2-40B4-BE49-F238E27FC236}">
                <a16:creationId xmlns:a16="http://schemas.microsoft.com/office/drawing/2014/main" id="{C69CC085-E793-49E8-829D-0EB35508EF8A}"/>
              </a:ext>
            </a:extLst>
          </p:cNvPr>
          <p:cNvSpPr/>
          <p:nvPr/>
        </p:nvSpPr>
        <p:spPr>
          <a:xfrm>
            <a:off x="3675776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1F809D-25B8-4775-9456-1C001B687BCF}"/>
              </a:ext>
            </a:extLst>
          </p:cNvPr>
          <p:cNvSpPr txBox="1"/>
          <p:nvPr/>
        </p:nvSpPr>
        <p:spPr>
          <a:xfrm>
            <a:off x="4103617" y="5583324"/>
            <a:ext cx="9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  <p:sp>
        <p:nvSpPr>
          <p:cNvPr id="32" name="Rectangle : coins arrondis 31">
            <a:hlinkClick r:id="rId6" action="ppaction://hlinksldjump"/>
            <a:extLst>
              <a:ext uri="{FF2B5EF4-FFF2-40B4-BE49-F238E27FC236}">
                <a16:creationId xmlns:a16="http://schemas.microsoft.com/office/drawing/2014/main" id="{69FAAD25-29B3-48AA-924D-8A7B965986AE}"/>
              </a:ext>
            </a:extLst>
          </p:cNvPr>
          <p:cNvSpPr/>
          <p:nvPr/>
        </p:nvSpPr>
        <p:spPr>
          <a:xfrm>
            <a:off x="6689104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7FF3B6A-E0F2-460C-9998-D74B3DD24CFF}"/>
              </a:ext>
            </a:extLst>
          </p:cNvPr>
          <p:cNvSpPr txBox="1"/>
          <p:nvPr/>
        </p:nvSpPr>
        <p:spPr>
          <a:xfrm>
            <a:off x="7052977" y="5568440"/>
            <a:ext cx="109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ANNULER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9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4E89F-BFF0-473A-8F53-71B01B67B0A9}"/>
              </a:ext>
            </a:extLst>
          </p:cNvPr>
          <p:cNvSpPr/>
          <p:nvPr/>
        </p:nvSpPr>
        <p:spPr>
          <a:xfrm>
            <a:off x="1295398" y="1788034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AF9CD8-05BA-4617-A1FB-C71C5ED4496D}"/>
              </a:ext>
            </a:extLst>
          </p:cNvPr>
          <p:cNvSpPr txBox="1"/>
          <p:nvPr/>
        </p:nvSpPr>
        <p:spPr>
          <a:xfrm>
            <a:off x="1889760" y="4371268"/>
            <a:ext cx="208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Lien de suppression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733E52-23BD-4B80-9D19-66D8E4AD5634}"/>
              </a:ext>
            </a:extLst>
          </p:cNvPr>
          <p:cNvSpPr txBox="1"/>
          <p:nvPr/>
        </p:nvSpPr>
        <p:spPr>
          <a:xfrm>
            <a:off x="1780706" y="4843968"/>
            <a:ext cx="219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Participation  au vote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945CD-EF38-4D31-9382-B95518E6B1BB}"/>
              </a:ext>
            </a:extLst>
          </p:cNvPr>
          <p:cNvSpPr txBox="1"/>
          <p:nvPr/>
        </p:nvSpPr>
        <p:spPr>
          <a:xfrm>
            <a:off x="1889760" y="5289295"/>
            <a:ext cx="21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Résultat du sondage</a:t>
            </a:r>
            <a:endParaRPr lang="fr-FR" dirty="0"/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BB8577BC-D344-4DE4-B72A-5AA839609828}"/>
              </a:ext>
            </a:extLst>
          </p:cNvPr>
          <p:cNvSpPr/>
          <p:nvPr/>
        </p:nvSpPr>
        <p:spPr>
          <a:xfrm>
            <a:off x="4001688" y="4409127"/>
            <a:ext cx="4840448" cy="293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CD47566B-B810-44DC-BEEF-1F5E1667C0F8}"/>
              </a:ext>
            </a:extLst>
          </p:cNvPr>
          <p:cNvSpPr/>
          <p:nvPr/>
        </p:nvSpPr>
        <p:spPr>
          <a:xfrm>
            <a:off x="4001688" y="5327153"/>
            <a:ext cx="4840448" cy="293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C44A0EF7-C4AA-4F4F-9EED-0FB1F7562675}"/>
              </a:ext>
            </a:extLst>
          </p:cNvPr>
          <p:cNvSpPr/>
          <p:nvPr/>
        </p:nvSpPr>
        <p:spPr>
          <a:xfrm>
            <a:off x="4001688" y="4892312"/>
            <a:ext cx="4840448" cy="2936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EFB1D0-4213-42B7-8F68-FDD96E19AAD0}"/>
              </a:ext>
            </a:extLst>
          </p:cNvPr>
          <p:cNvSpPr txBox="1"/>
          <p:nvPr/>
        </p:nvSpPr>
        <p:spPr>
          <a:xfrm>
            <a:off x="4459728" y="1988814"/>
            <a:ext cx="327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Gestion du sondage</a:t>
            </a:r>
            <a:endParaRPr lang="fr-FR" sz="28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A97DE6-B8FB-4CC9-9580-A844417CC143}"/>
              </a:ext>
            </a:extLst>
          </p:cNvPr>
          <p:cNvSpPr txBox="1"/>
          <p:nvPr/>
        </p:nvSpPr>
        <p:spPr>
          <a:xfrm>
            <a:off x="2354579" y="2562040"/>
            <a:ext cx="748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8352AFA-9BE6-4DA9-AB0A-AD2C8174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374" y="2821687"/>
            <a:ext cx="895524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fr-FR" sz="1200" b="1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Сегодня годовщина того дня, когда я видел тебя впервые; этот день ... в моей жизни ... Чем больше я думаю об этом, тем больше я убежден, что мое существование не может быть отделено от вашего: я был создан, чтобы любить вас и следовать за вами; все мои другие проблемы - ошибка и безумие.</a:t>
            </a:r>
            <a:endParaRPr kumimoji="0" lang="ru-RU" altLang="fr-FR" sz="11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fr-FR" sz="1200" b="1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Segodnya godovshchina togo dnya, kogda ya videl tebya vpervyye; etot den' ... v moyey zhizni ... Chem bol'she ya dumayu ob etom, tem bol'she ya ubezhden, chto moye sushchestvovaniye ne mozhet byt' otdeleno ot vashego: ya byl sozdan, chtoby lyubit' vas i sledovat' za vami; vse moi drugiye problemy - oshibka i bezumiye.</a:t>
            </a:r>
            <a:endParaRPr kumimoji="0" lang="ru-RU" altLang="fr-FR" sz="1800" b="1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581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589ACC-C71D-462C-9D4C-DECF066CE31A}"/>
              </a:ext>
            </a:extLst>
          </p:cNvPr>
          <p:cNvSpPr/>
          <p:nvPr/>
        </p:nvSpPr>
        <p:spPr>
          <a:xfrm>
            <a:off x="1295400" y="1821174"/>
            <a:ext cx="9601200" cy="4283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4D1B60-8182-4ECB-92AA-0BFB0DF5FB07}"/>
              </a:ext>
            </a:extLst>
          </p:cNvPr>
          <p:cNvSpPr txBox="1"/>
          <p:nvPr/>
        </p:nvSpPr>
        <p:spPr>
          <a:xfrm>
            <a:off x="5590284" y="1821174"/>
            <a:ext cx="101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Votes</a:t>
            </a:r>
            <a:endParaRPr lang="fr-FR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3EC23-5180-4F5C-B40B-4F1084B27ECA}"/>
              </a:ext>
            </a:extLst>
          </p:cNvPr>
          <p:cNvSpPr/>
          <p:nvPr/>
        </p:nvSpPr>
        <p:spPr>
          <a:xfrm>
            <a:off x="4281280" y="2446882"/>
            <a:ext cx="429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Quel est le féminin de rat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AF699-7871-4BBA-8836-4255A5DF7C46}"/>
              </a:ext>
            </a:extLst>
          </p:cNvPr>
          <p:cNvSpPr/>
          <p:nvPr/>
        </p:nvSpPr>
        <p:spPr>
          <a:xfrm>
            <a:off x="3411939" y="3419620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Sourie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E5248-0B30-4CDF-BA6D-2E14508018C2}"/>
              </a:ext>
            </a:extLst>
          </p:cNvPr>
          <p:cNvSpPr/>
          <p:nvPr/>
        </p:nvSpPr>
        <p:spPr>
          <a:xfrm>
            <a:off x="3411939" y="3887899"/>
            <a:ext cx="86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C2DD3-2243-45EA-ABA5-C6B6B2AC4A81}"/>
              </a:ext>
            </a:extLst>
          </p:cNvPr>
          <p:cNvSpPr/>
          <p:nvPr/>
        </p:nvSpPr>
        <p:spPr>
          <a:xfrm>
            <a:off x="3411939" y="4412911"/>
            <a:ext cx="123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Ratonne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6AD53-725E-430B-ACA2-4F145256E075}"/>
              </a:ext>
            </a:extLst>
          </p:cNvPr>
          <p:cNvSpPr/>
          <p:nvPr/>
        </p:nvSpPr>
        <p:spPr>
          <a:xfrm>
            <a:off x="2913777" y="3472867"/>
            <a:ext cx="286624" cy="2936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77F8A-0FBA-4AD6-8463-EAD9C0650EEE}"/>
              </a:ext>
            </a:extLst>
          </p:cNvPr>
          <p:cNvSpPr/>
          <p:nvPr/>
        </p:nvSpPr>
        <p:spPr>
          <a:xfrm>
            <a:off x="2913777" y="4450769"/>
            <a:ext cx="286624" cy="2936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F388A9EC-3C11-4308-97E9-51564BFEF599}"/>
              </a:ext>
            </a:extLst>
          </p:cNvPr>
          <p:cNvSpPr/>
          <p:nvPr/>
        </p:nvSpPr>
        <p:spPr>
          <a:xfrm>
            <a:off x="2913777" y="3945692"/>
            <a:ext cx="286624" cy="2936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hlinkClick r:id="rId3" action="ppaction://hlinksldjump"/>
            <a:extLst>
              <a:ext uri="{FF2B5EF4-FFF2-40B4-BE49-F238E27FC236}">
                <a16:creationId xmlns:a16="http://schemas.microsoft.com/office/drawing/2014/main" id="{3B19CCCB-4201-4CA4-B20A-FDC90FF0340E}"/>
              </a:ext>
            </a:extLst>
          </p:cNvPr>
          <p:cNvSpPr/>
          <p:nvPr/>
        </p:nvSpPr>
        <p:spPr>
          <a:xfrm>
            <a:off x="3682486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B1BA465-9AA6-4B2E-96E9-85416F1E0859}"/>
              </a:ext>
            </a:extLst>
          </p:cNvPr>
          <p:cNvSpPr txBox="1"/>
          <p:nvPr/>
        </p:nvSpPr>
        <p:spPr>
          <a:xfrm>
            <a:off x="4103617" y="5583324"/>
            <a:ext cx="9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  <p:sp>
        <p:nvSpPr>
          <p:cNvPr id="17" name="Rectangle : coins arrondis 16">
            <a:hlinkClick r:id="rId4" action="ppaction://hlinksldjump"/>
            <a:extLst>
              <a:ext uri="{FF2B5EF4-FFF2-40B4-BE49-F238E27FC236}">
                <a16:creationId xmlns:a16="http://schemas.microsoft.com/office/drawing/2014/main" id="{CF20F8CC-4FE6-468B-B991-39F0458BC31E}"/>
              </a:ext>
            </a:extLst>
          </p:cNvPr>
          <p:cNvSpPr/>
          <p:nvPr/>
        </p:nvSpPr>
        <p:spPr>
          <a:xfrm>
            <a:off x="6689104" y="5528904"/>
            <a:ext cx="1820411" cy="4781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2C50A2-5A59-4BF7-BBD9-45E33D28D03E}"/>
              </a:ext>
            </a:extLst>
          </p:cNvPr>
          <p:cNvSpPr txBox="1"/>
          <p:nvPr/>
        </p:nvSpPr>
        <p:spPr>
          <a:xfrm>
            <a:off x="7052977" y="5568440"/>
            <a:ext cx="109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ANNULER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42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5A67E02-C7C9-4776-8AF1-976474244E3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2F26778-4EF1-4F29-923C-AF716FF8924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5C68DCD-7D67-4CF5-AB87-B82A8BF93E1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152F4AD-ABC1-4185-B39C-5420ABF2203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380</Words>
  <Application>Microsoft Office PowerPoint</Application>
  <PresentationFormat>Grand écran</PresentationFormat>
  <Paragraphs>95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inherit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Ozoumet Nkolo Tiffana Emerancia</dc:creator>
  <cp:lastModifiedBy>Ozoumet Nkolo Tiffana Emerancia</cp:lastModifiedBy>
  <cp:revision>34</cp:revision>
  <dcterms:created xsi:type="dcterms:W3CDTF">2019-03-25T16:33:40Z</dcterms:created>
  <dcterms:modified xsi:type="dcterms:W3CDTF">2019-04-23T22:46:16Z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