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0" r:id="rId7"/>
    <p:sldId id="265" r:id="rId8"/>
    <p:sldId id="261" r:id="rId9"/>
    <p:sldId id="266" r:id="rId10"/>
    <p:sldId id="279" r:id="rId11"/>
    <p:sldId id="268" r:id="rId12"/>
    <p:sldId id="280" r:id="rId13"/>
    <p:sldId id="267" r:id="rId14"/>
    <p:sldId id="269" r:id="rId15"/>
    <p:sldId id="270" r:id="rId16"/>
    <p:sldId id="26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6207.0</c:v>
                </c:pt>
                <c:pt idx="1">
                  <c:v>6552.0</c:v>
                </c:pt>
                <c:pt idx="2">
                  <c:v>1013.0</c:v>
                </c:pt>
                <c:pt idx="3">
                  <c:v>1428.0</c:v>
                </c:pt>
                <c:pt idx="4">
                  <c:v>5432.0</c:v>
                </c:pt>
                <c:pt idx="5">
                  <c:v>11233.0</c:v>
                </c:pt>
                <c:pt idx="6">
                  <c:v>8027.0</c:v>
                </c:pt>
                <c:pt idx="7">
                  <c:v>19489.0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D3DD7-74B8-9144-B76B-9473B0B948F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1AA3-7634-224A-835D-C468B25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prudential-life-insurance-assessment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Risk Classification for Prudential Life Insurance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CS 513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Knowledge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Discovery &amp; Data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Mining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Random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Forest(Conti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8" y="2560338"/>
            <a:ext cx="4673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2" y="3260035"/>
            <a:ext cx="3912701" cy="1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Multinomial logistic regression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 is interpreted as probability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Output is also interpreted as class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Used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nnet.multinom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Logistic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Regression(Conti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2455241"/>
            <a:ext cx="57785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5354983"/>
            <a:ext cx="6426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CART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C4.5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K’s  - KNN, KKNN &amp; KMEANS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451135"/>
              </p:ext>
            </p:extLst>
          </p:nvPr>
        </p:nvGraphicFramePr>
        <p:xfrm>
          <a:off x="1295398" y="2557463"/>
          <a:ext cx="96012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0.3309758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0.3608655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0.3615391 (With partial columns)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0.424097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KKNN (K=25)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0.4208975 (With partial columns)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KMEANS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0.114928 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KMEANS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0.1336196(With almost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all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columns)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62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Problems Faced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Handling the missing values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Handling the large data affected the processing speed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Fine tuning the models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Way Forward</a:t>
            </a:r>
            <a:r>
              <a:rPr lang="mr-IN" sz="32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Combine the models to improve the accuracy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Exploring the other methodologies like SVM,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XGBoost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Embed samples in 2Dspace using PCA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7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We trained the data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on various methodologies like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Random Forest, Logistic Regression and K-Nearest Neighbor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classifiers, CART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Random Forest clocked the maximum prediction accuracy of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54%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Streamline the process of life insurance risk classification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4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Data Sharks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37" y="2527781"/>
            <a:ext cx="2357620" cy="2172090"/>
          </a:xfrm>
        </p:spPr>
      </p:pic>
      <p:pic>
        <p:nvPicPr>
          <p:cNvPr id="1026" name="Picture 2" descr="https://lh6.googleusercontent.com/xfDu_KITmktE8mFfVy4NObSHVTrRM7UQfDKhjQXsVWKc6mPn50W8cOJz08Khj4DiWU0ydwhELMULWpYO4aEGuJXFi9FNMldln1QwIZDG3z7kpmW4R0hV2vj9xkXLLy865LhYFM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93" y="2527781"/>
            <a:ext cx="2233532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13" y="2527782"/>
            <a:ext cx="2229943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8494" y="5102087"/>
            <a:ext cx="22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Brendan Reis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5337" y="5102087"/>
            <a:ext cx="235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Mounika Bandam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0213" y="5102087"/>
            <a:ext cx="222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Karel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Lahmy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44" y="3048000"/>
            <a:ext cx="681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Challenge</a:t>
            </a:r>
            <a:b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Prudential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Life Insurance Assessment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48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Founded in 1875; headquarters in New Jersey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Some of the products and services: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Insurance, Mutual Funds, Retirement, Annuity, Real Estate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insurance application process is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antiquated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Process can take up an average of 30 days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Only 40% US household own individual life 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Build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 predictive model that classifies the risk using an automated approach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982197" cy="367159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www.kaggle.com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/c/prudential-life-insurance-assessment/data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127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variables (columns), ~59K rows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Variables divide into the following: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Categorical (nominal) – Product info, Employment Info, Insured info, Insurance History &amp; Medical History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Continuous – Age, Height, Wright, BMI, Employment Info, Family History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Discrete – Medical History, Medical Keyword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Target Variable –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"Response" is an ordinal measure of risk that has 8 levels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Challenges: 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are “blind” to the actual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content</a:t>
            </a:r>
          </a:p>
          <a:p>
            <a:pPr lvl="1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Domain Knowledge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1" y="2477192"/>
            <a:ext cx="10058400" cy="36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Analyzing the Dataset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“The difference between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an average data scientist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and a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master data scientist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…”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Fill out blanks (TBD – add what was done and why)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unnecessary columns (Medical Keyword)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columns that have high percentage of missing values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Remove columns that do not disperse “properly” (80/20 rule)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Response Breakdown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Algorithms Used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256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KNN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KKNN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K-Means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CART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4.5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Fits a number of decision tree classifiers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Uses averaging to improve predictive accuracy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Controls Overfitting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Parameter Fine Tuning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Ntree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(number of trees in the forest) = 500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Mtry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(number of predictors sampled for splitting at each node)</a:t>
            </a:r>
          </a:p>
          <a:p>
            <a:pPr lvl="1"/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Sampsize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(size of the sample to draw)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16524</TotalTime>
  <Words>477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Garamond</vt:lpstr>
      <vt:lpstr>Times New Roman</vt:lpstr>
      <vt:lpstr>Arial</vt:lpstr>
      <vt:lpstr>Organic</vt:lpstr>
      <vt:lpstr>Risk Classification for Prudential Life Insurance</vt:lpstr>
      <vt:lpstr>The Data Sharks</vt:lpstr>
      <vt:lpstr>The Challenge Prudential Life Insurance Assessment</vt:lpstr>
      <vt:lpstr>Dataset</vt:lpstr>
      <vt:lpstr>Dataset</vt:lpstr>
      <vt:lpstr>Analyzing the Dataset</vt:lpstr>
      <vt:lpstr>Response Breakdown</vt:lpstr>
      <vt:lpstr>Algorithms Used</vt:lpstr>
      <vt:lpstr>Random Forest</vt:lpstr>
      <vt:lpstr>Random Forest(Conti…)</vt:lpstr>
      <vt:lpstr>Logistic Regression</vt:lpstr>
      <vt:lpstr>Logistic Regression(Conti…)</vt:lpstr>
      <vt:lpstr>Neural Networks</vt:lpstr>
      <vt:lpstr>CART</vt:lpstr>
      <vt:lpstr>C4.5</vt:lpstr>
      <vt:lpstr>The K’s  - KNN, KKNN &amp; KMEANS</vt:lpstr>
      <vt:lpstr>Problems Faced</vt:lpstr>
      <vt:lpstr>Way Forward…</vt:lpstr>
      <vt:lpstr>Conclusion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Mounika Bandam</cp:lastModifiedBy>
  <cp:revision>49</cp:revision>
  <dcterms:created xsi:type="dcterms:W3CDTF">2017-11-23T20:22:32Z</dcterms:created>
  <dcterms:modified xsi:type="dcterms:W3CDTF">2017-12-05T18:37:00Z</dcterms:modified>
</cp:coreProperties>
</file>