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53.xml" ContentType="application/vnd.openxmlformats-officedocument.customXmlProperties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42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customXml/itemProps31.xml" ContentType="application/vnd.openxmlformats-officedocument.customXmlPropertie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customXml/itemProps20.xml" ContentType="application/vnd.openxmlformats-officedocument.customXmlProperties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customXml/itemProps8.xml" ContentType="application/vnd.openxmlformats-officedocument.customXmlProperties+xml"/>
  <Override PartName="/customXml/itemProps69.xml" ContentType="application/vnd.openxmlformats-officedocument.customXmlProperties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58.xml" ContentType="application/vnd.openxmlformats-officedocument.customXmlProperties+xml"/>
  <Override PartName="/customXml/itemProps67.xml" ContentType="application/vnd.openxmlformats-officedocument.customXmlProperties+xml"/>
  <Override PartName="/customXml/itemProps4.xml" ContentType="application/vnd.openxmlformats-officedocument.customXmlProperties+xml"/>
  <Override PartName="/customXml/itemProps18.xml" ContentType="application/vnd.openxmlformats-officedocument.customXmlProperties+xml"/>
  <Override PartName="/customXml/itemProps27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56.xml" ContentType="application/vnd.openxmlformats-officedocument.customXmlProperties+xml"/>
  <Override PartName="/customXml/itemProps65.xml" ContentType="application/vnd.openxmlformats-officedocument.customXmlProperties+xml"/>
  <Override PartName="/customXml/itemProps7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customXml/itemProps16.xml" ContentType="application/vnd.openxmlformats-officedocument.customXmlProperties+xml"/>
  <Override PartName="/customXml/itemProps25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54.xml" ContentType="application/vnd.openxmlformats-officedocument.customXmlProperties+xml"/>
  <Override PartName="/customXml/itemProps63.xml" ContentType="application/vnd.openxmlformats-officedocument.customXmlProperties+xml"/>
  <Override PartName="/customXml/itemProps7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14.xml" ContentType="application/vnd.openxmlformats-officedocument.customXmlProperties+xml"/>
  <Override PartName="/customXml/itemProps23.xml" ContentType="application/vnd.openxmlformats-officedocument.customXmlProperties+xml"/>
  <Override PartName="/customXml/itemProps32.xml" ContentType="application/vnd.openxmlformats-officedocument.customXmlProperties+xml"/>
  <Override PartName="/customXml/itemProps41.xml" ContentType="application/vnd.openxmlformats-officedocument.customXmlProperties+xml"/>
  <Override PartName="/customXml/itemProps43.xml" ContentType="application/vnd.openxmlformats-officedocument.customXmlProperties+xml"/>
  <Override PartName="/customXml/itemProps52.xml" ContentType="application/vnd.openxmlformats-officedocument.customXmlProperties+xml"/>
  <Override PartName="/customXml/itemProps61.xml" ContentType="application/vnd.openxmlformats-officedocument.customXmlProperties+xml"/>
  <Override PartName="/customXml/itemProps70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customXml/itemProps12.xml" ContentType="application/vnd.openxmlformats-officedocument.customXmlProperties+xml"/>
  <Override PartName="/customXml/itemProps21.xml" ContentType="application/vnd.openxmlformats-officedocument.customXmlProperties+xml"/>
  <Override PartName="/customXml/itemProps30.xml" ContentType="application/vnd.openxmlformats-officedocument.customXmlProperties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customXml/itemProps9.xml" ContentType="application/vnd.openxmlformats-officedocument.customXmlProperties+xml"/>
  <Override PartName="/customXml/itemProps59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39.xml" ContentType="application/vnd.openxmlformats-officedocument.customXmlProperties+xml"/>
  <Override PartName="/customXml/itemProps48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customXml/itemProps37.xml" ContentType="application/vnd.openxmlformats-officedocument.customXmlProperties+xml"/>
  <Override PartName="/customXml/itemProps46.xml" ContentType="application/vnd.openxmlformats-officedocument.customXmlProperties+xml"/>
  <Override PartName="/customXml/itemProps55.xml" ContentType="application/vnd.openxmlformats-officedocument.customXmlProperties+xml"/>
  <Override PartName="/customXml/itemProps64.xml" ContentType="application/vnd.openxmlformats-officedocument.customXmlProperties+xml"/>
  <Override PartName="/customXml/itemProps66.xml" ContentType="application/vnd.openxmlformats-officedocument.customXmlPropertie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75"/>
    <p:sldMasterId id="2147483766" r:id="rId76"/>
  </p:sldMasterIdLst>
  <p:notesMasterIdLst>
    <p:notesMasterId r:id="rId88"/>
  </p:notesMasterIdLst>
  <p:sldIdLst>
    <p:sldId id="265" r:id="rId77"/>
    <p:sldId id="258" r:id="rId78"/>
    <p:sldId id="264" r:id="rId79"/>
    <p:sldId id="267" r:id="rId80"/>
    <p:sldId id="259" r:id="rId81"/>
    <p:sldId id="260" r:id="rId82"/>
    <p:sldId id="261" r:id="rId83"/>
    <p:sldId id="266" r:id="rId84"/>
    <p:sldId id="262" r:id="rId85"/>
    <p:sldId id="263" r:id="rId86"/>
    <p:sldId id="268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050" autoAdjust="0"/>
  </p:normalViewPr>
  <p:slideViewPr>
    <p:cSldViewPr showGuides="1">
      <p:cViewPr varScale="1">
        <p:scale>
          <a:sx n="65" d="100"/>
          <a:sy n="65" d="100"/>
        </p:scale>
        <p:origin x="-624" y="-114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Master" Target="slideMasters/slideMaster2.xml"/><Relationship Id="rId84" Type="http://schemas.openxmlformats.org/officeDocument/2006/relationships/slide" Target="slides/slide8.xml"/><Relationship Id="rId89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slide" Target="slides/slide3.xml"/><Relationship Id="rId87" Type="http://schemas.openxmlformats.org/officeDocument/2006/relationships/slide" Target="slides/slide1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6.xml"/><Relationship Id="rId90" Type="http://schemas.openxmlformats.org/officeDocument/2006/relationships/viewProps" Target="view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slide" Target="slides/slid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" Target="slides/slide4.xml"/><Relationship Id="rId85" Type="http://schemas.openxmlformats.org/officeDocument/2006/relationships/slide" Target="slides/slide9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Master" Target="slideMasters/slideMaster1.xml"/><Relationship Id="rId83" Type="http://schemas.openxmlformats.org/officeDocument/2006/relationships/slide" Target="slides/slide7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" Target="slides/slide2.xml"/><Relationship Id="rId81" Type="http://schemas.openxmlformats.org/officeDocument/2006/relationships/slide" Target="slides/slide5.xml"/><Relationship Id="rId86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199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031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D33D0BB-003F-42B4-BF7A-CD36EAA9C44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667000"/>
            <a:ext cx="7332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 Rounded MT Bold" pitchFamily="34" charset="0"/>
              </a:rPr>
              <a:t>MOBILE BANKING</a:t>
            </a:r>
            <a:endParaRPr lang="en-US" sz="60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bile-banking-16-7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-49680"/>
            <a:ext cx="8915400" cy="6907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bile-banking-35-7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50"/>
            <a:ext cx="9525000" cy="71437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0" y="0"/>
            <a:ext cx="5338321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rgbClr val="D6ECFF"/>
                </a:solidFill>
                <a:latin typeface="Arial" charset="0"/>
                <a:cs typeface="Arial" charset="0"/>
              </a:rPr>
              <a:t>I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D6ECFF"/>
                </a:solidFill>
                <a:effectLst/>
                <a:latin typeface="Arial" charset="0"/>
                <a:cs typeface="Arial" charset="0"/>
              </a:rPr>
              <a:t>NTRODUCTION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 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Mobile banking</a:t>
            </a:r>
            <a:r>
              <a:rPr lang="en-US" sz="3200" dirty="0" smtClean="0">
                <a:latin typeface="Arial" charset="0"/>
                <a:cs typeface="Arial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is a term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 used for performing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 balance checks,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      account transactions,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payments etc.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      via a mobile device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 such as 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mobilephone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</a:p>
        </p:txBody>
      </p:sp>
      <p:pic>
        <p:nvPicPr>
          <p:cNvPr id="6" name="Picture 5" descr="woman-banks-onl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0"/>
            <a:ext cx="379076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739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WHAT IS MOBILE BANKING ?</a:t>
            </a:r>
          </a:p>
          <a:p>
            <a:endParaRPr lang="en-US" sz="3600" dirty="0" smtClean="0"/>
          </a:p>
          <a:p>
            <a:r>
              <a:rPr lang="en-US" sz="3600" dirty="0" smtClean="0"/>
              <a:t>Mobile </a:t>
            </a:r>
            <a:r>
              <a:rPr lang="en-US" sz="3600" dirty="0" smtClean="0"/>
              <a:t>banking is a way for the customer to perform banking actions on his or her cell phone or other mobile device. It is a quite popular method of banking that fits in well with a busy, technologically oriented lifestyle. It might also be referred to as M-banking or SMS banking. 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bile-banking-18-7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0"/>
            <a:ext cx="9676936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" y="0"/>
            <a:ext cx="8140255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6ECFF"/>
                </a:solidFill>
                <a:effectLst/>
                <a:latin typeface="Arial" charset="0"/>
                <a:cs typeface="Arial" charset="0"/>
              </a:rPr>
              <a:t>REASONS OF GENESIS OF MOBILE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Introduction of new technologies.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Control costs, removal of cost duplication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Cater to increasing online channel customers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Personalize customer interactions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Unparalleled convenience and proactive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 service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04800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CLASSIFYING </a:t>
            </a:r>
            <a:r>
              <a:rPr lang="en-US" sz="3600" dirty="0" smtClean="0"/>
              <a:t>SERVICES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On the basis of originator of service session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 Push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Pull</a:t>
            </a:r>
            <a:endParaRPr lang="en-US" sz="3600" dirty="0" smtClean="0"/>
          </a:p>
          <a:p>
            <a:pPr marL="742950" indent="-742950">
              <a:buFont typeface="Arial" pitchFamily="34" charset="0"/>
              <a:buChar char="•"/>
            </a:pPr>
            <a:endParaRPr lang="en-US" sz="3600" dirty="0" smtClean="0"/>
          </a:p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/>
              <a:t>On the basis of nature of </a:t>
            </a:r>
            <a:r>
              <a:rPr lang="en-US" sz="3600" dirty="0" smtClean="0"/>
              <a:t>service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5</a:t>
            </a:r>
            <a:r>
              <a:rPr lang="en-US" sz="3600" dirty="0" smtClean="0"/>
              <a:t>. </a:t>
            </a:r>
            <a:r>
              <a:rPr lang="en-US" sz="3600" dirty="0" smtClean="0"/>
              <a:t>Transaction Based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6.Enquiry </a:t>
            </a:r>
            <a:r>
              <a:rPr lang="en-US" sz="3600" dirty="0" smtClean="0"/>
              <a:t>Based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228600" y="0"/>
            <a:ext cx="8610600" cy="784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6ECFF"/>
                </a:solidFill>
                <a:effectLst/>
                <a:latin typeface="Arial" charset="0"/>
                <a:cs typeface="Arial" charset="0"/>
              </a:rPr>
              <a:t>MOBILE BANKING SERVICES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Account Information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Payments, Deposits, withdrawals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and Transfers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Investment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Support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Content Services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bile-banking-17-7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3"/>
            <a:ext cx="9144000" cy="68355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/>
          <p:cNvSpPr>
            <a:spLocks noChangeArrowheads="1"/>
          </p:cNvSpPr>
          <p:nvPr/>
        </p:nvSpPr>
        <p:spPr bwMode="auto">
          <a:xfrm>
            <a:off x="228600" y="304800"/>
            <a:ext cx="89154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PRODUCT </a:t>
            </a:r>
            <a:r>
              <a:rPr lang="en-US" sz="2800" dirty="0" smtClean="0"/>
              <a:t>BENEFITS</a:t>
            </a:r>
          </a:p>
          <a:p>
            <a:endParaRPr lang="en-US" sz="2800" dirty="0" smtClean="0"/>
          </a:p>
          <a:p>
            <a:r>
              <a:rPr lang="en-US" sz="2800" dirty="0" smtClean="0"/>
              <a:t>Customer </a:t>
            </a:r>
            <a:r>
              <a:rPr lang="en-US" sz="2800" dirty="0" smtClean="0"/>
              <a:t>Benefits: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Secure, Convenient and easy method of </a:t>
            </a:r>
            <a:r>
              <a:rPr lang="en-US" sz="2400" dirty="0" smtClean="0"/>
              <a:t>payment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Anywhere anytime </a:t>
            </a:r>
            <a:r>
              <a:rPr lang="en-US" sz="2400" dirty="0" err="1" smtClean="0"/>
              <a:t>paymentMerchant</a:t>
            </a:r>
            <a:r>
              <a:rPr lang="en-US" sz="2400" dirty="0" smtClean="0"/>
              <a:t> Benefits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800" dirty="0" smtClean="0"/>
              <a:t>Merchant Benefits: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Additional payment method for </a:t>
            </a:r>
            <a:r>
              <a:rPr lang="en-US" sz="2400" dirty="0" smtClean="0"/>
              <a:t>customers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Small payment amounts can be accepted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Portable </a:t>
            </a:r>
            <a:r>
              <a:rPr lang="en-US" sz="2400" dirty="0" smtClean="0"/>
              <a:t>payment options for merchants on move </a:t>
            </a:r>
            <a:r>
              <a:rPr lang="en-US" sz="2400" dirty="0" smtClean="0"/>
              <a:t>Banks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800" dirty="0" smtClean="0"/>
              <a:t>Bank Benefits: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Additional channel for customer payments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smtClean="0"/>
              <a:t>of existing Infrastructure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Value </a:t>
            </a:r>
            <a:r>
              <a:rPr lang="en-US" sz="2400" dirty="0" smtClean="0"/>
              <a:t>added service to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r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10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1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2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13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4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15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16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1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8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19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20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21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22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23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6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2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8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2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30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33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34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35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36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4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4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41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43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44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45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46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4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8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49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50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5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2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53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5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56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57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58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59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6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6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63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4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65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6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8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69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7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71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7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3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74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8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9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Props1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12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26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9E9510A-02AF-4564-9E17-46676C80E84C}">
  <ds:schemaRefs>
    <ds:schemaRef ds:uri="http://purl.org/dc/dcmitype/"/>
    <ds:schemaRef ds:uri="http://www.w3.org/XML/1998/namespace"/>
    <ds:schemaRef ds:uri="b4ebf394-daf6-497a-96c5-a2f8c10b38c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41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64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66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73</TotalTime>
  <Words>229</Words>
  <Application>Microsoft Office PowerPoint</Application>
  <PresentationFormat>On-screen Show (4:3)</PresentationFormat>
  <Paragraphs>64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Starter Template</vt:lpstr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PGLAB</dc:creator>
  <cp:lastModifiedBy>PGLAB</cp:lastModifiedBy>
  <cp:revision>7</cp:revision>
  <dcterms:created xsi:type="dcterms:W3CDTF">2016-03-31T05:48:43Z</dcterms:created>
  <dcterms:modified xsi:type="dcterms:W3CDTF">2016-03-31T07:02:34Z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