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50" d="100"/>
          <a:sy n="150" d="100"/>
        </p:scale>
        <p:origin x="-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5D8-6DB8-8D46-AC06-A2BEB2E1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8933-61D2-3746-8742-DCA2F6D8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01A-02CB-3243-B0A0-B8E38D5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6184-BD0C-2542-A597-0727C246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DD1A-BE9D-9B4E-BD39-2708768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BD2-E283-0448-BA0D-4A26CFB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3DC6-4274-574C-BACB-F16FF373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B5D-EF85-734A-993D-9F08A1AD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75D4-50B2-774A-836B-AC5DE83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3B17-3FD7-3F41-9EFE-F61B3DD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D158-F073-2842-9C22-526F7D0C7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AAC9-B5A1-EA4A-A088-A26309EA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2BBF-C639-244E-8F59-16DA5B0F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900A-9416-F947-85ED-2E586005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AAD0-F0BF-7248-BB48-6B13CEE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CC5-D553-7945-ACDD-E57E255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D602-A42F-EB4F-A6D7-DFDB1236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CC8F-AD76-EE44-887B-CB99C5F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D239-5F5E-3D4E-8878-55F4B14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5FEC-9764-0344-AFCD-FE3D75AC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8680-23C1-1440-8D7A-13378293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98DF-6383-2744-B649-34630DC4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E861-D65F-2240-ADF7-58DFDA05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8447-245C-0D4D-838D-AFFA2825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39A-FA83-DC46-AED9-591527A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8BA-6040-104F-A88F-8B5F29C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B0CF-E4A6-0945-9187-C348B570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4CDE-9CD0-6747-8F07-D8743DB5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500A-1E41-1547-86E3-3C632E2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A3D4-05EC-A048-A466-B47E857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07B8-E825-4A4F-8E66-A33E196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1DA-632D-BF41-B5DA-12CD345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6192-A622-E243-A8B9-FBEA8F25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6F17-1B9D-9746-9AE1-E736E592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3FDB6-E3EC-B541-83BC-6FC4089C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718D1-2312-3043-B314-C51EAF47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DCD0-CBCC-F841-9EB8-E2620BC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9311-314C-DE4E-AD1A-AFE86BC1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7802-3DCE-514D-A2A4-B444D83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B8C-3AE5-8043-AD52-B991052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F2E63-6EBA-274A-8CB0-F42BE37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B28E3-C789-BF45-B8CC-7AF0AA8E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17C0-25E2-FE4C-BB44-7EAF500C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745B6-71B0-9D4A-B463-5A91058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6F430-C1B3-FB43-9DDB-960D576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D791-9FCE-3940-9B8C-B7CC9629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262-CD31-F641-969B-B382DD68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F256-7A1D-0346-8595-6405844F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53A7-A5CC-BB44-AF2E-6F91F2CA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8B3C-7B6F-2047-BD03-D31BDDC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C6A6-4B84-FC4D-B9EA-2A26F5F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9E89-AB3D-6A4D-B181-6373492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666-6D47-2E41-BEE0-0BB8417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5107-A540-9E4D-AFB2-2F934EA66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D1FC-726C-9C49-8C3C-36DEC400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FA59-34FD-8246-B5E3-C1063EA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6E05-32FF-EA41-AECB-A68AB3B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95B-FAE9-2445-9FAC-20701D0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9C152-1458-7940-A23A-153CE7CB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B79E-532A-0448-A101-2F94A3E1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9018-457B-BF43-ACAD-93BC6EC9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C89B-89AA-4B49-A5EC-FD02331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61B-3CD1-794B-A7A1-7AF36BB7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B4DDFD-B92F-3842-BA1D-CA45E9267048}"/>
              </a:ext>
            </a:extLst>
          </p:cNvPr>
          <p:cNvGrpSpPr/>
          <p:nvPr/>
        </p:nvGrpSpPr>
        <p:grpSpPr>
          <a:xfrm>
            <a:off x="981635" y="275665"/>
            <a:ext cx="4995583" cy="3980329"/>
            <a:chOff x="981635" y="275665"/>
            <a:chExt cx="4995583" cy="398032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A486BE-3F73-584C-B338-EE6EB2BA44ED}"/>
                </a:ext>
              </a:extLst>
            </p:cNvPr>
            <p:cNvSpPr/>
            <p:nvPr/>
          </p:nvSpPr>
          <p:spPr>
            <a:xfrm>
              <a:off x="981635" y="275665"/>
              <a:ext cx="4995583" cy="398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07F312-7C5D-FF43-8FB4-553A74B7B6EE}"/>
                </a:ext>
              </a:extLst>
            </p:cNvPr>
            <p:cNvSpPr/>
            <p:nvPr/>
          </p:nvSpPr>
          <p:spPr>
            <a:xfrm>
              <a:off x="1240011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447667-6DD0-1F47-9A18-C1DA3AFD3A23}"/>
                </a:ext>
              </a:extLst>
            </p:cNvPr>
            <p:cNvSpPr/>
            <p:nvPr/>
          </p:nvSpPr>
          <p:spPr>
            <a:xfrm>
              <a:off x="1240011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266FF2-CAFC-D34D-AB8A-6048561D4112}"/>
                </a:ext>
              </a:extLst>
            </p:cNvPr>
            <p:cNvSpPr/>
            <p:nvPr/>
          </p:nvSpPr>
          <p:spPr>
            <a:xfrm>
              <a:off x="1523040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0210D9-8D75-8243-95CE-077EA4969848}"/>
                </a:ext>
              </a:extLst>
            </p:cNvPr>
            <p:cNvSpPr/>
            <p:nvPr/>
          </p:nvSpPr>
          <p:spPr>
            <a:xfrm>
              <a:off x="1523040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51F709-E43E-554A-A1A7-B63827674B46}"/>
                </a:ext>
              </a:extLst>
            </p:cNvPr>
            <p:cNvCxnSpPr/>
            <p:nvPr/>
          </p:nvCxnSpPr>
          <p:spPr>
            <a:xfrm>
              <a:off x="1893153" y="1408099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803F7-B5AD-1C4D-A6DF-9D7425383582}"/>
                </a:ext>
              </a:extLst>
            </p:cNvPr>
            <p:cNvSpPr/>
            <p:nvPr/>
          </p:nvSpPr>
          <p:spPr>
            <a:xfrm>
              <a:off x="3166782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D55C9D-B773-8747-A61C-C5436B233426}"/>
                </a:ext>
              </a:extLst>
            </p:cNvPr>
            <p:cNvSpPr/>
            <p:nvPr/>
          </p:nvSpPr>
          <p:spPr>
            <a:xfrm>
              <a:off x="3166782" y="149518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8461E2-E36C-8148-9A6A-5C267DE9CB57}"/>
                </a:ext>
              </a:extLst>
            </p:cNvPr>
            <p:cNvSpPr/>
            <p:nvPr/>
          </p:nvSpPr>
          <p:spPr>
            <a:xfrm>
              <a:off x="3449811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B394F8-6936-8D40-AAD6-4A3477C8C8AE}"/>
                </a:ext>
              </a:extLst>
            </p:cNvPr>
            <p:cNvSpPr/>
            <p:nvPr/>
          </p:nvSpPr>
          <p:spPr>
            <a:xfrm>
              <a:off x="3449811" y="11794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469FA1-1144-5741-A375-04D0E4EE953A}"/>
                </a:ext>
              </a:extLst>
            </p:cNvPr>
            <p:cNvCxnSpPr/>
            <p:nvPr/>
          </p:nvCxnSpPr>
          <p:spPr>
            <a:xfrm>
              <a:off x="3776381" y="1408099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EE3D20-1F56-B144-A1FA-44C4FAA2B69F}"/>
                </a:ext>
              </a:extLst>
            </p:cNvPr>
            <p:cNvSpPr/>
            <p:nvPr/>
          </p:nvSpPr>
          <p:spPr>
            <a:xfrm>
              <a:off x="5017354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208D67-C76F-2046-82A8-EF584E60F918}"/>
                </a:ext>
              </a:extLst>
            </p:cNvPr>
            <p:cNvSpPr/>
            <p:nvPr/>
          </p:nvSpPr>
          <p:spPr>
            <a:xfrm>
              <a:off x="5017354" y="149518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9B93DA-1ADC-AE42-8D62-81E2A93FAE0F}"/>
                </a:ext>
              </a:extLst>
            </p:cNvPr>
            <p:cNvSpPr/>
            <p:nvPr/>
          </p:nvSpPr>
          <p:spPr>
            <a:xfrm>
              <a:off x="5300383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6A1721-AF57-1A4A-8F5E-EC6F805B42BA}"/>
                </a:ext>
              </a:extLst>
            </p:cNvPr>
            <p:cNvSpPr/>
            <p:nvPr/>
          </p:nvSpPr>
          <p:spPr>
            <a:xfrm>
              <a:off x="5300383" y="11794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0361E73-0497-B046-A0AA-453E7933CF67}"/>
                </a:ext>
              </a:extLst>
            </p:cNvPr>
            <p:cNvSpPr/>
            <p:nvPr/>
          </p:nvSpPr>
          <p:spPr>
            <a:xfrm>
              <a:off x="5017354" y="1179500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9360E978-6B35-6749-8DCA-4071967DAAA9}"/>
                </a:ext>
              </a:extLst>
            </p:cNvPr>
            <p:cNvSpPr/>
            <p:nvPr/>
          </p:nvSpPr>
          <p:spPr>
            <a:xfrm>
              <a:off x="5300383" y="14951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E760CB9A-D2B3-E34C-A606-AA33511CF070}"/>
                </a:ext>
              </a:extLst>
            </p:cNvPr>
            <p:cNvSpPr/>
            <p:nvPr/>
          </p:nvSpPr>
          <p:spPr>
            <a:xfrm>
              <a:off x="5300383" y="117949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7F0FB-9321-6E4E-9B74-E88C7A8633DE}"/>
                </a:ext>
              </a:extLst>
            </p:cNvPr>
            <p:cNvSpPr/>
            <p:nvPr/>
          </p:nvSpPr>
          <p:spPr>
            <a:xfrm>
              <a:off x="1240011" y="451120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6F9927-DAA2-CB41-8280-F7F8D5117988}"/>
                </a:ext>
              </a:extLst>
            </p:cNvPr>
            <p:cNvSpPr txBox="1"/>
            <p:nvPr/>
          </p:nvSpPr>
          <p:spPr>
            <a:xfrm>
              <a:off x="1423969" y="411904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Exposed</a:t>
              </a: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1ACA8B-EC0F-444D-9B62-5D7568653BBA}"/>
                </a:ext>
              </a:extLst>
            </p:cNvPr>
            <p:cNvSpPr/>
            <p:nvPr/>
          </p:nvSpPr>
          <p:spPr>
            <a:xfrm>
              <a:off x="2099847" y="451120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4550F-1F86-5A48-A55B-7E94089F2610}"/>
                </a:ext>
              </a:extLst>
            </p:cNvPr>
            <p:cNvSpPr txBox="1"/>
            <p:nvPr/>
          </p:nvSpPr>
          <p:spPr>
            <a:xfrm>
              <a:off x="2270359" y="411904"/>
              <a:ext cx="712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Unexposed</a:t>
              </a:r>
              <a:endParaRPr lang="en-US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2AED7705-7DC7-0247-89B8-CF249FA665DE}"/>
                </a:ext>
              </a:extLst>
            </p:cNvPr>
            <p:cNvSpPr/>
            <p:nvPr/>
          </p:nvSpPr>
          <p:spPr>
            <a:xfrm>
              <a:off x="3098568" y="45245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5A246-A3B8-354A-AEB3-A08AD55F4E53}"/>
                </a:ext>
              </a:extLst>
            </p:cNvPr>
            <p:cNvSpPr txBox="1"/>
            <p:nvPr/>
          </p:nvSpPr>
          <p:spPr>
            <a:xfrm>
              <a:off x="3273173" y="41190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outcome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674508-3399-B64B-9C17-C980C07CE9A2}"/>
                </a:ext>
              </a:extLst>
            </p:cNvPr>
            <p:cNvSpPr txBox="1"/>
            <p:nvPr/>
          </p:nvSpPr>
          <p:spPr>
            <a:xfrm>
              <a:off x="1132383" y="808252"/>
              <a:ext cx="17347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Randomized Controlled Trial</a:t>
              </a:r>
              <a:endParaRPr lang="en-US" sz="2400" u="sn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5FC9E7-5EE1-0F4B-87EE-FA2064C5BB34}"/>
                </a:ext>
              </a:extLst>
            </p:cNvPr>
            <p:cNvSpPr txBox="1"/>
            <p:nvPr/>
          </p:nvSpPr>
          <p:spPr>
            <a:xfrm>
              <a:off x="2029389" y="1163260"/>
              <a:ext cx="7072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Randomize</a:t>
              </a:r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973B3-3FC8-794B-9DDF-38AB60AAA159}"/>
                </a:ext>
              </a:extLst>
            </p:cNvPr>
            <p:cNvSpPr txBox="1"/>
            <p:nvPr/>
          </p:nvSpPr>
          <p:spPr>
            <a:xfrm>
              <a:off x="3956160" y="1161898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Follow-Up</a:t>
              </a: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BCF6FB7-0A47-DB4E-A3A0-DF5DE7D9C745}"/>
                </a:ext>
              </a:extLst>
            </p:cNvPr>
            <p:cNvSpPr/>
            <p:nvPr/>
          </p:nvSpPr>
          <p:spPr>
            <a:xfrm>
              <a:off x="1240011" y="231689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DB875C-5107-D942-A40B-05B0AD48A557}"/>
                </a:ext>
              </a:extLst>
            </p:cNvPr>
            <p:cNvSpPr/>
            <p:nvPr/>
          </p:nvSpPr>
          <p:spPr>
            <a:xfrm>
              <a:off x="1240011" y="263257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2472DFD-3D5C-3F43-B792-2522CE9A335E}"/>
                </a:ext>
              </a:extLst>
            </p:cNvPr>
            <p:cNvSpPr/>
            <p:nvPr/>
          </p:nvSpPr>
          <p:spPr>
            <a:xfrm>
              <a:off x="1523040" y="263257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84D5AB1-34BF-1B4E-B323-F11401A0D316}"/>
                </a:ext>
              </a:extLst>
            </p:cNvPr>
            <p:cNvSpPr/>
            <p:nvPr/>
          </p:nvSpPr>
          <p:spPr>
            <a:xfrm>
              <a:off x="1523040" y="231689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02B39C-5969-E543-92E1-3E5769EAE9A7}"/>
                </a:ext>
              </a:extLst>
            </p:cNvPr>
            <p:cNvCxnSpPr/>
            <p:nvPr/>
          </p:nvCxnSpPr>
          <p:spPr>
            <a:xfrm>
              <a:off x="1893153" y="2545492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9F158B9-2CA1-E543-B794-11B55888F786}"/>
                </a:ext>
              </a:extLst>
            </p:cNvPr>
            <p:cNvSpPr/>
            <p:nvPr/>
          </p:nvSpPr>
          <p:spPr>
            <a:xfrm>
              <a:off x="3166782" y="231689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9A61F5-7BBB-0F48-9EBA-001CBBC0FFD5}"/>
                </a:ext>
              </a:extLst>
            </p:cNvPr>
            <p:cNvSpPr/>
            <p:nvPr/>
          </p:nvSpPr>
          <p:spPr>
            <a:xfrm>
              <a:off x="3166782" y="263257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617A77-C1A8-C247-B5B3-4EA0E352374B}"/>
                </a:ext>
              </a:extLst>
            </p:cNvPr>
            <p:cNvSpPr/>
            <p:nvPr/>
          </p:nvSpPr>
          <p:spPr>
            <a:xfrm>
              <a:off x="3449811" y="263257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83E3549-3330-F848-A524-21512C47E31E}"/>
                </a:ext>
              </a:extLst>
            </p:cNvPr>
            <p:cNvSpPr/>
            <p:nvPr/>
          </p:nvSpPr>
          <p:spPr>
            <a:xfrm>
              <a:off x="3449811" y="231689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5E5D8C-A792-B94A-802B-8AECE0DACCA3}"/>
                </a:ext>
              </a:extLst>
            </p:cNvPr>
            <p:cNvSpPr txBox="1"/>
            <p:nvPr/>
          </p:nvSpPr>
          <p:spPr>
            <a:xfrm>
              <a:off x="1132383" y="1945645"/>
              <a:ext cx="8996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Cohort Study</a:t>
              </a:r>
              <a:endParaRPr lang="en-US" sz="2400" u="sn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97E924-793E-5F42-B5ED-A6ACB995AAA6}"/>
                </a:ext>
              </a:extLst>
            </p:cNvPr>
            <p:cNvSpPr txBox="1"/>
            <p:nvPr/>
          </p:nvSpPr>
          <p:spPr>
            <a:xfrm>
              <a:off x="2029389" y="2300653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Follow-Up</a:t>
              </a:r>
              <a:endParaRPr lang="en-US"/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4E475663-BE83-E64B-B511-5816CDAE017A}"/>
                </a:ext>
              </a:extLst>
            </p:cNvPr>
            <p:cNvSpPr/>
            <p:nvPr/>
          </p:nvSpPr>
          <p:spPr>
            <a:xfrm>
              <a:off x="3169345" y="2316892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B08A09ED-D716-5140-884E-F6B8B6474C65}"/>
                </a:ext>
              </a:extLst>
            </p:cNvPr>
            <p:cNvSpPr/>
            <p:nvPr/>
          </p:nvSpPr>
          <p:spPr>
            <a:xfrm>
              <a:off x="3447248" y="2316892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B761C82E-A2C0-2F4F-98CC-0AFBF10E36C7}"/>
                </a:ext>
              </a:extLst>
            </p:cNvPr>
            <p:cNvSpPr/>
            <p:nvPr/>
          </p:nvSpPr>
          <p:spPr>
            <a:xfrm>
              <a:off x="3447248" y="263257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1BF636E-EFE4-9F4C-9454-342718769497}"/>
                </a:ext>
              </a:extLst>
            </p:cNvPr>
            <p:cNvSpPr/>
            <p:nvPr/>
          </p:nvSpPr>
          <p:spPr>
            <a:xfrm>
              <a:off x="3166684" y="3509847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08142C-606B-7F49-AA9B-5E01862F5171}"/>
                </a:ext>
              </a:extLst>
            </p:cNvPr>
            <p:cNvSpPr/>
            <p:nvPr/>
          </p:nvSpPr>
          <p:spPr>
            <a:xfrm>
              <a:off x="3166684" y="3825532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BC1B72-868F-AA45-BFD1-DDC18438A272}"/>
                </a:ext>
              </a:extLst>
            </p:cNvPr>
            <p:cNvSpPr/>
            <p:nvPr/>
          </p:nvSpPr>
          <p:spPr>
            <a:xfrm>
              <a:off x="3449713" y="3825532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E3F3DCC-C6A6-5F4B-8175-7F3A80A063E7}"/>
                </a:ext>
              </a:extLst>
            </p:cNvPr>
            <p:cNvSpPr/>
            <p:nvPr/>
          </p:nvSpPr>
          <p:spPr>
            <a:xfrm>
              <a:off x="3449713" y="3509847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BD2FF6-517F-4147-B97E-E44A2EBB1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600" y="3742266"/>
              <a:ext cx="1156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46CD0A-ADD8-2744-BA24-7FA2542BFE14}"/>
                </a:ext>
              </a:extLst>
            </p:cNvPr>
            <p:cNvSpPr/>
            <p:nvPr/>
          </p:nvSpPr>
          <p:spPr>
            <a:xfrm>
              <a:off x="1242188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35A81B9-CCB4-B74D-A481-05E18FBF7201}"/>
                </a:ext>
              </a:extLst>
            </p:cNvPr>
            <p:cNvSpPr/>
            <p:nvPr/>
          </p:nvSpPr>
          <p:spPr>
            <a:xfrm>
              <a:off x="1242188" y="382553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3DBBC78-65E4-E842-A6AF-86C6DFA6E1D8}"/>
                </a:ext>
              </a:extLst>
            </p:cNvPr>
            <p:cNvSpPr/>
            <p:nvPr/>
          </p:nvSpPr>
          <p:spPr>
            <a:xfrm>
              <a:off x="1525217" y="382553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F15953D-0C08-9B4B-853E-E77A75A5D0FB}"/>
                </a:ext>
              </a:extLst>
            </p:cNvPr>
            <p:cNvSpPr/>
            <p:nvPr/>
          </p:nvSpPr>
          <p:spPr>
            <a:xfrm>
              <a:off x="1525217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3592A11-D0B9-6846-8429-98643FF02912}"/>
                </a:ext>
              </a:extLst>
            </p:cNvPr>
            <p:cNvSpPr txBox="1"/>
            <p:nvPr/>
          </p:nvSpPr>
          <p:spPr>
            <a:xfrm>
              <a:off x="1132383" y="3138600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Case Control Study</a:t>
              </a:r>
              <a:endParaRPr lang="en-US" sz="2400" u="sng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380F89-9F5B-5C41-B1C6-D81BFF841921}"/>
                </a:ext>
              </a:extLst>
            </p:cNvPr>
            <p:cNvSpPr txBox="1"/>
            <p:nvPr/>
          </p:nvSpPr>
          <p:spPr>
            <a:xfrm>
              <a:off x="1870899" y="3367442"/>
              <a:ext cx="107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Retrospective Ascertainment</a:t>
              </a:r>
              <a:endParaRPr lang="en-US"/>
            </a:p>
          </p:txBody>
        </p:sp>
        <p:sp>
          <p:nvSpPr>
            <p:cNvPr id="85" name="Cross 84">
              <a:extLst>
                <a:ext uri="{FF2B5EF4-FFF2-40B4-BE49-F238E27FC236}">
                  <a16:creationId xmlns:a16="http://schemas.microsoft.com/office/drawing/2014/main" id="{0B3DB8DE-7090-3949-8FE9-143947F5C5B9}"/>
                </a:ext>
              </a:extLst>
            </p:cNvPr>
            <p:cNvSpPr/>
            <p:nvPr/>
          </p:nvSpPr>
          <p:spPr>
            <a:xfrm>
              <a:off x="1244751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ross 85">
              <a:extLst>
                <a:ext uri="{FF2B5EF4-FFF2-40B4-BE49-F238E27FC236}">
                  <a16:creationId xmlns:a16="http://schemas.microsoft.com/office/drawing/2014/main" id="{BF8E500D-CBFA-C24F-8459-EE3C9755E8A7}"/>
                </a:ext>
              </a:extLst>
            </p:cNvPr>
            <p:cNvSpPr/>
            <p:nvPr/>
          </p:nvSpPr>
          <p:spPr>
            <a:xfrm>
              <a:off x="1522654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221EAD41-9CA4-EE40-B750-95E7C6344312}"/>
                </a:ext>
              </a:extLst>
            </p:cNvPr>
            <p:cNvSpPr/>
            <p:nvPr/>
          </p:nvSpPr>
          <p:spPr>
            <a:xfrm>
              <a:off x="3164121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BDE05B3D-32DA-2E45-AA11-525F56CF892D}"/>
                </a:ext>
              </a:extLst>
            </p:cNvPr>
            <p:cNvSpPr/>
            <p:nvPr/>
          </p:nvSpPr>
          <p:spPr>
            <a:xfrm>
              <a:off x="3455472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7B29EC9-A4DE-8747-ABC9-B690AEFE9FD1}"/>
                </a:ext>
              </a:extLst>
            </p:cNvPr>
            <p:cNvSpPr/>
            <p:nvPr/>
          </p:nvSpPr>
          <p:spPr>
            <a:xfrm>
              <a:off x="5011698" y="2299291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91EA7D-6A3D-FB4E-9F06-208D685A8C4A}"/>
                </a:ext>
              </a:extLst>
            </p:cNvPr>
            <p:cNvSpPr/>
            <p:nvPr/>
          </p:nvSpPr>
          <p:spPr>
            <a:xfrm>
              <a:off x="5011698" y="2614976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AA4A81-2975-EE43-8327-0E654CF27F3E}"/>
                </a:ext>
              </a:extLst>
            </p:cNvPr>
            <p:cNvSpPr/>
            <p:nvPr/>
          </p:nvSpPr>
          <p:spPr>
            <a:xfrm>
              <a:off x="5294727" y="2614976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2A5BD2D-E81F-1F43-B8DB-E584486E22C5}"/>
                </a:ext>
              </a:extLst>
            </p:cNvPr>
            <p:cNvSpPr/>
            <p:nvPr/>
          </p:nvSpPr>
          <p:spPr>
            <a:xfrm>
              <a:off x="5294727" y="229929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554ED4-13F3-9E42-A6B6-F2BE8537F5E9}"/>
                </a:ext>
              </a:extLst>
            </p:cNvPr>
            <p:cNvSpPr txBox="1"/>
            <p:nvPr/>
          </p:nvSpPr>
          <p:spPr>
            <a:xfrm>
              <a:off x="4720510" y="1945645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Cross-Sectional</a:t>
              </a:r>
              <a:endParaRPr lang="en-US" sz="2400" u="sng"/>
            </a:p>
          </p:txBody>
        </p:sp>
        <p:sp>
          <p:nvSpPr>
            <p:cNvPr id="101" name="Cross 100">
              <a:extLst>
                <a:ext uri="{FF2B5EF4-FFF2-40B4-BE49-F238E27FC236}">
                  <a16:creationId xmlns:a16="http://schemas.microsoft.com/office/drawing/2014/main" id="{C81C60B8-8630-8049-B3A0-B13D23895185}"/>
                </a:ext>
              </a:extLst>
            </p:cNvPr>
            <p:cNvSpPr/>
            <p:nvPr/>
          </p:nvSpPr>
          <p:spPr>
            <a:xfrm>
              <a:off x="5014261" y="229929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ross 101">
              <a:extLst>
                <a:ext uri="{FF2B5EF4-FFF2-40B4-BE49-F238E27FC236}">
                  <a16:creationId xmlns:a16="http://schemas.microsoft.com/office/drawing/2014/main" id="{26D8D1E9-AEAA-5843-974A-0F5605F30FEB}"/>
                </a:ext>
              </a:extLst>
            </p:cNvPr>
            <p:cNvSpPr/>
            <p:nvPr/>
          </p:nvSpPr>
          <p:spPr>
            <a:xfrm>
              <a:off x="5292164" y="229929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DE7C1389-DFA4-BA4C-82F2-36D84A5D3457}"/>
                </a:ext>
              </a:extLst>
            </p:cNvPr>
            <p:cNvSpPr/>
            <p:nvPr/>
          </p:nvSpPr>
          <p:spPr>
            <a:xfrm>
              <a:off x="5292164" y="2614976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2B5A8B7-937F-1144-A46B-4A082EA11715}"/>
                </a:ext>
              </a:extLst>
            </p:cNvPr>
            <p:cNvSpPr/>
            <p:nvPr/>
          </p:nvSpPr>
          <p:spPr>
            <a:xfrm>
              <a:off x="5009135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CFFEB5-D086-9041-8422-565F3278021B}"/>
                </a:ext>
              </a:extLst>
            </p:cNvPr>
            <p:cNvSpPr txBox="1"/>
            <p:nvPr/>
          </p:nvSpPr>
          <p:spPr>
            <a:xfrm>
              <a:off x="4716948" y="3156201"/>
              <a:ext cx="8451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Case Report</a:t>
              </a:r>
              <a:endParaRPr lang="en-US" sz="2400" u="sng"/>
            </a:p>
          </p:txBody>
        </p:sp>
        <p:sp>
          <p:nvSpPr>
            <p:cNvPr id="109" name="Cross 108">
              <a:extLst>
                <a:ext uri="{FF2B5EF4-FFF2-40B4-BE49-F238E27FC236}">
                  <a16:creationId xmlns:a16="http://schemas.microsoft.com/office/drawing/2014/main" id="{11CACB17-5DA8-A64F-AF33-9ECFBEFC4EEE}"/>
                </a:ext>
              </a:extLst>
            </p:cNvPr>
            <p:cNvSpPr/>
            <p:nvPr/>
          </p:nvSpPr>
          <p:spPr>
            <a:xfrm>
              <a:off x="5011698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Marlena Bannick</dc:creator>
  <cp:lastModifiedBy>Marlena Bannick</cp:lastModifiedBy>
  <cp:revision>2</cp:revision>
  <dcterms:created xsi:type="dcterms:W3CDTF">2020-07-08T03:32:55Z</dcterms:created>
  <dcterms:modified xsi:type="dcterms:W3CDTF">2020-07-18T20:04:27Z</dcterms:modified>
</cp:coreProperties>
</file>