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663"/>
  </p:normalViewPr>
  <p:slideViewPr>
    <p:cSldViewPr snapToGrid="0" snapToObjects="1">
      <p:cViewPr>
        <p:scale>
          <a:sx n="150" d="100"/>
          <a:sy n="150" d="100"/>
        </p:scale>
        <p:origin x="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D5D8-6DB8-8D46-AC06-A2BEB2E1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28933-61D2-3746-8742-DCA2F6D8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B01A-02CB-3243-B0A0-B8E38D5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6184-BD0C-2542-A597-0727C246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DD1A-BE9D-9B4E-BD39-2708768A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0BD2-E283-0448-BA0D-4A26CFBC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F3DC6-4274-574C-BACB-F16FF373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FB5D-EF85-734A-993D-9F08A1AD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75D4-50B2-774A-836B-AC5DE834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3B17-3FD7-3F41-9EFE-F61B3DD2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D158-F073-2842-9C22-526F7D0C7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AAC9-B5A1-EA4A-A088-A26309EA9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2BBF-C639-244E-8F59-16DA5B0F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900A-9416-F947-85ED-2E586005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AAD0-F0BF-7248-BB48-6B13CEE7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0CC5-D553-7945-ACDD-E57E2557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D602-A42F-EB4F-A6D7-DFDB1236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CC8F-AD76-EE44-887B-CB99C5F0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D239-5F5E-3D4E-8878-55F4B14B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5FEC-9764-0344-AFCD-FE3D75AC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8680-23C1-1440-8D7A-13378293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298DF-6383-2744-B649-34630DC4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E861-D65F-2240-ADF7-58DFDA05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8447-245C-0D4D-838D-AFFA2825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E39A-FA83-DC46-AED9-591527A4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F8BA-6040-104F-A88F-8B5F29C5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B0CF-E4A6-0945-9187-C348B570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74CDE-9CD0-6747-8F07-D8743DB58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500A-1E41-1547-86E3-3C632E2F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A3D4-05EC-A048-A466-B47E8579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07B8-E825-4A4F-8E66-A33E196F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E1DA-632D-BF41-B5DA-12CD3454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6192-A622-E243-A8B9-FBEA8F25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A6F17-1B9D-9746-9AE1-E736E592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3FDB6-E3EC-B541-83BC-6FC4089C1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718D1-2312-3043-B314-C51EAF47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8DCD0-CBCC-F841-9EB8-E2620BC1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49311-314C-DE4E-AD1A-AFE86BC1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57802-3DCE-514D-A2A4-B444D83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B8C-3AE5-8043-AD52-B991052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F2E63-6EBA-274A-8CB0-F42BE37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B28E3-C789-BF45-B8CC-7AF0AA8E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17C0-25E2-FE4C-BB44-7EAF500C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745B6-71B0-9D4A-B463-5A910582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6F430-C1B3-FB43-9DDB-960D576F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D791-9FCE-3940-9B8C-B7CC9629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262-CD31-F641-969B-B382DD68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F256-7A1D-0346-8595-6405844F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53A7-A5CC-BB44-AF2E-6F91F2CA3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48B3C-7B6F-2047-BD03-D31BDDCB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C6A6-4B84-FC4D-B9EA-2A26F5FA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E9E89-AB3D-6A4D-B181-63734921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A666-6D47-2E41-BEE0-0BB8417E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35107-A540-9E4D-AFB2-2F934EA66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0D1FC-726C-9C49-8C3C-36DEC4005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FA59-34FD-8246-B5E3-C1063EA2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56E05-32FF-EA41-AECB-A68AB3BB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95B-FAE9-2445-9FAC-20701D0D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9C152-1458-7940-A23A-153CE7CB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B79E-532A-0448-A101-2F94A3E1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9018-457B-BF43-ACAD-93BC6EC9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112F-277A-1743-8B5D-080549921ADF}" type="datetimeFigureOut"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C89B-89AA-4B49-A5EC-FD0233142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461B-3CD1-794B-A7A1-7AF36BB7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580918-8D7C-2943-AA34-6EC57892EADE}"/>
              </a:ext>
            </a:extLst>
          </p:cNvPr>
          <p:cNvGrpSpPr/>
          <p:nvPr/>
        </p:nvGrpSpPr>
        <p:grpSpPr>
          <a:xfrm>
            <a:off x="981635" y="275665"/>
            <a:ext cx="4995583" cy="3980329"/>
            <a:chOff x="981635" y="275665"/>
            <a:chExt cx="4995583" cy="398032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4A486BE-3F73-584C-B338-EE6EB2BA44ED}"/>
                </a:ext>
              </a:extLst>
            </p:cNvPr>
            <p:cNvSpPr/>
            <p:nvPr/>
          </p:nvSpPr>
          <p:spPr>
            <a:xfrm>
              <a:off x="981635" y="275665"/>
              <a:ext cx="4995583" cy="398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07F312-7C5D-FF43-8FB4-553A74B7B6EE}"/>
                </a:ext>
              </a:extLst>
            </p:cNvPr>
            <p:cNvSpPr/>
            <p:nvPr/>
          </p:nvSpPr>
          <p:spPr>
            <a:xfrm>
              <a:off x="1240011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447667-6DD0-1F47-9A18-C1DA3AFD3A23}"/>
                </a:ext>
              </a:extLst>
            </p:cNvPr>
            <p:cNvSpPr/>
            <p:nvPr/>
          </p:nvSpPr>
          <p:spPr>
            <a:xfrm>
              <a:off x="1240011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266FF2-CAFC-D34D-AB8A-6048561D4112}"/>
                </a:ext>
              </a:extLst>
            </p:cNvPr>
            <p:cNvSpPr/>
            <p:nvPr/>
          </p:nvSpPr>
          <p:spPr>
            <a:xfrm>
              <a:off x="1523040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0210D9-8D75-8243-95CE-077EA4969848}"/>
                </a:ext>
              </a:extLst>
            </p:cNvPr>
            <p:cNvSpPr/>
            <p:nvPr/>
          </p:nvSpPr>
          <p:spPr>
            <a:xfrm>
              <a:off x="1523040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51F709-E43E-554A-A1A7-B63827674B46}"/>
                </a:ext>
              </a:extLst>
            </p:cNvPr>
            <p:cNvCxnSpPr/>
            <p:nvPr/>
          </p:nvCxnSpPr>
          <p:spPr>
            <a:xfrm>
              <a:off x="1893153" y="1408099"/>
              <a:ext cx="1077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6803F7-B5AD-1C4D-A6DF-9D7425383582}"/>
                </a:ext>
              </a:extLst>
            </p:cNvPr>
            <p:cNvSpPr/>
            <p:nvPr/>
          </p:nvSpPr>
          <p:spPr>
            <a:xfrm>
              <a:off x="3166782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D55C9D-B773-8747-A61C-C5436B233426}"/>
                </a:ext>
              </a:extLst>
            </p:cNvPr>
            <p:cNvSpPr/>
            <p:nvPr/>
          </p:nvSpPr>
          <p:spPr>
            <a:xfrm>
              <a:off x="3166782" y="1495184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8461E2-E36C-8148-9A6A-5C267DE9CB57}"/>
                </a:ext>
              </a:extLst>
            </p:cNvPr>
            <p:cNvSpPr/>
            <p:nvPr/>
          </p:nvSpPr>
          <p:spPr>
            <a:xfrm>
              <a:off x="3449811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B394F8-6936-8D40-AAD6-4A3477C8C8AE}"/>
                </a:ext>
              </a:extLst>
            </p:cNvPr>
            <p:cNvSpPr/>
            <p:nvPr/>
          </p:nvSpPr>
          <p:spPr>
            <a:xfrm>
              <a:off x="3449811" y="117949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469FA1-1144-5741-A375-04D0E4EE953A}"/>
                </a:ext>
              </a:extLst>
            </p:cNvPr>
            <p:cNvCxnSpPr/>
            <p:nvPr/>
          </p:nvCxnSpPr>
          <p:spPr>
            <a:xfrm>
              <a:off x="3776381" y="1408099"/>
              <a:ext cx="1077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EE3D20-1F56-B144-A1FA-44C4FAA2B69F}"/>
                </a:ext>
              </a:extLst>
            </p:cNvPr>
            <p:cNvSpPr/>
            <p:nvPr/>
          </p:nvSpPr>
          <p:spPr>
            <a:xfrm>
              <a:off x="5017354" y="11794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208D67-C76F-2046-82A8-EF584E60F918}"/>
                </a:ext>
              </a:extLst>
            </p:cNvPr>
            <p:cNvSpPr/>
            <p:nvPr/>
          </p:nvSpPr>
          <p:spPr>
            <a:xfrm>
              <a:off x="5017354" y="1495184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9B93DA-1ADC-AE42-8D62-81E2A93FAE0F}"/>
                </a:ext>
              </a:extLst>
            </p:cNvPr>
            <p:cNvSpPr/>
            <p:nvPr/>
          </p:nvSpPr>
          <p:spPr>
            <a:xfrm>
              <a:off x="5300383" y="14951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6A1721-AF57-1A4A-8F5E-EC6F805B42BA}"/>
                </a:ext>
              </a:extLst>
            </p:cNvPr>
            <p:cNvSpPr/>
            <p:nvPr/>
          </p:nvSpPr>
          <p:spPr>
            <a:xfrm>
              <a:off x="5300383" y="117949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C0361E73-0497-B046-A0AA-453E7933CF67}"/>
                </a:ext>
              </a:extLst>
            </p:cNvPr>
            <p:cNvSpPr/>
            <p:nvPr/>
          </p:nvSpPr>
          <p:spPr>
            <a:xfrm>
              <a:off x="5017354" y="1179500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9360E978-6B35-6749-8DCA-4071967DAAA9}"/>
                </a:ext>
              </a:extLst>
            </p:cNvPr>
            <p:cNvSpPr/>
            <p:nvPr/>
          </p:nvSpPr>
          <p:spPr>
            <a:xfrm>
              <a:off x="5300383" y="1495184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E760CB9A-D2B3-E34C-A606-AA33511CF070}"/>
                </a:ext>
              </a:extLst>
            </p:cNvPr>
            <p:cNvSpPr/>
            <p:nvPr/>
          </p:nvSpPr>
          <p:spPr>
            <a:xfrm>
              <a:off x="5300383" y="1179499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77F0FB-9321-6E4E-9B74-E88C7A8633DE}"/>
                </a:ext>
              </a:extLst>
            </p:cNvPr>
            <p:cNvSpPr/>
            <p:nvPr/>
          </p:nvSpPr>
          <p:spPr>
            <a:xfrm>
              <a:off x="1240011" y="451120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6F9927-DAA2-CB41-8280-F7F8D5117988}"/>
                </a:ext>
              </a:extLst>
            </p:cNvPr>
            <p:cNvSpPr txBox="1"/>
            <p:nvPr/>
          </p:nvSpPr>
          <p:spPr>
            <a:xfrm>
              <a:off x="1423969" y="411904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Exposed</a:t>
              </a: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1ACA8B-EC0F-444D-9B62-5D7568653BBA}"/>
                </a:ext>
              </a:extLst>
            </p:cNvPr>
            <p:cNvSpPr/>
            <p:nvPr/>
          </p:nvSpPr>
          <p:spPr>
            <a:xfrm>
              <a:off x="2099847" y="451120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D4550F-1F86-5A48-A55B-7E94089F2610}"/>
                </a:ext>
              </a:extLst>
            </p:cNvPr>
            <p:cNvSpPr txBox="1"/>
            <p:nvPr/>
          </p:nvSpPr>
          <p:spPr>
            <a:xfrm>
              <a:off x="2270359" y="411904"/>
              <a:ext cx="7120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Unexposed</a:t>
              </a:r>
              <a:endParaRPr lang="en-US"/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2AED7705-7DC7-0247-89B8-CF249FA665DE}"/>
                </a:ext>
              </a:extLst>
            </p:cNvPr>
            <p:cNvSpPr/>
            <p:nvPr/>
          </p:nvSpPr>
          <p:spPr>
            <a:xfrm>
              <a:off x="3098568" y="45245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B5A246-A3B8-354A-AEB3-A08AD55F4E53}"/>
                </a:ext>
              </a:extLst>
            </p:cNvPr>
            <p:cNvSpPr txBox="1"/>
            <p:nvPr/>
          </p:nvSpPr>
          <p:spPr>
            <a:xfrm>
              <a:off x="3273173" y="411904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Has outcome</a:t>
              </a:r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674508-3399-B64B-9C17-C980C07CE9A2}"/>
                </a:ext>
              </a:extLst>
            </p:cNvPr>
            <p:cNvSpPr txBox="1"/>
            <p:nvPr/>
          </p:nvSpPr>
          <p:spPr>
            <a:xfrm>
              <a:off x="1132383" y="808252"/>
              <a:ext cx="17347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Randomized Controlled Trial</a:t>
              </a:r>
              <a:endParaRPr lang="en-US" sz="2400" u="sn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5FC9E7-5EE1-0F4B-87EE-FA2064C5BB34}"/>
                </a:ext>
              </a:extLst>
            </p:cNvPr>
            <p:cNvSpPr txBox="1"/>
            <p:nvPr/>
          </p:nvSpPr>
          <p:spPr>
            <a:xfrm>
              <a:off x="2029389" y="1163260"/>
              <a:ext cx="7072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Randomize</a:t>
              </a:r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9973B3-3FC8-794B-9DDF-38AB60AAA159}"/>
                </a:ext>
              </a:extLst>
            </p:cNvPr>
            <p:cNvSpPr txBox="1"/>
            <p:nvPr/>
          </p:nvSpPr>
          <p:spPr>
            <a:xfrm>
              <a:off x="3956160" y="1161898"/>
              <a:ext cx="6655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Follow-Up</a:t>
              </a:r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BCF6FB7-0A47-DB4E-A3A0-DF5DE7D9C745}"/>
                </a:ext>
              </a:extLst>
            </p:cNvPr>
            <p:cNvSpPr/>
            <p:nvPr/>
          </p:nvSpPr>
          <p:spPr>
            <a:xfrm>
              <a:off x="1240011" y="2316892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6DB875C-5107-D942-A40B-05B0AD48A557}"/>
                </a:ext>
              </a:extLst>
            </p:cNvPr>
            <p:cNvSpPr/>
            <p:nvPr/>
          </p:nvSpPr>
          <p:spPr>
            <a:xfrm>
              <a:off x="1240011" y="2632577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2472DFD-3D5C-3F43-B792-2522CE9A335E}"/>
                </a:ext>
              </a:extLst>
            </p:cNvPr>
            <p:cNvSpPr/>
            <p:nvPr/>
          </p:nvSpPr>
          <p:spPr>
            <a:xfrm>
              <a:off x="1523040" y="263257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84D5AB1-34BF-1B4E-B323-F11401A0D316}"/>
                </a:ext>
              </a:extLst>
            </p:cNvPr>
            <p:cNvSpPr/>
            <p:nvPr/>
          </p:nvSpPr>
          <p:spPr>
            <a:xfrm>
              <a:off x="1523040" y="2316892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02B39C-5969-E543-92E1-3E5769EAE9A7}"/>
                </a:ext>
              </a:extLst>
            </p:cNvPr>
            <p:cNvCxnSpPr/>
            <p:nvPr/>
          </p:nvCxnSpPr>
          <p:spPr>
            <a:xfrm>
              <a:off x="1893153" y="2545492"/>
              <a:ext cx="1077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9F158B9-2CA1-E543-B794-11B55888F786}"/>
                </a:ext>
              </a:extLst>
            </p:cNvPr>
            <p:cNvSpPr/>
            <p:nvPr/>
          </p:nvSpPr>
          <p:spPr>
            <a:xfrm>
              <a:off x="3166782" y="2316892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9A61F5-7BBB-0F48-9EBA-001CBBC0FFD5}"/>
                </a:ext>
              </a:extLst>
            </p:cNvPr>
            <p:cNvSpPr/>
            <p:nvPr/>
          </p:nvSpPr>
          <p:spPr>
            <a:xfrm>
              <a:off x="3166782" y="2632577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617A77-C1A8-C247-B5B3-4EA0E352374B}"/>
                </a:ext>
              </a:extLst>
            </p:cNvPr>
            <p:cNvSpPr/>
            <p:nvPr/>
          </p:nvSpPr>
          <p:spPr>
            <a:xfrm>
              <a:off x="3449811" y="263257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83E3549-3330-F848-A524-21512C47E31E}"/>
                </a:ext>
              </a:extLst>
            </p:cNvPr>
            <p:cNvSpPr/>
            <p:nvPr/>
          </p:nvSpPr>
          <p:spPr>
            <a:xfrm>
              <a:off x="3449811" y="2316892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25E5D8C-A792-B94A-802B-8AECE0DACCA3}"/>
                </a:ext>
              </a:extLst>
            </p:cNvPr>
            <p:cNvSpPr txBox="1"/>
            <p:nvPr/>
          </p:nvSpPr>
          <p:spPr>
            <a:xfrm>
              <a:off x="1132383" y="1945645"/>
              <a:ext cx="8996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Cohort Study</a:t>
              </a:r>
              <a:endParaRPr lang="en-US" sz="2400" u="sng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D97E924-793E-5F42-B5ED-A6ACB995AAA6}"/>
                </a:ext>
              </a:extLst>
            </p:cNvPr>
            <p:cNvSpPr txBox="1"/>
            <p:nvPr/>
          </p:nvSpPr>
          <p:spPr>
            <a:xfrm>
              <a:off x="2029389" y="2300653"/>
              <a:ext cx="6655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Follow-Up</a:t>
              </a:r>
              <a:endParaRPr lang="en-US"/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4E475663-BE83-E64B-B511-5816CDAE017A}"/>
                </a:ext>
              </a:extLst>
            </p:cNvPr>
            <p:cNvSpPr/>
            <p:nvPr/>
          </p:nvSpPr>
          <p:spPr>
            <a:xfrm>
              <a:off x="3169345" y="2316892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B08A09ED-D716-5140-884E-F6B8B6474C65}"/>
                </a:ext>
              </a:extLst>
            </p:cNvPr>
            <p:cNvSpPr/>
            <p:nvPr/>
          </p:nvSpPr>
          <p:spPr>
            <a:xfrm>
              <a:off x="3447248" y="2316892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B761C82E-A2C0-2F4F-98CC-0AFBF10E36C7}"/>
                </a:ext>
              </a:extLst>
            </p:cNvPr>
            <p:cNvSpPr/>
            <p:nvPr/>
          </p:nvSpPr>
          <p:spPr>
            <a:xfrm>
              <a:off x="3447248" y="263257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1BF636E-EFE4-9F4C-9454-342718769497}"/>
                </a:ext>
              </a:extLst>
            </p:cNvPr>
            <p:cNvSpPr/>
            <p:nvPr/>
          </p:nvSpPr>
          <p:spPr>
            <a:xfrm>
              <a:off x="3166684" y="3509847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208142C-606B-7F49-AA9B-5E01862F5171}"/>
                </a:ext>
              </a:extLst>
            </p:cNvPr>
            <p:cNvSpPr/>
            <p:nvPr/>
          </p:nvSpPr>
          <p:spPr>
            <a:xfrm>
              <a:off x="3166684" y="3825532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BC1B72-868F-AA45-BFD1-DDC18438A272}"/>
                </a:ext>
              </a:extLst>
            </p:cNvPr>
            <p:cNvSpPr/>
            <p:nvPr/>
          </p:nvSpPr>
          <p:spPr>
            <a:xfrm>
              <a:off x="3449713" y="3825532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E3F3DCC-C6A6-5F4B-8175-7F3A80A063E7}"/>
                </a:ext>
              </a:extLst>
            </p:cNvPr>
            <p:cNvSpPr/>
            <p:nvPr/>
          </p:nvSpPr>
          <p:spPr>
            <a:xfrm>
              <a:off x="3449713" y="3509847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BD2FF6-517F-4147-B97E-E44A2EBB1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600" y="3742266"/>
              <a:ext cx="1156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D46CD0A-ADD8-2744-BA24-7FA2542BFE14}"/>
                </a:ext>
              </a:extLst>
            </p:cNvPr>
            <p:cNvSpPr/>
            <p:nvPr/>
          </p:nvSpPr>
          <p:spPr>
            <a:xfrm>
              <a:off x="1242188" y="350984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35A81B9-CCB4-B74D-A481-05E18FBF7201}"/>
                </a:ext>
              </a:extLst>
            </p:cNvPr>
            <p:cNvSpPr/>
            <p:nvPr/>
          </p:nvSpPr>
          <p:spPr>
            <a:xfrm>
              <a:off x="1242188" y="3825532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3DBBC78-65E4-E842-A6AF-86C6DFA6E1D8}"/>
                </a:ext>
              </a:extLst>
            </p:cNvPr>
            <p:cNvSpPr/>
            <p:nvPr/>
          </p:nvSpPr>
          <p:spPr>
            <a:xfrm>
              <a:off x="1525217" y="3825532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F15953D-0C08-9B4B-853E-E77A75A5D0FB}"/>
                </a:ext>
              </a:extLst>
            </p:cNvPr>
            <p:cNvSpPr/>
            <p:nvPr/>
          </p:nvSpPr>
          <p:spPr>
            <a:xfrm>
              <a:off x="1525217" y="350984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3592A11-D0B9-6846-8429-98643FF02912}"/>
                </a:ext>
              </a:extLst>
            </p:cNvPr>
            <p:cNvSpPr txBox="1"/>
            <p:nvPr/>
          </p:nvSpPr>
          <p:spPr>
            <a:xfrm>
              <a:off x="1132383" y="3138600"/>
              <a:ext cx="1217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Case Control Study</a:t>
              </a:r>
              <a:endParaRPr lang="en-US" sz="2400" u="sng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E380F89-9F5B-5C41-B1C6-D81BFF841921}"/>
                </a:ext>
              </a:extLst>
            </p:cNvPr>
            <p:cNvSpPr txBox="1"/>
            <p:nvPr/>
          </p:nvSpPr>
          <p:spPr>
            <a:xfrm>
              <a:off x="1870899" y="3367442"/>
              <a:ext cx="107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Retrospective Ascertainment</a:t>
              </a:r>
              <a:endParaRPr lang="en-US"/>
            </a:p>
          </p:txBody>
        </p:sp>
        <p:sp>
          <p:nvSpPr>
            <p:cNvPr id="85" name="Cross 84">
              <a:extLst>
                <a:ext uri="{FF2B5EF4-FFF2-40B4-BE49-F238E27FC236}">
                  <a16:creationId xmlns:a16="http://schemas.microsoft.com/office/drawing/2014/main" id="{0B3DB8DE-7090-3949-8FE9-143947F5C5B9}"/>
                </a:ext>
              </a:extLst>
            </p:cNvPr>
            <p:cNvSpPr/>
            <p:nvPr/>
          </p:nvSpPr>
          <p:spPr>
            <a:xfrm>
              <a:off x="1244751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ross 85">
              <a:extLst>
                <a:ext uri="{FF2B5EF4-FFF2-40B4-BE49-F238E27FC236}">
                  <a16:creationId xmlns:a16="http://schemas.microsoft.com/office/drawing/2014/main" id="{BF8E500D-CBFA-C24F-8459-EE3C9755E8A7}"/>
                </a:ext>
              </a:extLst>
            </p:cNvPr>
            <p:cNvSpPr/>
            <p:nvPr/>
          </p:nvSpPr>
          <p:spPr>
            <a:xfrm>
              <a:off x="1522654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221EAD41-9CA4-EE40-B750-95E7C6344312}"/>
                </a:ext>
              </a:extLst>
            </p:cNvPr>
            <p:cNvSpPr/>
            <p:nvPr/>
          </p:nvSpPr>
          <p:spPr>
            <a:xfrm>
              <a:off x="3164121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BDE05B3D-32DA-2E45-AA11-525F56CF892D}"/>
                </a:ext>
              </a:extLst>
            </p:cNvPr>
            <p:cNvSpPr/>
            <p:nvPr/>
          </p:nvSpPr>
          <p:spPr>
            <a:xfrm>
              <a:off x="3455472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7B29EC9-A4DE-8747-ABC9-B690AEFE9FD1}"/>
                </a:ext>
              </a:extLst>
            </p:cNvPr>
            <p:cNvSpPr/>
            <p:nvPr/>
          </p:nvSpPr>
          <p:spPr>
            <a:xfrm>
              <a:off x="5011698" y="2299291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91EA7D-6A3D-FB4E-9F06-208D685A8C4A}"/>
                </a:ext>
              </a:extLst>
            </p:cNvPr>
            <p:cNvSpPr/>
            <p:nvPr/>
          </p:nvSpPr>
          <p:spPr>
            <a:xfrm>
              <a:off x="5011698" y="2614976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0AA4A81-2975-EE43-8327-0E654CF27F3E}"/>
                </a:ext>
              </a:extLst>
            </p:cNvPr>
            <p:cNvSpPr/>
            <p:nvPr/>
          </p:nvSpPr>
          <p:spPr>
            <a:xfrm>
              <a:off x="5294727" y="2614976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2A5BD2D-E81F-1F43-B8DB-E584486E22C5}"/>
                </a:ext>
              </a:extLst>
            </p:cNvPr>
            <p:cNvSpPr/>
            <p:nvPr/>
          </p:nvSpPr>
          <p:spPr>
            <a:xfrm>
              <a:off x="5294727" y="2299291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2554ED4-13F3-9E42-A6B6-F2BE8537F5E9}"/>
                </a:ext>
              </a:extLst>
            </p:cNvPr>
            <p:cNvSpPr txBox="1"/>
            <p:nvPr/>
          </p:nvSpPr>
          <p:spPr>
            <a:xfrm>
              <a:off x="4720510" y="1945645"/>
              <a:ext cx="10198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Cross-Sectional</a:t>
              </a:r>
              <a:endParaRPr lang="en-US" sz="2400" u="sng"/>
            </a:p>
          </p:txBody>
        </p:sp>
        <p:sp>
          <p:nvSpPr>
            <p:cNvPr id="101" name="Cross 100">
              <a:extLst>
                <a:ext uri="{FF2B5EF4-FFF2-40B4-BE49-F238E27FC236}">
                  <a16:creationId xmlns:a16="http://schemas.microsoft.com/office/drawing/2014/main" id="{C81C60B8-8630-8049-B3A0-B13D23895185}"/>
                </a:ext>
              </a:extLst>
            </p:cNvPr>
            <p:cNvSpPr/>
            <p:nvPr/>
          </p:nvSpPr>
          <p:spPr>
            <a:xfrm>
              <a:off x="5014261" y="229929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ross 101">
              <a:extLst>
                <a:ext uri="{FF2B5EF4-FFF2-40B4-BE49-F238E27FC236}">
                  <a16:creationId xmlns:a16="http://schemas.microsoft.com/office/drawing/2014/main" id="{26D8D1E9-AEAA-5843-974A-0F5605F30FEB}"/>
                </a:ext>
              </a:extLst>
            </p:cNvPr>
            <p:cNvSpPr/>
            <p:nvPr/>
          </p:nvSpPr>
          <p:spPr>
            <a:xfrm>
              <a:off x="5292164" y="229929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ross 102">
              <a:extLst>
                <a:ext uri="{FF2B5EF4-FFF2-40B4-BE49-F238E27FC236}">
                  <a16:creationId xmlns:a16="http://schemas.microsoft.com/office/drawing/2014/main" id="{DE7C1389-DFA4-BA4C-82F2-36D84A5D3457}"/>
                </a:ext>
              </a:extLst>
            </p:cNvPr>
            <p:cNvSpPr/>
            <p:nvPr/>
          </p:nvSpPr>
          <p:spPr>
            <a:xfrm>
              <a:off x="5292164" y="2614976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2B5A8B7-937F-1144-A46B-4A082EA11715}"/>
                </a:ext>
              </a:extLst>
            </p:cNvPr>
            <p:cNvSpPr/>
            <p:nvPr/>
          </p:nvSpPr>
          <p:spPr>
            <a:xfrm>
              <a:off x="5009135" y="3509847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BCFFEB5-D086-9041-8422-565F3278021B}"/>
                </a:ext>
              </a:extLst>
            </p:cNvPr>
            <p:cNvSpPr txBox="1"/>
            <p:nvPr/>
          </p:nvSpPr>
          <p:spPr>
            <a:xfrm>
              <a:off x="4716948" y="3156201"/>
              <a:ext cx="8451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u="sng"/>
                <a:t>Case Report</a:t>
              </a:r>
              <a:endParaRPr lang="en-US" sz="2400" u="sng"/>
            </a:p>
          </p:txBody>
        </p:sp>
        <p:sp>
          <p:nvSpPr>
            <p:cNvPr id="109" name="Cross 108">
              <a:extLst>
                <a:ext uri="{FF2B5EF4-FFF2-40B4-BE49-F238E27FC236}">
                  <a16:creationId xmlns:a16="http://schemas.microsoft.com/office/drawing/2014/main" id="{11CACB17-5DA8-A64F-AF33-9ECFBEFC4EEE}"/>
                </a:ext>
              </a:extLst>
            </p:cNvPr>
            <p:cNvSpPr/>
            <p:nvPr/>
          </p:nvSpPr>
          <p:spPr>
            <a:xfrm>
              <a:off x="5011698" y="3509847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3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334">
            <a:extLst>
              <a:ext uri="{FF2B5EF4-FFF2-40B4-BE49-F238E27FC236}">
                <a16:creationId xmlns:a16="http://schemas.microsoft.com/office/drawing/2014/main" id="{974E2321-4257-A849-83C8-A3C56F83A363}"/>
              </a:ext>
            </a:extLst>
          </p:cNvPr>
          <p:cNvGrpSpPr/>
          <p:nvPr/>
        </p:nvGrpSpPr>
        <p:grpSpPr>
          <a:xfrm>
            <a:off x="919807" y="247882"/>
            <a:ext cx="6192193" cy="4501916"/>
            <a:chOff x="919807" y="247882"/>
            <a:chExt cx="6192193" cy="4501916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180FDCFA-C4A4-6840-B8B0-D0E4D53C0E7E}"/>
                </a:ext>
              </a:extLst>
            </p:cNvPr>
            <p:cNvGrpSpPr/>
            <p:nvPr/>
          </p:nvGrpSpPr>
          <p:grpSpPr>
            <a:xfrm>
              <a:off x="919807" y="247882"/>
              <a:ext cx="6192193" cy="4501916"/>
              <a:chOff x="919807" y="247882"/>
              <a:chExt cx="6192193" cy="4501916"/>
            </a:xfrm>
          </p:grpSpPr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83CD4A72-43A2-5948-9356-1D43EDDA1B0F}"/>
                  </a:ext>
                </a:extLst>
              </p:cNvPr>
              <p:cNvSpPr/>
              <p:nvPr/>
            </p:nvSpPr>
            <p:spPr>
              <a:xfrm>
                <a:off x="919807" y="247882"/>
                <a:ext cx="6192193" cy="45019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CBC504F-8D83-AB4A-949B-9BFA0DE0227C}"/>
                  </a:ext>
                </a:extLst>
              </p:cNvPr>
              <p:cNvSpPr/>
              <p:nvPr/>
            </p:nvSpPr>
            <p:spPr>
              <a:xfrm>
                <a:off x="1498714" y="96520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F6E996-C391-D248-A939-D06F59BFECB1}"/>
                  </a:ext>
                </a:extLst>
              </p:cNvPr>
              <p:cNvSpPr/>
              <p:nvPr/>
            </p:nvSpPr>
            <p:spPr>
              <a:xfrm>
                <a:off x="1498714" y="319888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D694DAB-E216-FF4B-8157-BE9622C73195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1651114" y="104140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6A4AC1F-B60B-044C-BD8C-F72465BCC9AD}"/>
                  </a:ext>
                </a:extLst>
              </p:cNvPr>
              <p:cNvSpPr/>
              <p:nvPr/>
            </p:nvSpPr>
            <p:spPr>
              <a:xfrm>
                <a:off x="1498714" y="124441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257A3F9-4A34-784B-85CE-694A08B13BEB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1651114" y="132061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7309931-BEAA-214B-8EAD-B1DB3E35D05A}"/>
                  </a:ext>
                </a:extLst>
              </p:cNvPr>
              <p:cNvSpPr/>
              <p:nvPr/>
            </p:nvSpPr>
            <p:spPr>
              <a:xfrm>
                <a:off x="1498714" y="152362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1F2A3C9-BB62-5541-871D-993DEC03A6AA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>
                <a:off x="1651114" y="1599820"/>
                <a:ext cx="93121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47D5FF1-3655-044D-A043-D63C9BBF2F4D}"/>
                  </a:ext>
                </a:extLst>
              </p:cNvPr>
              <p:cNvSpPr/>
              <p:nvPr/>
            </p:nvSpPr>
            <p:spPr>
              <a:xfrm>
                <a:off x="1498714" y="180283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C444093-0691-F946-AAAD-24546098D558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1651114" y="187903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783769-A496-1544-9B1B-DEB20A7B64A5}"/>
                  </a:ext>
                </a:extLst>
              </p:cNvPr>
              <p:cNvSpPr/>
              <p:nvPr/>
            </p:nvSpPr>
            <p:spPr>
              <a:xfrm>
                <a:off x="1498714" y="208204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391AB84-9DC1-5D49-905D-84499D203E94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>
                <a:off x="1651114" y="2158240"/>
                <a:ext cx="21165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99471B5-0F4E-AE45-8611-C81EABD38A6D}"/>
                  </a:ext>
                </a:extLst>
              </p:cNvPr>
              <p:cNvSpPr/>
              <p:nvPr/>
            </p:nvSpPr>
            <p:spPr>
              <a:xfrm>
                <a:off x="1498714" y="23612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B07B0B6-8C56-1F48-8EB9-AA01D1AE63AA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>
                <a:off x="1651114" y="2437450"/>
                <a:ext cx="3716753" cy="404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F64A38B-5B2C-3142-B264-E3854EBF315B}"/>
                  </a:ext>
                </a:extLst>
              </p:cNvPr>
              <p:cNvSpPr/>
              <p:nvPr/>
            </p:nvSpPr>
            <p:spPr>
              <a:xfrm>
                <a:off x="1498714" y="26404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C4610A9-BA3D-DE41-8941-4D193E3FAC17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1651114" y="2712428"/>
                <a:ext cx="2116553" cy="423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65EE6D3-5C69-DC44-8298-61001A9797C9}"/>
                  </a:ext>
                </a:extLst>
              </p:cNvPr>
              <p:cNvSpPr/>
              <p:nvPr/>
            </p:nvSpPr>
            <p:spPr>
              <a:xfrm>
                <a:off x="1498714" y="291967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2F3E4E9-9766-764F-8A15-07B23A6F2A36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>
                <a:off x="1651114" y="2995870"/>
                <a:ext cx="138841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9B21103-A9C1-5F4F-902A-65713C889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263903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57E8163-597F-2540-A51D-BC1C5AC46307}"/>
                  </a:ext>
                </a:extLst>
              </p:cNvPr>
              <p:cNvSpPr/>
              <p:nvPr/>
            </p:nvSpPr>
            <p:spPr>
              <a:xfrm>
                <a:off x="1498714" y="347809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02E2350-931A-BE46-9A8F-61FF8063F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517909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113A16-7D9C-414F-B395-609F96E833BC}"/>
                  </a:ext>
                </a:extLst>
              </p:cNvPr>
              <p:cNvSpPr/>
              <p:nvPr/>
            </p:nvSpPr>
            <p:spPr>
              <a:xfrm>
                <a:off x="1498714" y="37573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8B70CC5-2068-D248-AB13-57EA6D2EF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812131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B4463BE-82A4-3C4A-BE97-629B8F149045}"/>
                  </a:ext>
                </a:extLst>
              </p:cNvPr>
              <p:cNvSpPr/>
              <p:nvPr/>
            </p:nvSpPr>
            <p:spPr>
              <a:xfrm>
                <a:off x="1498714" y="403650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C8CA663-4322-CD4D-8A0C-661972CB0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4108478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ross 79">
                <a:extLst>
                  <a:ext uri="{FF2B5EF4-FFF2-40B4-BE49-F238E27FC236}">
                    <a16:creationId xmlns:a16="http://schemas.microsoft.com/office/drawing/2014/main" id="{0F356C81-8DC2-7140-B20D-D9CF149FF391}"/>
                  </a:ext>
                </a:extLst>
              </p:cNvPr>
              <p:cNvSpPr/>
              <p:nvPr/>
            </p:nvSpPr>
            <p:spPr>
              <a:xfrm>
                <a:off x="2116723" y="152766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ross 80">
                <a:extLst>
                  <a:ext uri="{FF2B5EF4-FFF2-40B4-BE49-F238E27FC236}">
                    <a16:creationId xmlns:a16="http://schemas.microsoft.com/office/drawing/2014/main" id="{371D9F62-77DF-AF46-9362-490A0BFDF447}"/>
                  </a:ext>
                </a:extLst>
              </p:cNvPr>
              <p:cNvSpPr/>
              <p:nvPr/>
            </p:nvSpPr>
            <p:spPr>
              <a:xfrm>
                <a:off x="2582333" y="208762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ross 81">
                <a:extLst>
                  <a:ext uri="{FF2B5EF4-FFF2-40B4-BE49-F238E27FC236}">
                    <a16:creationId xmlns:a16="http://schemas.microsoft.com/office/drawing/2014/main" id="{6CBA2AD2-D978-AC44-AF2F-38D076B5E3F6}"/>
                  </a:ext>
                </a:extLst>
              </p:cNvPr>
              <p:cNvSpPr/>
              <p:nvPr/>
            </p:nvSpPr>
            <p:spPr>
              <a:xfrm>
                <a:off x="3039533" y="2636228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CD1B994C-AD2E-5749-8F91-50E473B2A629}"/>
                  </a:ext>
                </a:extLst>
              </p:cNvPr>
              <p:cNvSpPr/>
              <p:nvPr/>
            </p:nvSpPr>
            <p:spPr>
              <a:xfrm>
                <a:off x="2116723" y="2928896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ross 83">
                <a:extLst>
                  <a:ext uri="{FF2B5EF4-FFF2-40B4-BE49-F238E27FC236}">
                    <a16:creationId xmlns:a16="http://schemas.microsoft.com/office/drawing/2014/main" id="{5BD82DCB-E503-6444-8C66-37D22FEB8B23}"/>
                  </a:ext>
                </a:extLst>
              </p:cNvPr>
              <p:cNvSpPr/>
              <p:nvPr/>
            </p:nvSpPr>
            <p:spPr>
              <a:xfrm>
                <a:off x="4938480" y="236125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6496B8-8903-5C44-B507-AFA335384DB8}"/>
                  </a:ext>
                </a:extLst>
              </p:cNvPr>
              <p:cNvSpPr txBox="1"/>
              <p:nvPr/>
            </p:nvSpPr>
            <p:spPr>
              <a:xfrm>
                <a:off x="3251201" y="4322106"/>
                <a:ext cx="92525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Follow-Up Time</a:t>
                </a:r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4742BA-1F75-E947-B8F8-20DA8B07733F}"/>
                  </a:ext>
                </a:extLst>
              </p:cNvPr>
              <p:cNvSpPr txBox="1"/>
              <p:nvPr/>
            </p:nvSpPr>
            <p:spPr>
              <a:xfrm>
                <a:off x="1380219" y="4322106"/>
                <a:ext cx="9989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Study Enrollment</a:t>
                </a:r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733562A-8115-8344-B0E7-DCF4D9CD0AA9}"/>
                  </a:ext>
                </a:extLst>
              </p:cNvPr>
              <p:cNvSpPr txBox="1"/>
              <p:nvPr/>
            </p:nvSpPr>
            <p:spPr>
              <a:xfrm>
                <a:off x="5139226" y="4215449"/>
                <a:ext cx="99899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/>
                  <a:t>Observed Outcome Distribution</a:t>
                </a:r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04D9FE9-8E74-7746-9041-3028ECD9F87B}"/>
                  </a:ext>
                </a:extLst>
              </p:cNvPr>
              <p:cNvSpPr/>
              <p:nvPr/>
            </p:nvSpPr>
            <p:spPr>
              <a:xfrm>
                <a:off x="5542640" y="9567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19F4A98-C0AC-D147-9784-7B86C690B45F}"/>
                  </a:ext>
                </a:extLst>
              </p:cNvPr>
              <p:cNvSpPr/>
              <p:nvPr/>
            </p:nvSpPr>
            <p:spPr>
              <a:xfrm>
                <a:off x="5542640" y="124441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94FF98D-51FD-DE48-A51D-7C8DAC74EA51}"/>
                  </a:ext>
                </a:extLst>
              </p:cNvPr>
              <p:cNvSpPr/>
              <p:nvPr/>
            </p:nvSpPr>
            <p:spPr>
              <a:xfrm>
                <a:off x="5542640" y="180283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D12652F-A094-B44E-A801-0C68A52B4977}"/>
                  </a:ext>
                </a:extLst>
              </p:cNvPr>
              <p:cNvSpPr/>
              <p:nvPr/>
            </p:nvSpPr>
            <p:spPr>
              <a:xfrm>
                <a:off x="5542640" y="23612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2FDD968-0BBA-9446-AF64-F580C8ABCF0A}"/>
                  </a:ext>
                </a:extLst>
              </p:cNvPr>
              <p:cNvSpPr/>
              <p:nvPr/>
            </p:nvSpPr>
            <p:spPr>
              <a:xfrm>
                <a:off x="5542640" y="319041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0893A7E-7CC0-8745-9944-6741C0841E58}"/>
                  </a:ext>
                </a:extLst>
              </p:cNvPr>
              <p:cNvSpPr/>
              <p:nvPr/>
            </p:nvSpPr>
            <p:spPr>
              <a:xfrm>
                <a:off x="5542640" y="347244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E6A0179-C5AF-BA44-A014-DBAC6217C1D5}"/>
                  </a:ext>
                </a:extLst>
              </p:cNvPr>
              <p:cNvSpPr/>
              <p:nvPr/>
            </p:nvSpPr>
            <p:spPr>
              <a:xfrm>
                <a:off x="5542640" y="375448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96B1B03-F493-1745-935C-E1F8BF9EBD84}"/>
                  </a:ext>
                </a:extLst>
              </p:cNvPr>
              <p:cNvSpPr/>
              <p:nvPr/>
            </p:nvSpPr>
            <p:spPr>
              <a:xfrm>
                <a:off x="5542640" y="403652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ross 97">
                <a:extLst>
                  <a:ext uri="{FF2B5EF4-FFF2-40B4-BE49-F238E27FC236}">
                    <a16:creationId xmlns:a16="http://schemas.microsoft.com/office/drawing/2014/main" id="{EDBD7C09-4FBD-BB44-A483-57311F2D1FA6}"/>
                  </a:ext>
                </a:extLst>
              </p:cNvPr>
              <p:cNvSpPr/>
              <p:nvPr/>
            </p:nvSpPr>
            <p:spPr>
              <a:xfrm>
                <a:off x="5542640" y="236125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7AAF36B-8570-2543-87FD-883C7224EB02}"/>
                  </a:ext>
                </a:extLst>
              </p:cNvPr>
              <p:cNvSpPr/>
              <p:nvPr/>
            </p:nvSpPr>
            <p:spPr>
              <a:xfrm>
                <a:off x="1240011" y="45112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FFC434-C547-A74F-8F7B-A63A0C245D2B}"/>
                  </a:ext>
                </a:extLst>
              </p:cNvPr>
              <p:cNvSpPr txBox="1"/>
              <p:nvPr/>
            </p:nvSpPr>
            <p:spPr>
              <a:xfrm>
                <a:off x="1423969" y="411904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8C551B2-21F0-9C49-8324-3BC5DCD62160}"/>
                  </a:ext>
                </a:extLst>
              </p:cNvPr>
              <p:cNvSpPr/>
              <p:nvPr/>
            </p:nvSpPr>
            <p:spPr>
              <a:xfrm>
                <a:off x="2099847" y="45112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A303845-01D8-AD49-A053-B5B1ABF12CC9}"/>
                  </a:ext>
                </a:extLst>
              </p:cNvPr>
              <p:cNvSpPr txBox="1"/>
              <p:nvPr/>
            </p:nvSpPr>
            <p:spPr>
              <a:xfrm>
                <a:off x="2270359" y="411904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103" name="Cross 102">
                <a:extLst>
                  <a:ext uri="{FF2B5EF4-FFF2-40B4-BE49-F238E27FC236}">
                    <a16:creationId xmlns:a16="http://schemas.microsoft.com/office/drawing/2014/main" id="{873437DD-FBDF-7D4B-9594-8360DA9DF963}"/>
                  </a:ext>
                </a:extLst>
              </p:cNvPr>
              <p:cNvSpPr/>
              <p:nvPr/>
            </p:nvSpPr>
            <p:spPr>
              <a:xfrm>
                <a:off x="3098568" y="452451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CD5A60-AA93-664F-B151-9B675D152573}"/>
                  </a:ext>
                </a:extLst>
              </p:cNvPr>
              <p:cNvSpPr txBox="1"/>
              <p:nvPr/>
            </p:nvSpPr>
            <p:spPr>
              <a:xfrm>
                <a:off x="3273173" y="411904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</p:grp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303CB46B-336D-6E4C-A6D9-09743CC48E9D}"/>
                </a:ext>
              </a:extLst>
            </p:cNvPr>
            <p:cNvSpPr/>
            <p:nvPr/>
          </p:nvSpPr>
          <p:spPr>
            <a:xfrm>
              <a:off x="6434609" y="3190413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40768A9-E234-4044-B46F-75269ABC77DE}"/>
                </a:ext>
              </a:extLst>
            </p:cNvPr>
            <p:cNvSpPr/>
            <p:nvPr/>
          </p:nvSpPr>
          <p:spPr>
            <a:xfrm>
              <a:off x="6434609" y="347244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3F84F776-70D7-1449-BA24-9215EEB9731B}"/>
                </a:ext>
              </a:extLst>
            </p:cNvPr>
            <p:cNvSpPr/>
            <p:nvPr/>
          </p:nvSpPr>
          <p:spPr>
            <a:xfrm>
              <a:off x="6434609" y="3754485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5BAA2FC-A458-0C41-858A-8AAE2C9805D5}"/>
                </a:ext>
              </a:extLst>
            </p:cNvPr>
            <p:cNvSpPr/>
            <p:nvPr/>
          </p:nvSpPr>
          <p:spPr>
            <a:xfrm>
              <a:off x="6434609" y="4036521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FEFC1B6-CBE6-E946-B4F9-B9F825B45185}"/>
                </a:ext>
              </a:extLst>
            </p:cNvPr>
            <p:cNvSpPr txBox="1"/>
            <p:nvPr/>
          </p:nvSpPr>
          <p:spPr>
            <a:xfrm>
              <a:off x="6080242" y="4284699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True Outcome</a:t>
              </a:r>
            </a:p>
            <a:p>
              <a:pPr algn="ctr"/>
              <a:r>
                <a:rPr lang="en-US" sz="900"/>
                <a:t>Distribution</a:t>
              </a:r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68F52C77-9FFF-2449-B7E3-8B6232D201AD}"/>
                </a:ext>
              </a:extLst>
            </p:cNvPr>
            <p:cNvSpPr/>
            <p:nvPr/>
          </p:nvSpPr>
          <p:spPr>
            <a:xfrm>
              <a:off x="6436908" y="95833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6A3F126-015D-934B-9D23-A9FC9BEB7716}"/>
                </a:ext>
              </a:extLst>
            </p:cNvPr>
            <p:cNvSpPr/>
            <p:nvPr/>
          </p:nvSpPr>
          <p:spPr>
            <a:xfrm>
              <a:off x="6436908" y="123754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093EACB1-58E0-7243-BE67-8685E5C942FC}"/>
                </a:ext>
              </a:extLst>
            </p:cNvPr>
            <p:cNvSpPr/>
            <p:nvPr/>
          </p:nvSpPr>
          <p:spPr>
            <a:xfrm>
              <a:off x="6436908" y="151675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3A8F14A-3595-4244-A2D0-1CF4A3BAB661}"/>
                </a:ext>
              </a:extLst>
            </p:cNvPr>
            <p:cNvSpPr/>
            <p:nvPr/>
          </p:nvSpPr>
          <p:spPr>
            <a:xfrm>
              <a:off x="6436908" y="179596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1D61A58-C5DA-1349-AD62-A235C18D502E}"/>
                </a:ext>
              </a:extLst>
            </p:cNvPr>
            <p:cNvSpPr/>
            <p:nvPr/>
          </p:nvSpPr>
          <p:spPr>
            <a:xfrm>
              <a:off x="6436908" y="207517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84510327-3A3D-F64C-82CA-713B8B0C757B}"/>
                </a:ext>
              </a:extLst>
            </p:cNvPr>
            <p:cNvSpPr/>
            <p:nvPr/>
          </p:nvSpPr>
          <p:spPr>
            <a:xfrm>
              <a:off x="6436908" y="23543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5590E4E-047F-134B-86AF-9CF28A12967D}"/>
                </a:ext>
              </a:extLst>
            </p:cNvPr>
            <p:cNvSpPr/>
            <p:nvPr/>
          </p:nvSpPr>
          <p:spPr>
            <a:xfrm>
              <a:off x="6436908" y="263359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A4BAA5A-A135-DF4B-91DC-20FE29AD209B}"/>
                </a:ext>
              </a:extLst>
            </p:cNvPr>
            <p:cNvSpPr/>
            <p:nvPr/>
          </p:nvSpPr>
          <p:spPr>
            <a:xfrm>
              <a:off x="6436908" y="291280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Cross 328">
              <a:extLst>
                <a:ext uri="{FF2B5EF4-FFF2-40B4-BE49-F238E27FC236}">
                  <a16:creationId xmlns:a16="http://schemas.microsoft.com/office/drawing/2014/main" id="{E811B566-34CE-724C-9A0C-88D1D7394C7B}"/>
                </a:ext>
              </a:extLst>
            </p:cNvPr>
            <p:cNvSpPr/>
            <p:nvPr/>
          </p:nvSpPr>
          <p:spPr>
            <a:xfrm>
              <a:off x="6431468" y="2354384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Cross 329">
              <a:extLst>
                <a:ext uri="{FF2B5EF4-FFF2-40B4-BE49-F238E27FC236}">
                  <a16:creationId xmlns:a16="http://schemas.microsoft.com/office/drawing/2014/main" id="{BB404331-42C6-D647-8AF7-78CC746398D0}"/>
                </a:ext>
              </a:extLst>
            </p:cNvPr>
            <p:cNvSpPr/>
            <p:nvPr/>
          </p:nvSpPr>
          <p:spPr>
            <a:xfrm>
              <a:off x="6435584" y="2071249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Cross 330">
              <a:extLst>
                <a:ext uri="{FF2B5EF4-FFF2-40B4-BE49-F238E27FC236}">
                  <a16:creationId xmlns:a16="http://schemas.microsoft.com/office/drawing/2014/main" id="{ACCA1A96-B387-EF4F-BF63-02E6EF60D442}"/>
                </a:ext>
              </a:extLst>
            </p:cNvPr>
            <p:cNvSpPr/>
            <p:nvPr/>
          </p:nvSpPr>
          <p:spPr>
            <a:xfrm>
              <a:off x="6431468" y="152803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Cross 331">
              <a:extLst>
                <a:ext uri="{FF2B5EF4-FFF2-40B4-BE49-F238E27FC236}">
                  <a16:creationId xmlns:a16="http://schemas.microsoft.com/office/drawing/2014/main" id="{CED51779-CFE6-2147-8740-9C9EB8CD940F}"/>
                </a:ext>
              </a:extLst>
            </p:cNvPr>
            <p:cNvSpPr/>
            <p:nvPr/>
          </p:nvSpPr>
          <p:spPr>
            <a:xfrm>
              <a:off x="6431468" y="2630763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Cross 332">
              <a:extLst>
                <a:ext uri="{FF2B5EF4-FFF2-40B4-BE49-F238E27FC236}">
                  <a16:creationId xmlns:a16="http://schemas.microsoft.com/office/drawing/2014/main" id="{BC6E8208-265D-F044-8FBF-1E9EFDAF5277}"/>
                </a:ext>
              </a:extLst>
            </p:cNvPr>
            <p:cNvSpPr/>
            <p:nvPr/>
          </p:nvSpPr>
          <p:spPr>
            <a:xfrm>
              <a:off x="6431468" y="2912238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976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DC509D-9BBD-BC4A-83AA-762CCBB0AF5C}"/>
              </a:ext>
            </a:extLst>
          </p:cNvPr>
          <p:cNvSpPr txBox="1"/>
          <p:nvPr/>
        </p:nvSpPr>
        <p:spPr>
          <a:xfrm>
            <a:off x="1245384" y="2581055"/>
            <a:ext cx="12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Experimental Treatment for Stroke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BC19C-2FCC-4549-A251-5D0464178162}"/>
              </a:ext>
            </a:extLst>
          </p:cNvPr>
          <p:cNvSpPr txBox="1"/>
          <p:nvPr/>
        </p:nvSpPr>
        <p:spPr>
          <a:xfrm>
            <a:off x="3302784" y="2581055"/>
            <a:ext cx="9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Death from Stroke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6E6CD-AC98-8944-84D3-CF8F3EEAC7A4}"/>
              </a:ext>
            </a:extLst>
          </p:cNvPr>
          <p:cNvSpPr txBox="1"/>
          <p:nvPr/>
        </p:nvSpPr>
        <p:spPr>
          <a:xfrm>
            <a:off x="2305287" y="1835988"/>
            <a:ext cx="997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Stroke Severity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12683-9795-494D-8FF4-92C8D9F68D1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46080" y="2765721"/>
            <a:ext cx="85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7990DE-CDBC-754B-88DB-0F7B37C325C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845732" y="2066820"/>
            <a:ext cx="958304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C901EF-46D2-E54B-9ADC-667B17504758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804036" y="2066820"/>
            <a:ext cx="997497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EA418-9581-3948-85C4-EB5B13BA5DEC}"/>
              </a:ext>
            </a:extLst>
          </p:cNvPr>
          <p:cNvSpPr txBox="1"/>
          <p:nvPr/>
        </p:nvSpPr>
        <p:spPr>
          <a:xfrm>
            <a:off x="3445933" y="4509771"/>
            <a:ext cx="35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X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09448-F52A-4C41-B397-882759B2B3F9}"/>
              </a:ext>
            </a:extLst>
          </p:cNvPr>
          <p:cNvSpPr txBox="1"/>
          <p:nvPr/>
        </p:nvSpPr>
        <p:spPr>
          <a:xfrm>
            <a:off x="4658237" y="4509771"/>
            <a:ext cx="35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08E65-7AA2-7F49-A94A-E935C995A322}"/>
              </a:ext>
            </a:extLst>
          </p:cNvPr>
          <p:cNvSpPr txBox="1"/>
          <p:nvPr/>
        </p:nvSpPr>
        <p:spPr>
          <a:xfrm>
            <a:off x="3660740" y="3764704"/>
            <a:ext cx="997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Z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6DD1B0-AB17-1349-AB98-F798D172F01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801533" y="4625187"/>
            <a:ext cx="85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96EBC4-FFDE-BB46-BA75-085FF4B0DA6E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623733" y="3995536"/>
            <a:ext cx="535756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2EDC41-27DE-D34C-A08A-585FA1DB8BBA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159489" y="3995536"/>
            <a:ext cx="676549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F92F20-C881-B543-B384-6A81AB05A809}"/>
              </a:ext>
            </a:extLst>
          </p:cNvPr>
          <p:cNvSpPr txBox="1"/>
          <p:nvPr/>
        </p:nvSpPr>
        <p:spPr>
          <a:xfrm>
            <a:off x="3720006" y="1166574"/>
            <a:ext cx="12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Experimental Treatment for Stroke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A60F7-C0C2-7E42-917B-236BF0813745}"/>
              </a:ext>
            </a:extLst>
          </p:cNvPr>
          <p:cNvSpPr txBox="1"/>
          <p:nvPr/>
        </p:nvSpPr>
        <p:spPr>
          <a:xfrm>
            <a:off x="5777406" y="1166574"/>
            <a:ext cx="9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Death from Stroke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31DD77-18EF-1D4D-89EC-77C5625F1E31}"/>
              </a:ext>
            </a:extLst>
          </p:cNvPr>
          <p:cNvSpPr txBox="1"/>
          <p:nvPr/>
        </p:nvSpPr>
        <p:spPr>
          <a:xfrm>
            <a:off x="4779909" y="421507"/>
            <a:ext cx="997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?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B476E9-3F15-B147-BCE7-32856361CBA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920702" y="1351240"/>
            <a:ext cx="85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9CE3EE-FC82-A94B-AECE-9D999E185DA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4320354" y="652339"/>
            <a:ext cx="958304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A9DD87-04FA-1844-BC2F-8FE65DB0C9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5278658" y="652339"/>
            <a:ext cx="997497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1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BCAA950-7981-7C4B-89A0-EDA8AB58A76A}"/>
              </a:ext>
            </a:extLst>
          </p:cNvPr>
          <p:cNvGrpSpPr/>
          <p:nvPr/>
        </p:nvGrpSpPr>
        <p:grpSpPr>
          <a:xfrm>
            <a:off x="0" y="1"/>
            <a:ext cx="4250267" cy="3429000"/>
            <a:chOff x="0" y="1"/>
            <a:chExt cx="4250267" cy="3429000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7BC6EA3F-E446-D349-A740-178FFCCE2ACC}"/>
                </a:ext>
              </a:extLst>
            </p:cNvPr>
            <p:cNvSpPr/>
            <p:nvPr/>
          </p:nvSpPr>
          <p:spPr>
            <a:xfrm>
              <a:off x="0" y="1"/>
              <a:ext cx="4250267" cy="342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92D389C-188F-AC4B-8705-DE30B38B4594}"/>
                </a:ext>
              </a:extLst>
            </p:cNvPr>
            <p:cNvGrpSpPr/>
            <p:nvPr/>
          </p:nvGrpSpPr>
          <p:grpSpPr>
            <a:xfrm>
              <a:off x="244274" y="150525"/>
              <a:ext cx="3911994" cy="3150095"/>
              <a:chOff x="302424" y="667936"/>
              <a:chExt cx="3911994" cy="31500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11096CD-B976-7843-AEA4-6DEC0183071B}"/>
                  </a:ext>
                </a:extLst>
              </p:cNvPr>
              <p:cNvSpPr/>
              <p:nvPr/>
            </p:nvSpPr>
            <p:spPr>
              <a:xfrm>
                <a:off x="314197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D29852-3795-0B41-8CF1-3A452341186C}"/>
                  </a:ext>
                </a:extLst>
              </p:cNvPr>
              <p:cNvSpPr/>
              <p:nvPr/>
            </p:nvSpPr>
            <p:spPr>
              <a:xfrm>
                <a:off x="314197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F7A7E8-8754-FD47-A6C4-D4EFBDB71A80}"/>
                  </a:ext>
                </a:extLst>
              </p:cNvPr>
              <p:cNvSpPr/>
              <p:nvPr/>
            </p:nvSpPr>
            <p:spPr>
              <a:xfrm>
                <a:off x="314197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291EB31-D4E4-3847-A60E-2FEFDC7C2D66}"/>
                  </a:ext>
                </a:extLst>
              </p:cNvPr>
              <p:cNvSpPr/>
              <p:nvPr/>
            </p:nvSpPr>
            <p:spPr>
              <a:xfrm>
                <a:off x="556244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03A44CD-15FD-9D44-8AB9-817E4608682E}"/>
                  </a:ext>
                </a:extLst>
              </p:cNvPr>
              <p:cNvSpPr/>
              <p:nvPr/>
            </p:nvSpPr>
            <p:spPr>
              <a:xfrm>
                <a:off x="556244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6E9844-9171-3D41-8009-713457905790}"/>
                  </a:ext>
                </a:extLst>
              </p:cNvPr>
              <p:cNvSpPr/>
              <p:nvPr/>
            </p:nvSpPr>
            <p:spPr>
              <a:xfrm>
                <a:off x="556244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724CA7-372F-EA47-BECC-C820702B9A59}"/>
                  </a:ext>
                </a:extLst>
              </p:cNvPr>
              <p:cNvSpPr/>
              <p:nvPr/>
            </p:nvSpPr>
            <p:spPr>
              <a:xfrm>
                <a:off x="798291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8412BF-2FB5-774D-8CA5-76B4034F7CA0}"/>
                  </a:ext>
                </a:extLst>
              </p:cNvPr>
              <p:cNvSpPr/>
              <p:nvPr/>
            </p:nvSpPr>
            <p:spPr>
              <a:xfrm>
                <a:off x="798291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ABE929-87F2-3841-A005-F723D2D01B26}"/>
                  </a:ext>
                </a:extLst>
              </p:cNvPr>
              <p:cNvSpPr/>
              <p:nvPr/>
            </p:nvSpPr>
            <p:spPr>
              <a:xfrm>
                <a:off x="798291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0622A37-478D-4F49-AA3F-5EDEA867F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801" y="1677989"/>
                <a:ext cx="18265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384C0B-15B3-374E-9EDA-95EDE907A35A}"/>
                  </a:ext>
                </a:extLst>
              </p:cNvPr>
              <p:cNvSpPr/>
              <p:nvPr/>
            </p:nvSpPr>
            <p:spPr>
              <a:xfrm>
                <a:off x="327209" y="70715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218CD-2E51-E142-A70D-3C98628FAD83}"/>
                  </a:ext>
                </a:extLst>
              </p:cNvPr>
              <p:cNvSpPr txBox="1"/>
              <p:nvPr/>
            </p:nvSpPr>
            <p:spPr>
              <a:xfrm>
                <a:off x="511167" y="667936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EE49313-F870-1B49-B8B9-4F795C6E6D04}"/>
                  </a:ext>
                </a:extLst>
              </p:cNvPr>
              <p:cNvSpPr/>
              <p:nvPr/>
            </p:nvSpPr>
            <p:spPr>
              <a:xfrm>
                <a:off x="1187045" y="70715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9BD9E79-7BE5-2C44-A87E-58AE3D8B9421}"/>
                  </a:ext>
                </a:extLst>
              </p:cNvPr>
              <p:cNvSpPr txBox="1"/>
              <p:nvPr/>
            </p:nvSpPr>
            <p:spPr>
              <a:xfrm>
                <a:off x="1357557" y="667936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66" name="Cross 65">
                <a:extLst>
                  <a:ext uri="{FF2B5EF4-FFF2-40B4-BE49-F238E27FC236}">
                    <a16:creationId xmlns:a16="http://schemas.microsoft.com/office/drawing/2014/main" id="{44E0509B-7577-C046-8AEF-745783DA300F}"/>
                  </a:ext>
                </a:extLst>
              </p:cNvPr>
              <p:cNvSpPr/>
              <p:nvPr/>
            </p:nvSpPr>
            <p:spPr>
              <a:xfrm>
                <a:off x="2185766" y="70848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E93101-8ED1-CD4F-90F9-566FDF84471E}"/>
                  </a:ext>
                </a:extLst>
              </p:cNvPr>
              <p:cNvSpPr txBox="1"/>
              <p:nvPr/>
            </p:nvSpPr>
            <p:spPr>
              <a:xfrm>
                <a:off x="2360371" y="667936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AFB72A8-D2D3-D543-B869-A8D51B976C37}"/>
                  </a:ext>
                </a:extLst>
              </p:cNvPr>
              <p:cNvSpPr/>
              <p:nvPr/>
            </p:nvSpPr>
            <p:spPr>
              <a:xfrm>
                <a:off x="1038730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EB19DE1-A1C0-154A-AC0B-FD6254574E34}"/>
                  </a:ext>
                </a:extLst>
              </p:cNvPr>
              <p:cNvSpPr/>
              <p:nvPr/>
            </p:nvSpPr>
            <p:spPr>
              <a:xfrm>
                <a:off x="1038730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DBE9EC13-B380-2A42-9B0D-68CA4F8E5C7C}"/>
                  </a:ext>
                </a:extLst>
              </p:cNvPr>
              <p:cNvSpPr/>
              <p:nvPr/>
            </p:nvSpPr>
            <p:spPr>
              <a:xfrm>
                <a:off x="1038730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13C969-0807-5D4F-877F-4B50EAA25756}"/>
                  </a:ext>
                </a:extLst>
              </p:cNvPr>
              <p:cNvSpPr/>
              <p:nvPr/>
            </p:nvSpPr>
            <p:spPr>
              <a:xfrm>
                <a:off x="314197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05FFB8F-6B63-BC46-9463-E229E7DB826F}"/>
                  </a:ext>
                </a:extLst>
              </p:cNvPr>
              <p:cNvSpPr/>
              <p:nvPr/>
            </p:nvSpPr>
            <p:spPr>
              <a:xfrm>
                <a:off x="556244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5066A9D-75D0-4546-83D0-F67CA6546577}"/>
                  </a:ext>
                </a:extLst>
              </p:cNvPr>
              <p:cNvSpPr/>
              <p:nvPr/>
            </p:nvSpPr>
            <p:spPr>
              <a:xfrm>
                <a:off x="798291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CE8F2E92-50E1-544F-BAD3-08D0E83C7A40}"/>
                  </a:ext>
                </a:extLst>
              </p:cNvPr>
              <p:cNvSpPr/>
              <p:nvPr/>
            </p:nvSpPr>
            <p:spPr>
              <a:xfrm>
                <a:off x="1038730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F13F3E2-F678-CB45-877B-EFACF25C92EC}"/>
                  </a:ext>
                </a:extLst>
              </p:cNvPr>
              <p:cNvSpPr/>
              <p:nvPr/>
            </p:nvSpPr>
            <p:spPr>
              <a:xfrm>
                <a:off x="327209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BA3E8CC-35B2-DC45-A6EE-CEBAFE921628}"/>
                  </a:ext>
                </a:extLst>
              </p:cNvPr>
              <p:cNvSpPr/>
              <p:nvPr/>
            </p:nvSpPr>
            <p:spPr>
              <a:xfrm>
                <a:off x="327209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1FFDD1C8-B495-C849-BBE0-83A28F2D46A8}"/>
                  </a:ext>
                </a:extLst>
              </p:cNvPr>
              <p:cNvSpPr/>
              <p:nvPr/>
            </p:nvSpPr>
            <p:spPr>
              <a:xfrm>
                <a:off x="327209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2980A754-2DA0-7C48-BBDF-99DA66BF216A}"/>
                  </a:ext>
                </a:extLst>
              </p:cNvPr>
              <p:cNvSpPr/>
              <p:nvPr/>
            </p:nvSpPr>
            <p:spPr>
              <a:xfrm>
                <a:off x="569256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94EB3A-BCEA-564E-9C2B-B36766AFB407}"/>
                  </a:ext>
                </a:extLst>
              </p:cNvPr>
              <p:cNvSpPr/>
              <p:nvPr/>
            </p:nvSpPr>
            <p:spPr>
              <a:xfrm>
                <a:off x="569256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1F5E7A45-8AAE-8C4A-8B6F-6C494EA5CD89}"/>
                  </a:ext>
                </a:extLst>
              </p:cNvPr>
              <p:cNvSpPr/>
              <p:nvPr/>
            </p:nvSpPr>
            <p:spPr>
              <a:xfrm>
                <a:off x="569256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3031C12-B4AB-DA4C-98C0-B3D7A5B782D6}"/>
                  </a:ext>
                </a:extLst>
              </p:cNvPr>
              <p:cNvSpPr/>
              <p:nvPr/>
            </p:nvSpPr>
            <p:spPr>
              <a:xfrm>
                <a:off x="811303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DD4237A1-3CC2-6840-8A15-88F347DE5234}"/>
                  </a:ext>
                </a:extLst>
              </p:cNvPr>
              <p:cNvSpPr/>
              <p:nvPr/>
            </p:nvSpPr>
            <p:spPr>
              <a:xfrm>
                <a:off x="811303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101CE2B-AFDF-2244-8F34-5439FFFB06CE}"/>
                  </a:ext>
                </a:extLst>
              </p:cNvPr>
              <p:cNvSpPr/>
              <p:nvPr/>
            </p:nvSpPr>
            <p:spPr>
              <a:xfrm>
                <a:off x="811303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22B40C7-E0EA-E44E-9FF0-3FBE5A28A8B5}"/>
                  </a:ext>
                </a:extLst>
              </p:cNvPr>
              <p:cNvSpPr/>
              <p:nvPr/>
            </p:nvSpPr>
            <p:spPr>
              <a:xfrm>
                <a:off x="1051742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FED28774-3491-544D-A564-96772F5EB917}"/>
                  </a:ext>
                </a:extLst>
              </p:cNvPr>
              <p:cNvSpPr/>
              <p:nvPr/>
            </p:nvSpPr>
            <p:spPr>
              <a:xfrm>
                <a:off x="1051742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C3003C28-06B9-284C-9D73-70B9BB5D2D3F}"/>
                  </a:ext>
                </a:extLst>
              </p:cNvPr>
              <p:cNvSpPr/>
              <p:nvPr/>
            </p:nvSpPr>
            <p:spPr>
              <a:xfrm>
                <a:off x="1051742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1949C79D-8A75-CD42-9173-5363C00443BA}"/>
                  </a:ext>
                </a:extLst>
              </p:cNvPr>
              <p:cNvSpPr/>
              <p:nvPr/>
            </p:nvSpPr>
            <p:spPr>
              <a:xfrm>
                <a:off x="327209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3ADC322-A40B-254C-8BC1-D98F07CD410A}"/>
                  </a:ext>
                </a:extLst>
              </p:cNvPr>
              <p:cNvSpPr/>
              <p:nvPr/>
            </p:nvSpPr>
            <p:spPr>
              <a:xfrm>
                <a:off x="569256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9F179DD-4A83-1346-9DE3-BED228995753}"/>
                  </a:ext>
                </a:extLst>
              </p:cNvPr>
              <p:cNvSpPr/>
              <p:nvPr/>
            </p:nvSpPr>
            <p:spPr>
              <a:xfrm>
                <a:off x="811303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50FDFDF-6BD9-1C40-AEDC-D39F40555774}"/>
                  </a:ext>
                </a:extLst>
              </p:cNvPr>
              <p:cNvSpPr/>
              <p:nvPr/>
            </p:nvSpPr>
            <p:spPr>
              <a:xfrm>
                <a:off x="1051742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FC39298-CE55-C94E-B7A7-122810CE4D5B}"/>
                  </a:ext>
                </a:extLst>
              </p:cNvPr>
              <p:cNvSpPr/>
              <p:nvPr/>
            </p:nvSpPr>
            <p:spPr>
              <a:xfrm>
                <a:off x="3125508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5D3BC4C7-C26A-7E4F-AC3B-2D2E2CBEFB45}"/>
                  </a:ext>
                </a:extLst>
              </p:cNvPr>
              <p:cNvSpPr/>
              <p:nvPr/>
            </p:nvSpPr>
            <p:spPr>
              <a:xfrm>
                <a:off x="3125508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A327D18-EE16-5241-ADAF-6342667DB7A2}"/>
                  </a:ext>
                </a:extLst>
              </p:cNvPr>
              <p:cNvSpPr/>
              <p:nvPr/>
            </p:nvSpPr>
            <p:spPr>
              <a:xfrm>
                <a:off x="3125508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EAB5BEAD-F8D4-CD4B-B7C9-A26B626F8EC8}"/>
                  </a:ext>
                </a:extLst>
              </p:cNvPr>
              <p:cNvSpPr/>
              <p:nvPr/>
            </p:nvSpPr>
            <p:spPr>
              <a:xfrm>
                <a:off x="3367555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6EA3028E-F123-1241-BEB3-D2F99031F6FE}"/>
                  </a:ext>
                </a:extLst>
              </p:cNvPr>
              <p:cNvSpPr/>
              <p:nvPr/>
            </p:nvSpPr>
            <p:spPr>
              <a:xfrm>
                <a:off x="3367555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8D8F921D-B01F-254F-8F02-D19FD4DF7F8B}"/>
                  </a:ext>
                </a:extLst>
              </p:cNvPr>
              <p:cNvSpPr/>
              <p:nvPr/>
            </p:nvSpPr>
            <p:spPr>
              <a:xfrm>
                <a:off x="3367555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C7C0F000-38F6-5044-B63B-E6102CD2C3C4}"/>
                  </a:ext>
                </a:extLst>
              </p:cNvPr>
              <p:cNvSpPr/>
              <p:nvPr/>
            </p:nvSpPr>
            <p:spPr>
              <a:xfrm>
                <a:off x="3609602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ABB9213-B025-9D47-BC04-933C7BA6645C}"/>
                  </a:ext>
                </a:extLst>
              </p:cNvPr>
              <p:cNvSpPr/>
              <p:nvPr/>
            </p:nvSpPr>
            <p:spPr>
              <a:xfrm>
                <a:off x="3609602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D6067EE3-EDF8-7E49-9861-9A61E0A5E9D6}"/>
                  </a:ext>
                </a:extLst>
              </p:cNvPr>
              <p:cNvSpPr/>
              <p:nvPr/>
            </p:nvSpPr>
            <p:spPr>
              <a:xfrm>
                <a:off x="3609602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4FCA6C7-4FA3-F74F-BB30-6B4DE7DB9B61}"/>
                  </a:ext>
                </a:extLst>
              </p:cNvPr>
              <p:cNvSpPr/>
              <p:nvPr/>
            </p:nvSpPr>
            <p:spPr>
              <a:xfrm>
                <a:off x="3850041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EA1A288-6152-8F4C-AA63-549E299FD7C4}"/>
                  </a:ext>
                </a:extLst>
              </p:cNvPr>
              <p:cNvSpPr/>
              <p:nvPr/>
            </p:nvSpPr>
            <p:spPr>
              <a:xfrm>
                <a:off x="3850041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ADE5CA9-80A1-584A-8901-29D1BC8254EA}"/>
                  </a:ext>
                </a:extLst>
              </p:cNvPr>
              <p:cNvSpPr/>
              <p:nvPr/>
            </p:nvSpPr>
            <p:spPr>
              <a:xfrm>
                <a:off x="3850041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6DA8BCC-D29A-4548-BB64-27EE7437E53F}"/>
                  </a:ext>
                </a:extLst>
              </p:cNvPr>
              <p:cNvSpPr/>
              <p:nvPr/>
            </p:nvSpPr>
            <p:spPr>
              <a:xfrm>
                <a:off x="3125508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373DFB55-85A1-8B48-A0CA-044D74DAB9CE}"/>
                  </a:ext>
                </a:extLst>
              </p:cNvPr>
              <p:cNvSpPr/>
              <p:nvPr/>
            </p:nvSpPr>
            <p:spPr>
              <a:xfrm>
                <a:off x="3367555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F15AF7C5-2126-1C47-AACB-640864D5CEF6}"/>
                  </a:ext>
                </a:extLst>
              </p:cNvPr>
              <p:cNvSpPr/>
              <p:nvPr/>
            </p:nvSpPr>
            <p:spPr>
              <a:xfrm>
                <a:off x="3609602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24ECF5DB-4CA4-F740-B8C2-96D480C4CC7F}"/>
                  </a:ext>
                </a:extLst>
              </p:cNvPr>
              <p:cNvSpPr/>
              <p:nvPr/>
            </p:nvSpPr>
            <p:spPr>
              <a:xfrm>
                <a:off x="3850041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9323B5EF-E970-444D-A96B-7DF34A65651C}"/>
                  </a:ext>
                </a:extLst>
              </p:cNvPr>
              <p:cNvSpPr/>
              <p:nvPr/>
            </p:nvSpPr>
            <p:spPr>
              <a:xfrm>
                <a:off x="3125508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9D43B511-BBF1-944D-8DE9-EA1E94899A45}"/>
                  </a:ext>
                </a:extLst>
              </p:cNvPr>
              <p:cNvSpPr/>
              <p:nvPr/>
            </p:nvSpPr>
            <p:spPr>
              <a:xfrm>
                <a:off x="3125508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8AA7B2E6-6A4D-7647-B030-D8E2D0CA65AB}"/>
                  </a:ext>
                </a:extLst>
              </p:cNvPr>
              <p:cNvSpPr/>
              <p:nvPr/>
            </p:nvSpPr>
            <p:spPr>
              <a:xfrm>
                <a:off x="3125508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FBDD962D-483E-D344-93F7-5C16E24F06E7}"/>
                  </a:ext>
                </a:extLst>
              </p:cNvPr>
              <p:cNvSpPr/>
              <p:nvPr/>
            </p:nvSpPr>
            <p:spPr>
              <a:xfrm>
                <a:off x="3367555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AAA9A468-9C9C-C14A-9A0D-860D789D56E5}"/>
                  </a:ext>
                </a:extLst>
              </p:cNvPr>
              <p:cNvSpPr/>
              <p:nvPr/>
            </p:nvSpPr>
            <p:spPr>
              <a:xfrm>
                <a:off x="3367555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BA9A8B43-F413-514D-986C-A6008455478D}"/>
                  </a:ext>
                </a:extLst>
              </p:cNvPr>
              <p:cNvSpPr/>
              <p:nvPr/>
            </p:nvSpPr>
            <p:spPr>
              <a:xfrm>
                <a:off x="3367555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AE5F18B6-6D92-F642-B0A1-FF798A75953D}"/>
                  </a:ext>
                </a:extLst>
              </p:cNvPr>
              <p:cNvSpPr/>
              <p:nvPr/>
            </p:nvSpPr>
            <p:spPr>
              <a:xfrm>
                <a:off x="3609602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BCA0B6A8-6CE2-D74A-9256-2CDADF940AEF}"/>
                  </a:ext>
                </a:extLst>
              </p:cNvPr>
              <p:cNvSpPr/>
              <p:nvPr/>
            </p:nvSpPr>
            <p:spPr>
              <a:xfrm>
                <a:off x="3609602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E4B176A3-BEFC-694B-93C3-1A1BF162E64B}"/>
                  </a:ext>
                </a:extLst>
              </p:cNvPr>
              <p:cNvSpPr/>
              <p:nvPr/>
            </p:nvSpPr>
            <p:spPr>
              <a:xfrm>
                <a:off x="3609602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D192A31F-5C98-7440-9E5E-C5C9DF5DB52B}"/>
                  </a:ext>
                </a:extLst>
              </p:cNvPr>
              <p:cNvSpPr/>
              <p:nvPr/>
            </p:nvSpPr>
            <p:spPr>
              <a:xfrm>
                <a:off x="3850041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ECB1898D-2F74-594E-AE07-10F764BD10DF}"/>
                  </a:ext>
                </a:extLst>
              </p:cNvPr>
              <p:cNvSpPr/>
              <p:nvPr/>
            </p:nvSpPr>
            <p:spPr>
              <a:xfrm>
                <a:off x="3850041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C5ED9D4D-DDBC-3A4B-895C-B8A4F4C00C2F}"/>
                  </a:ext>
                </a:extLst>
              </p:cNvPr>
              <p:cNvSpPr/>
              <p:nvPr/>
            </p:nvSpPr>
            <p:spPr>
              <a:xfrm>
                <a:off x="3850041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D6FBBD42-8DA5-1E46-A6E7-17C6DD462AA7}"/>
                  </a:ext>
                </a:extLst>
              </p:cNvPr>
              <p:cNvSpPr/>
              <p:nvPr/>
            </p:nvSpPr>
            <p:spPr>
              <a:xfrm>
                <a:off x="3125508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6CA65D95-9839-BC4D-9B1E-464945637999}"/>
                  </a:ext>
                </a:extLst>
              </p:cNvPr>
              <p:cNvSpPr/>
              <p:nvPr/>
            </p:nvSpPr>
            <p:spPr>
              <a:xfrm>
                <a:off x="3367555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A8FD47A6-A97F-C944-9551-A79570126BBB}"/>
                  </a:ext>
                </a:extLst>
              </p:cNvPr>
              <p:cNvSpPr/>
              <p:nvPr/>
            </p:nvSpPr>
            <p:spPr>
              <a:xfrm>
                <a:off x="3609602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5FE45C01-FBAE-3745-A1BB-31E00833BBFA}"/>
                  </a:ext>
                </a:extLst>
              </p:cNvPr>
              <p:cNvSpPr/>
              <p:nvPr/>
            </p:nvSpPr>
            <p:spPr>
              <a:xfrm>
                <a:off x="3850041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Cross 350">
                <a:extLst>
                  <a:ext uri="{FF2B5EF4-FFF2-40B4-BE49-F238E27FC236}">
                    <a16:creationId xmlns:a16="http://schemas.microsoft.com/office/drawing/2014/main" id="{26F217A7-C20E-6547-B67E-6E5694951DEC}"/>
                  </a:ext>
                </a:extLst>
              </p:cNvPr>
              <p:cNvSpPr/>
              <p:nvPr/>
            </p:nvSpPr>
            <p:spPr>
              <a:xfrm>
                <a:off x="3125508" y="1254495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Cross 351">
                <a:extLst>
                  <a:ext uri="{FF2B5EF4-FFF2-40B4-BE49-F238E27FC236}">
                    <a16:creationId xmlns:a16="http://schemas.microsoft.com/office/drawing/2014/main" id="{579109CC-5269-7648-A99A-266C4D6A6923}"/>
                  </a:ext>
                </a:extLst>
              </p:cNvPr>
              <p:cNvSpPr/>
              <p:nvPr/>
            </p:nvSpPr>
            <p:spPr>
              <a:xfrm>
                <a:off x="3121921" y="264607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Cross 352">
                <a:extLst>
                  <a:ext uri="{FF2B5EF4-FFF2-40B4-BE49-F238E27FC236}">
                    <a16:creationId xmlns:a16="http://schemas.microsoft.com/office/drawing/2014/main" id="{05A605BE-C5EA-EA4B-9E48-E911B6660473}"/>
                  </a:ext>
                </a:extLst>
              </p:cNvPr>
              <p:cNvSpPr/>
              <p:nvPr/>
            </p:nvSpPr>
            <p:spPr>
              <a:xfrm>
                <a:off x="3367555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Cross 353">
                <a:extLst>
                  <a:ext uri="{FF2B5EF4-FFF2-40B4-BE49-F238E27FC236}">
                    <a16:creationId xmlns:a16="http://schemas.microsoft.com/office/drawing/2014/main" id="{74CA78F6-24AC-D04C-9C0E-8D00BB603EA8}"/>
                  </a:ext>
                </a:extLst>
              </p:cNvPr>
              <p:cNvSpPr/>
              <p:nvPr/>
            </p:nvSpPr>
            <p:spPr>
              <a:xfrm>
                <a:off x="3607994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Cross 354">
                <a:extLst>
                  <a:ext uri="{FF2B5EF4-FFF2-40B4-BE49-F238E27FC236}">
                    <a16:creationId xmlns:a16="http://schemas.microsoft.com/office/drawing/2014/main" id="{157125C6-D07D-8140-AA56-B98B23368BEF}"/>
                  </a:ext>
                </a:extLst>
              </p:cNvPr>
              <p:cNvSpPr/>
              <p:nvPr/>
            </p:nvSpPr>
            <p:spPr>
              <a:xfrm>
                <a:off x="3121921" y="335280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Cross 355">
                <a:extLst>
                  <a:ext uri="{FF2B5EF4-FFF2-40B4-BE49-F238E27FC236}">
                    <a16:creationId xmlns:a16="http://schemas.microsoft.com/office/drawing/2014/main" id="{BEB11539-2A54-754A-9708-FCDFD462BAA3}"/>
                  </a:ext>
                </a:extLst>
              </p:cNvPr>
              <p:cNvSpPr/>
              <p:nvPr/>
            </p:nvSpPr>
            <p:spPr>
              <a:xfrm>
                <a:off x="3367555" y="335280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Cross 358">
                <a:extLst>
                  <a:ext uri="{FF2B5EF4-FFF2-40B4-BE49-F238E27FC236}">
                    <a16:creationId xmlns:a16="http://schemas.microsoft.com/office/drawing/2014/main" id="{BA204AB5-FA65-074A-AA10-7EBD62555853}"/>
                  </a:ext>
                </a:extLst>
              </p:cNvPr>
              <p:cNvSpPr/>
              <p:nvPr/>
            </p:nvSpPr>
            <p:spPr>
              <a:xfrm>
                <a:off x="3121921" y="149532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Cross 359">
                <a:extLst>
                  <a:ext uri="{FF2B5EF4-FFF2-40B4-BE49-F238E27FC236}">
                    <a16:creationId xmlns:a16="http://schemas.microsoft.com/office/drawing/2014/main" id="{B36B510D-05A6-D944-826D-DA5A9E3B225D}"/>
                  </a:ext>
                </a:extLst>
              </p:cNvPr>
              <p:cNvSpPr/>
              <p:nvPr/>
            </p:nvSpPr>
            <p:spPr>
              <a:xfrm>
                <a:off x="3371510" y="150060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Cross 360">
                <a:extLst>
                  <a:ext uri="{FF2B5EF4-FFF2-40B4-BE49-F238E27FC236}">
                    <a16:creationId xmlns:a16="http://schemas.microsoft.com/office/drawing/2014/main" id="{E91C2D36-D325-2B49-BF56-8CBBDB746D89}"/>
                  </a:ext>
                </a:extLst>
              </p:cNvPr>
              <p:cNvSpPr/>
              <p:nvPr/>
            </p:nvSpPr>
            <p:spPr>
              <a:xfrm>
                <a:off x="3609602" y="1500947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Cross 361">
                <a:extLst>
                  <a:ext uri="{FF2B5EF4-FFF2-40B4-BE49-F238E27FC236}">
                    <a16:creationId xmlns:a16="http://schemas.microsoft.com/office/drawing/2014/main" id="{267CC403-611A-F049-82ED-5ED0C2533614}"/>
                  </a:ext>
                </a:extLst>
              </p:cNvPr>
              <p:cNvSpPr/>
              <p:nvPr/>
            </p:nvSpPr>
            <p:spPr>
              <a:xfrm>
                <a:off x="3847285" y="1492653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Cross 362">
                <a:extLst>
                  <a:ext uri="{FF2B5EF4-FFF2-40B4-BE49-F238E27FC236}">
                    <a16:creationId xmlns:a16="http://schemas.microsoft.com/office/drawing/2014/main" id="{F81E41AE-0948-D94D-A775-6DB4C9B6129D}"/>
                  </a:ext>
                </a:extLst>
              </p:cNvPr>
              <p:cNvSpPr/>
              <p:nvPr/>
            </p:nvSpPr>
            <p:spPr>
              <a:xfrm>
                <a:off x="3121812" y="173656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Cross 363">
                <a:extLst>
                  <a:ext uri="{FF2B5EF4-FFF2-40B4-BE49-F238E27FC236}">
                    <a16:creationId xmlns:a16="http://schemas.microsoft.com/office/drawing/2014/main" id="{2D01B488-74CF-4A4F-9D01-8CE870C79791}"/>
                  </a:ext>
                </a:extLst>
              </p:cNvPr>
              <p:cNvSpPr/>
              <p:nvPr/>
            </p:nvSpPr>
            <p:spPr>
              <a:xfrm>
                <a:off x="3374157" y="1734319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517A0CA6-C0D5-BC42-BE91-19574025427E}"/>
                  </a:ext>
                </a:extLst>
              </p:cNvPr>
              <p:cNvSpPr txBox="1"/>
              <p:nvPr/>
            </p:nvSpPr>
            <p:spPr>
              <a:xfrm>
                <a:off x="3074362" y="2163255"/>
                <a:ext cx="11400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10/16 with outcome</a:t>
                </a:r>
                <a:endParaRPr lang="en-US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3696C7D-430D-8048-8DB3-8B39F74D43B6}"/>
                  </a:ext>
                </a:extLst>
              </p:cNvPr>
              <p:cNvSpPr txBox="1"/>
              <p:nvPr/>
            </p:nvSpPr>
            <p:spPr>
              <a:xfrm>
                <a:off x="3074362" y="3587199"/>
                <a:ext cx="10823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6/16 with outcome</a:t>
                </a:r>
                <a:endParaRPr lang="en-US"/>
              </a:p>
            </p:txBody>
          </p:sp>
          <p:sp>
            <p:nvSpPr>
              <p:cNvPr id="368" name="Cross 367">
                <a:extLst>
                  <a:ext uri="{FF2B5EF4-FFF2-40B4-BE49-F238E27FC236}">
                    <a16:creationId xmlns:a16="http://schemas.microsoft.com/office/drawing/2014/main" id="{82043F44-7D05-784C-93F3-F71490B9378B}"/>
                  </a:ext>
                </a:extLst>
              </p:cNvPr>
              <p:cNvSpPr/>
              <p:nvPr/>
            </p:nvSpPr>
            <p:spPr>
              <a:xfrm>
                <a:off x="3616204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Cross 368">
                <a:extLst>
                  <a:ext uri="{FF2B5EF4-FFF2-40B4-BE49-F238E27FC236}">
                    <a16:creationId xmlns:a16="http://schemas.microsoft.com/office/drawing/2014/main" id="{ADAD726C-86DF-F844-8B6B-7F6C00A23397}"/>
                  </a:ext>
                </a:extLst>
              </p:cNvPr>
              <p:cNvSpPr/>
              <p:nvPr/>
            </p:nvSpPr>
            <p:spPr>
              <a:xfrm>
                <a:off x="3844712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Cross 369">
                <a:extLst>
                  <a:ext uri="{FF2B5EF4-FFF2-40B4-BE49-F238E27FC236}">
                    <a16:creationId xmlns:a16="http://schemas.microsoft.com/office/drawing/2014/main" id="{07B3EAB8-9DEC-7846-8987-36E6B36DB760}"/>
                  </a:ext>
                </a:extLst>
              </p:cNvPr>
              <p:cNvSpPr/>
              <p:nvPr/>
            </p:nvSpPr>
            <p:spPr>
              <a:xfrm>
                <a:off x="3121921" y="1965987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Cross 370">
                <a:extLst>
                  <a:ext uri="{FF2B5EF4-FFF2-40B4-BE49-F238E27FC236}">
                    <a16:creationId xmlns:a16="http://schemas.microsoft.com/office/drawing/2014/main" id="{7484297F-6918-C74C-B7F8-052EF00844B3}"/>
                  </a:ext>
                </a:extLst>
              </p:cNvPr>
              <p:cNvSpPr/>
              <p:nvPr/>
            </p:nvSpPr>
            <p:spPr>
              <a:xfrm>
                <a:off x="3607994" y="336249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F6F7DE27-27C7-974A-AC5D-D77D0BD9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742" y="3082660"/>
                <a:ext cx="18176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8A85408-69F8-3549-8DC2-282029449805}"/>
                  </a:ext>
                </a:extLst>
              </p:cNvPr>
              <p:cNvSpPr txBox="1"/>
              <p:nvPr/>
            </p:nvSpPr>
            <p:spPr>
              <a:xfrm>
                <a:off x="302424" y="3584773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9A1C23EB-1446-6343-91BA-A2576515B125}"/>
                  </a:ext>
                </a:extLst>
              </p:cNvPr>
              <p:cNvSpPr txBox="1"/>
              <p:nvPr/>
            </p:nvSpPr>
            <p:spPr>
              <a:xfrm>
                <a:off x="302424" y="2163255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1C69417-3A29-F243-ACF1-AD8FF44DA7D3}"/>
              </a:ext>
            </a:extLst>
          </p:cNvPr>
          <p:cNvGrpSpPr/>
          <p:nvPr/>
        </p:nvGrpSpPr>
        <p:grpSpPr>
          <a:xfrm>
            <a:off x="6028266" y="1"/>
            <a:ext cx="4250267" cy="3429000"/>
            <a:chOff x="6028266" y="1"/>
            <a:chExt cx="4250267" cy="3429000"/>
          </a:xfrm>
        </p:grpSpPr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2B7E2E0-D0A3-7A44-AE80-E1C3638DF92A}"/>
                </a:ext>
              </a:extLst>
            </p:cNvPr>
            <p:cNvSpPr/>
            <p:nvPr/>
          </p:nvSpPr>
          <p:spPr>
            <a:xfrm>
              <a:off x="6028266" y="1"/>
              <a:ext cx="4250267" cy="342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F31A044-5E46-CB45-A834-FCD5EB70B154}"/>
                </a:ext>
              </a:extLst>
            </p:cNvPr>
            <p:cNvGrpSpPr/>
            <p:nvPr/>
          </p:nvGrpSpPr>
          <p:grpSpPr>
            <a:xfrm>
              <a:off x="6170403" y="62013"/>
              <a:ext cx="3911994" cy="3366987"/>
              <a:chOff x="5771372" y="451044"/>
              <a:chExt cx="3911994" cy="3366987"/>
            </a:xfrm>
          </p:grpSpPr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37DB2988-D555-7344-8CB3-438E482839D9}"/>
                  </a:ext>
                </a:extLst>
              </p:cNvPr>
              <p:cNvSpPr/>
              <p:nvPr/>
            </p:nvSpPr>
            <p:spPr>
              <a:xfrm>
                <a:off x="5783145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94FC8EC7-C9A8-AD45-9D66-E56701F40D37}"/>
                  </a:ext>
                </a:extLst>
              </p:cNvPr>
              <p:cNvSpPr/>
              <p:nvPr/>
            </p:nvSpPr>
            <p:spPr>
              <a:xfrm>
                <a:off x="5783145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C48C7009-63BC-7F4E-8503-A2C6018B93E1}"/>
                  </a:ext>
                </a:extLst>
              </p:cNvPr>
              <p:cNvSpPr/>
              <p:nvPr/>
            </p:nvSpPr>
            <p:spPr>
              <a:xfrm>
                <a:off x="5783145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D4B31615-CB82-B74B-9E08-FA91966759C0}"/>
                  </a:ext>
                </a:extLst>
              </p:cNvPr>
              <p:cNvSpPr/>
              <p:nvPr/>
            </p:nvSpPr>
            <p:spPr>
              <a:xfrm>
                <a:off x="6025192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F393671F-0065-7143-B232-5CC8C3B18440}"/>
                  </a:ext>
                </a:extLst>
              </p:cNvPr>
              <p:cNvSpPr/>
              <p:nvPr/>
            </p:nvSpPr>
            <p:spPr>
              <a:xfrm>
                <a:off x="6025192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B2AF99FC-1B1A-7149-9740-FA626AB93D56}"/>
                  </a:ext>
                </a:extLst>
              </p:cNvPr>
              <p:cNvSpPr/>
              <p:nvPr/>
            </p:nvSpPr>
            <p:spPr>
              <a:xfrm>
                <a:off x="6025192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538E76C5-137F-7944-A61B-095CA3A8C236}"/>
                  </a:ext>
                </a:extLst>
              </p:cNvPr>
              <p:cNvSpPr/>
              <p:nvPr/>
            </p:nvSpPr>
            <p:spPr>
              <a:xfrm>
                <a:off x="6267239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0554B4AE-B754-7243-9BF3-A1C1F3D73BA3}"/>
                  </a:ext>
                </a:extLst>
              </p:cNvPr>
              <p:cNvSpPr/>
              <p:nvPr/>
            </p:nvSpPr>
            <p:spPr>
              <a:xfrm>
                <a:off x="6267239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F30A844E-6CBB-BE4E-A135-1AF4791BB1CC}"/>
                  </a:ext>
                </a:extLst>
              </p:cNvPr>
              <p:cNvSpPr/>
              <p:nvPr/>
            </p:nvSpPr>
            <p:spPr>
              <a:xfrm>
                <a:off x="6267239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4" name="Straight Arrow Connector 383">
                <a:extLst>
                  <a:ext uri="{FF2B5EF4-FFF2-40B4-BE49-F238E27FC236}">
                    <a16:creationId xmlns:a16="http://schemas.microsoft.com/office/drawing/2014/main" id="{91CC6FF2-8CD3-724F-9F2B-DF2B2B350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6749" y="1677989"/>
                <a:ext cx="18265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6616AD22-1DC5-354A-8441-B63BDFD0E208}"/>
                  </a:ext>
                </a:extLst>
              </p:cNvPr>
              <p:cNvSpPr/>
              <p:nvPr/>
            </p:nvSpPr>
            <p:spPr>
              <a:xfrm>
                <a:off x="6507678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FCA45645-74F1-3342-849D-0CF7E1228C5B}"/>
                  </a:ext>
                </a:extLst>
              </p:cNvPr>
              <p:cNvSpPr/>
              <p:nvPr/>
            </p:nvSpPr>
            <p:spPr>
              <a:xfrm>
                <a:off x="6507678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75A44F50-BEC0-5F49-AD67-628D4C487AD8}"/>
                  </a:ext>
                </a:extLst>
              </p:cNvPr>
              <p:cNvSpPr/>
              <p:nvPr/>
            </p:nvSpPr>
            <p:spPr>
              <a:xfrm>
                <a:off x="6507678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0E924E00-8467-BB43-A60B-0D33393BD720}"/>
                  </a:ext>
                </a:extLst>
              </p:cNvPr>
              <p:cNvSpPr/>
              <p:nvPr/>
            </p:nvSpPr>
            <p:spPr>
              <a:xfrm>
                <a:off x="5783145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73CDF1B9-68FE-C94D-A8CB-F8093AB21254}"/>
                  </a:ext>
                </a:extLst>
              </p:cNvPr>
              <p:cNvSpPr/>
              <p:nvPr/>
            </p:nvSpPr>
            <p:spPr>
              <a:xfrm>
                <a:off x="6025192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1415946E-9161-554B-A3FD-B394A75A4C1E}"/>
                  </a:ext>
                </a:extLst>
              </p:cNvPr>
              <p:cNvSpPr/>
              <p:nvPr/>
            </p:nvSpPr>
            <p:spPr>
              <a:xfrm>
                <a:off x="6267239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9748900D-12FB-5D4A-861F-778AE39884AA}"/>
                  </a:ext>
                </a:extLst>
              </p:cNvPr>
              <p:cNvSpPr/>
              <p:nvPr/>
            </p:nvSpPr>
            <p:spPr>
              <a:xfrm>
                <a:off x="6507678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008153EB-E439-DC4B-97D5-59A75F5D37CE}"/>
                  </a:ext>
                </a:extLst>
              </p:cNvPr>
              <p:cNvSpPr/>
              <p:nvPr/>
            </p:nvSpPr>
            <p:spPr>
              <a:xfrm>
                <a:off x="5796157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9565BA2A-8260-FC4F-A9E2-642F3DF1D70A}"/>
                  </a:ext>
                </a:extLst>
              </p:cNvPr>
              <p:cNvSpPr/>
              <p:nvPr/>
            </p:nvSpPr>
            <p:spPr>
              <a:xfrm>
                <a:off x="5796157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9B6E666F-25A6-FF40-ADDE-E6FAE7460F3B}"/>
                  </a:ext>
                </a:extLst>
              </p:cNvPr>
              <p:cNvSpPr/>
              <p:nvPr/>
            </p:nvSpPr>
            <p:spPr>
              <a:xfrm>
                <a:off x="5796157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82665C5-6E67-A140-A6D5-79F52CAC588D}"/>
                  </a:ext>
                </a:extLst>
              </p:cNvPr>
              <p:cNvSpPr/>
              <p:nvPr/>
            </p:nvSpPr>
            <p:spPr>
              <a:xfrm>
                <a:off x="6038204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C3C7EEF0-907A-1C4B-B216-6B8144805B91}"/>
                  </a:ext>
                </a:extLst>
              </p:cNvPr>
              <p:cNvSpPr/>
              <p:nvPr/>
            </p:nvSpPr>
            <p:spPr>
              <a:xfrm>
                <a:off x="6038204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9E16746B-C6E4-BF47-9872-76D1E742C822}"/>
                  </a:ext>
                </a:extLst>
              </p:cNvPr>
              <p:cNvSpPr/>
              <p:nvPr/>
            </p:nvSpPr>
            <p:spPr>
              <a:xfrm>
                <a:off x="6038204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EC18BA2A-8373-4B46-BB00-EC2C5DD6DCD0}"/>
                  </a:ext>
                </a:extLst>
              </p:cNvPr>
              <p:cNvSpPr/>
              <p:nvPr/>
            </p:nvSpPr>
            <p:spPr>
              <a:xfrm>
                <a:off x="6280251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67381C42-379B-8B4B-9D58-F8C3CF535020}"/>
                  </a:ext>
                </a:extLst>
              </p:cNvPr>
              <p:cNvSpPr/>
              <p:nvPr/>
            </p:nvSpPr>
            <p:spPr>
              <a:xfrm>
                <a:off x="6280251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C81EBB45-20CC-7442-8B43-C7C49E346EA5}"/>
                  </a:ext>
                </a:extLst>
              </p:cNvPr>
              <p:cNvSpPr/>
              <p:nvPr/>
            </p:nvSpPr>
            <p:spPr>
              <a:xfrm>
                <a:off x="6280251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F694DFDC-4387-D541-90DF-53D78614F3F0}"/>
                  </a:ext>
                </a:extLst>
              </p:cNvPr>
              <p:cNvSpPr/>
              <p:nvPr/>
            </p:nvSpPr>
            <p:spPr>
              <a:xfrm>
                <a:off x="6520690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F13DC618-13AE-1149-9B39-296B46EBC2F1}"/>
                  </a:ext>
                </a:extLst>
              </p:cNvPr>
              <p:cNvSpPr/>
              <p:nvPr/>
            </p:nvSpPr>
            <p:spPr>
              <a:xfrm>
                <a:off x="6520690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A13223DA-9963-2D45-9E3D-682F08BDF077}"/>
                  </a:ext>
                </a:extLst>
              </p:cNvPr>
              <p:cNvSpPr/>
              <p:nvPr/>
            </p:nvSpPr>
            <p:spPr>
              <a:xfrm>
                <a:off x="6520690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1CA84630-AE8B-3E40-A64D-34480B94DAA9}"/>
                  </a:ext>
                </a:extLst>
              </p:cNvPr>
              <p:cNvSpPr/>
              <p:nvPr/>
            </p:nvSpPr>
            <p:spPr>
              <a:xfrm>
                <a:off x="5796157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DD71C861-EB05-B747-94B6-812623DD5E87}"/>
                  </a:ext>
                </a:extLst>
              </p:cNvPr>
              <p:cNvSpPr/>
              <p:nvPr/>
            </p:nvSpPr>
            <p:spPr>
              <a:xfrm>
                <a:off x="6038204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8E0259F2-280D-BF4B-A0C2-FBE27D47DCC3}"/>
                  </a:ext>
                </a:extLst>
              </p:cNvPr>
              <p:cNvSpPr/>
              <p:nvPr/>
            </p:nvSpPr>
            <p:spPr>
              <a:xfrm>
                <a:off x="6280251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A973B6D2-357F-8F41-B012-14714C656A43}"/>
                  </a:ext>
                </a:extLst>
              </p:cNvPr>
              <p:cNvSpPr/>
              <p:nvPr/>
            </p:nvSpPr>
            <p:spPr>
              <a:xfrm>
                <a:off x="6520690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FA306A05-F1A5-734B-8581-2774DBCFE3C1}"/>
                  </a:ext>
                </a:extLst>
              </p:cNvPr>
              <p:cNvSpPr/>
              <p:nvPr/>
            </p:nvSpPr>
            <p:spPr>
              <a:xfrm>
                <a:off x="8594456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0C42304D-FD51-3645-91EA-B51FEBF06790}"/>
                  </a:ext>
                </a:extLst>
              </p:cNvPr>
              <p:cNvSpPr/>
              <p:nvPr/>
            </p:nvSpPr>
            <p:spPr>
              <a:xfrm>
                <a:off x="8594456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85EE35C1-3E4F-BA48-AA1C-C1A7B400F8F5}"/>
                  </a:ext>
                </a:extLst>
              </p:cNvPr>
              <p:cNvSpPr/>
              <p:nvPr/>
            </p:nvSpPr>
            <p:spPr>
              <a:xfrm>
                <a:off x="8594456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966205C1-D535-2143-BBA1-24297556AF55}"/>
                  </a:ext>
                </a:extLst>
              </p:cNvPr>
              <p:cNvSpPr/>
              <p:nvPr/>
            </p:nvSpPr>
            <p:spPr>
              <a:xfrm>
                <a:off x="8836503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B3C05499-8CD9-964C-959C-B113A5A74BEA}"/>
                  </a:ext>
                </a:extLst>
              </p:cNvPr>
              <p:cNvSpPr/>
              <p:nvPr/>
            </p:nvSpPr>
            <p:spPr>
              <a:xfrm>
                <a:off x="8836503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BC5D9827-CC51-5549-97DA-C609DB8589DF}"/>
                  </a:ext>
                </a:extLst>
              </p:cNvPr>
              <p:cNvSpPr/>
              <p:nvPr/>
            </p:nvSpPr>
            <p:spPr>
              <a:xfrm>
                <a:off x="8836503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6A4C97AC-3468-EA4E-BC2A-447C4A4328C0}"/>
                  </a:ext>
                </a:extLst>
              </p:cNvPr>
              <p:cNvSpPr/>
              <p:nvPr/>
            </p:nvSpPr>
            <p:spPr>
              <a:xfrm>
                <a:off x="9078550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5FFB8FF5-71F7-F345-BD7E-BB5D2610E241}"/>
                  </a:ext>
                </a:extLst>
              </p:cNvPr>
              <p:cNvSpPr/>
              <p:nvPr/>
            </p:nvSpPr>
            <p:spPr>
              <a:xfrm>
                <a:off x="9078550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6B8F5160-BCA0-6F4A-82D4-CFA6C7AF3807}"/>
                  </a:ext>
                </a:extLst>
              </p:cNvPr>
              <p:cNvSpPr/>
              <p:nvPr/>
            </p:nvSpPr>
            <p:spPr>
              <a:xfrm>
                <a:off x="9078550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1230F72E-652F-9245-B4AC-9F2A5FECCBFE}"/>
                  </a:ext>
                </a:extLst>
              </p:cNvPr>
              <p:cNvSpPr/>
              <p:nvPr/>
            </p:nvSpPr>
            <p:spPr>
              <a:xfrm>
                <a:off x="9318989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86DAF285-4E4C-C64B-B3A2-EBB27D2B6ED0}"/>
                  </a:ext>
                </a:extLst>
              </p:cNvPr>
              <p:cNvSpPr/>
              <p:nvPr/>
            </p:nvSpPr>
            <p:spPr>
              <a:xfrm>
                <a:off x="9318989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E10BAB54-6082-2D49-99C9-5BD2F7A6048C}"/>
                  </a:ext>
                </a:extLst>
              </p:cNvPr>
              <p:cNvSpPr/>
              <p:nvPr/>
            </p:nvSpPr>
            <p:spPr>
              <a:xfrm>
                <a:off x="9318989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CA47BFC4-4BF9-0F4F-AFBA-3E3932FA04FB}"/>
                  </a:ext>
                </a:extLst>
              </p:cNvPr>
              <p:cNvSpPr/>
              <p:nvPr/>
            </p:nvSpPr>
            <p:spPr>
              <a:xfrm>
                <a:off x="8594456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53DA5B64-1B6E-A24C-B57B-30264C34C380}"/>
                  </a:ext>
                </a:extLst>
              </p:cNvPr>
              <p:cNvSpPr/>
              <p:nvPr/>
            </p:nvSpPr>
            <p:spPr>
              <a:xfrm>
                <a:off x="8836503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C9B4A9B6-0876-464C-85AF-3DC1E6EF89B8}"/>
                  </a:ext>
                </a:extLst>
              </p:cNvPr>
              <p:cNvSpPr/>
              <p:nvPr/>
            </p:nvSpPr>
            <p:spPr>
              <a:xfrm>
                <a:off x="9078550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E246FED9-8FBE-8144-BFD0-D3E1BDC585CA}"/>
                  </a:ext>
                </a:extLst>
              </p:cNvPr>
              <p:cNvSpPr/>
              <p:nvPr/>
            </p:nvSpPr>
            <p:spPr>
              <a:xfrm>
                <a:off x="9318989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7CB7DFB7-C915-F94F-9826-83A803C27F40}"/>
                  </a:ext>
                </a:extLst>
              </p:cNvPr>
              <p:cNvSpPr/>
              <p:nvPr/>
            </p:nvSpPr>
            <p:spPr>
              <a:xfrm>
                <a:off x="8594456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8B232186-DCB6-3945-A783-AECF3C05698D}"/>
                  </a:ext>
                </a:extLst>
              </p:cNvPr>
              <p:cNvSpPr/>
              <p:nvPr/>
            </p:nvSpPr>
            <p:spPr>
              <a:xfrm>
                <a:off x="8594456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A34645F4-22B4-9449-B6BD-B38877B1840D}"/>
                  </a:ext>
                </a:extLst>
              </p:cNvPr>
              <p:cNvSpPr/>
              <p:nvPr/>
            </p:nvSpPr>
            <p:spPr>
              <a:xfrm>
                <a:off x="8594456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04C3D2AB-4D97-E44B-82A0-026B057EDFB3}"/>
                  </a:ext>
                </a:extLst>
              </p:cNvPr>
              <p:cNvSpPr/>
              <p:nvPr/>
            </p:nvSpPr>
            <p:spPr>
              <a:xfrm>
                <a:off x="8836503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C95F0AAB-4868-D44B-A839-CBB48326AA33}"/>
                  </a:ext>
                </a:extLst>
              </p:cNvPr>
              <p:cNvSpPr/>
              <p:nvPr/>
            </p:nvSpPr>
            <p:spPr>
              <a:xfrm>
                <a:off x="8836503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EA36A2C7-DD04-D042-95D2-556D6E50D354}"/>
                  </a:ext>
                </a:extLst>
              </p:cNvPr>
              <p:cNvSpPr/>
              <p:nvPr/>
            </p:nvSpPr>
            <p:spPr>
              <a:xfrm>
                <a:off x="8836503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F73A1818-D68B-EE45-8626-C1450B1C3DC5}"/>
                  </a:ext>
                </a:extLst>
              </p:cNvPr>
              <p:cNvSpPr/>
              <p:nvPr/>
            </p:nvSpPr>
            <p:spPr>
              <a:xfrm>
                <a:off x="9078550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E0CB7237-BD48-0F46-8D91-80B5932A0826}"/>
                  </a:ext>
                </a:extLst>
              </p:cNvPr>
              <p:cNvSpPr/>
              <p:nvPr/>
            </p:nvSpPr>
            <p:spPr>
              <a:xfrm>
                <a:off x="9078550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7CBB492F-EEA6-0D48-87B3-0C122FD721D1}"/>
                  </a:ext>
                </a:extLst>
              </p:cNvPr>
              <p:cNvSpPr/>
              <p:nvPr/>
            </p:nvSpPr>
            <p:spPr>
              <a:xfrm>
                <a:off x="9078550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D0B2FB21-4592-F345-88B7-362FB77909D0}"/>
                  </a:ext>
                </a:extLst>
              </p:cNvPr>
              <p:cNvSpPr/>
              <p:nvPr/>
            </p:nvSpPr>
            <p:spPr>
              <a:xfrm>
                <a:off x="9318989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19CEF131-FC7A-AE44-AEEA-6546C3859BBE}"/>
                  </a:ext>
                </a:extLst>
              </p:cNvPr>
              <p:cNvSpPr/>
              <p:nvPr/>
            </p:nvSpPr>
            <p:spPr>
              <a:xfrm>
                <a:off x="9318989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4F2CFA1D-A785-B743-8E14-97B35838E943}"/>
                  </a:ext>
                </a:extLst>
              </p:cNvPr>
              <p:cNvSpPr/>
              <p:nvPr/>
            </p:nvSpPr>
            <p:spPr>
              <a:xfrm>
                <a:off x="9318989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AB1FB3D4-CFB6-B640-A827-21AE1D4BE795}"/>
                  </a:ext>
                </a:extLst>
              </p:cNvPr>
              <p:cNvSpPr/>
              <p:nvPr/>
            </p:nvSpPr>
            <p:spPr>
              <a:xfrm>
                <a:off x="8594456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1B1F2E13-1AC3-4D4C-AD8D-8E60327E0DA5}"/>
                  </a:ext>
                </a:extLst>
              </p:cNvPr>
              <p:cNvSpPr/>
              <p:nvPr/>
            </p:nvSpPr>
            <p:spPr>
              <a:xfrm>
                <a:off x="8836503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84EA8A8E-983F-E241-91DC-A9330C04F7E9}"/>
                  </a:ext>
                </a:extLst>
              </p:cNvPr>
              <p:cNvSpPr/>
              <p:nvPr/>
            </p:nvSpPr>
            <p:spPr>
              <a:xfrm>
                <a:off x="9078550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CCA9B106-1E7E-2C44-B99B-E1057A04316D}"/>
                  </a:ext>
                </a:extLst>
              </p:cNvPr>
              <p:cNvSpPr/>
              <p:nvPr/>
            </p:nvSpPr>
            <p:spPr>
              <a:xfrm>
                <a:off x="9318989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Cross 439">
                <a:extLst>
                  <a:ext uri="{FF2B5EF4-FFF2-40B4-BE49-F238E27FC236}">
                    <a16:creationId xmlns:a16="http://schemas.microsoft.com/office/drawing/2014/main" id="{AD8EF7DA-83F5-3A40-AFFB-52A60A9F56F9}"/>
                  </a:ext>
                </a:extLst>
              </p:cNvPr>
              <p:cNvSpPr/>
              <p:nvPr/>
            </p:nvSpPr>
            <p:spPr>
              <a:xfrm>
                <a:off x="8594456" y="1254495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Cross 440">
                <a:extLst>
                  <a:ext uri="{FF2B5EF4-FFF2-40B4-BE49-F238E27FC236}">
                    <a16:creationId xmlns:a16="http://schemas.microsoft.com/office/drawing/2014/main" id="{29652866-AE9D-654D-8A2F-2A3AE372B61C}"/>
                  </a:ext>
                </a:extLst>
              </p:cNvPr>
              <p:cNvSpPr/>
              <p:nvPr/>
            </p:nvSpPr>
            <p:spPr>
              <a:xfrm>
                <a:off x="8590869" y="264607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Cross 441">
                <a:extLst>
                  <a:ext uri="{FF2B5EF4-FFF2-40B4-BE49-F238E27FC236}">
                    <a16:creationId xmlns:a16="http://schemas.microsoft.com/office/drawing/2014/main" id="{B6E398BE-FE95-234B-9EAD-7C17C3E3F4A5}"/>
                  </a:ext>
                </a:extLst>
              </p:cNvPr>
              <p:cNvSpPr/>
              <p:nvPr/>
            </p:nvSpPr>
            <p:spPr>
              <a:xfrm>
                <a:off x="8836503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Cross 442">
                <a:extLst>
                  <a:ext uri="{FF2B5EF4-FFF2-40B4-BE49-F238E27FC236}">
                    <a16:creationId xmlns:a16="http://schemas.microsoft.com/office/drawing/2014/main" id="{A57EC60E-71EC-344D-A8F5-821E569BB308}"/>
                  </a:ext>
                </a:extLst>
              </p:cNvPr>
              <p:cNvSpPr/>
              <p:nvPr/>
            </p:nvSpPr>
            <p:spPr>
              <a:xfrm>
                <a:off x="9076942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B9F3BFDD-7E4E-2149-8AEA-2DB4209C4978}"/>
                  </a:ext>
                </a:extLst>
              </p:cNvPr>
              <p:cNvSpPr txBox="1"/>
              <p:nvPr/>
            </p:nvSpPr>
            <p:spPr>
              <a:xfrm>
                <a:off x="8543310" y="2163255"/>
                <a:ext cx="11400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10/16 with outcome</a:t>
                </a:r>
                <a:endParaRPr lang="en-US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2F0E3331-D552-EA45-9E66-95C94A6B21BF}"/>
                  </a:ext>
                </a:extLst>
              </p:cNvPr>
              <p:cNvSpPr txBox="1"/>
              <p:nvPr/>
            </p:nvSpPr>
            <p:spPr>
              <a:xfrm>
                <a:off x="8543310" y="3587199"/>
                <a:ext cx="1082348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6/16 with outcome</a:t>
                </a:r>
                <a:endParaRPr lang="en-US"/>
              </a:p>
            </p:txBody>
          </p:sp>
          <p:cxnSp>
            <p:nvCxnSpPr>
              <p:cNvPr id="458" name="Straight Arrow Connector 457">
                <a:extLst>
                  <a:ext uri="{FF2B5EF4-FFF2-40B4-BE49-F238E27FC236}">
                    <a16:creationId xmlns:a16="http://schemas.microsoft.com/office/drawing/2014/main" id="{CDD5A49D-325E-1D45-8B7B-9CD40140D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5690" y="3082660"/>
                <a:ext cx="18176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0C14D075-AD76-F647-9F53-9104DD1C1E28}"/>
                  </a:ext>
                </a:extLst>
              </p:cNvPr>
              <p:cNvSpPr txBox="1"/>
              <p:nvPr/>
            </p:nvSpPr>
            <p:spPr>
              <a:xfrm>
                <a:off x="5771372" y="3584773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9C8DFA8D-1186-C74D-A5FA-2F95C23A55A9}"/>
                  </a:ext>
                </a:extLst>
              </p:cNvPr>
              <p:cNvSpPr txBox="1"/>
              <p:nvPr/>
            </p:nvSpPr>
            <p:spPr>
              <a:xfrm>
                <a:off x="5771372" y="2163255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461" name="Cross 460">
                <a:extLst>
                  <a:ext uri="{FF2B5EF4-FFF2-40B4-BE49-F238E27FC236}">
                    <a16:creationId xmlns:a16="http://schemas.microsoft.com/office/drawing/2014/main" id="{B38181E2-1427-3442-B9D2-88AF72AD8AA6}"/>
                  </a:ext>
                </a:extLst>
              </p:cNvPr>
              <p:cNvSpPr/>
              <p:nvPr/>
            </p:nvSpPr>
            <p:spPr>
              <a:xfrm>
                <a:off x="8594456" y="336249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Cross 461">
                <a:extLst>
                  <a:ext uri="{FF2B5EF4-FFF2-40B4-BE49-F238E27FC236}">
                    <a16:creationId xmlns:a16="http://schemas.microsoft.com/office/drawing/2014/main" id="{33069A85-67FE-A54D-8890-97E4007DF3F1}"/>
                  </a:ext>
                </a:extLst>
              </p:cNvPr>
              <p:cNvSpPr/>
              <p:nvPr/>
            </p:nvSpPr>
            <p:spPr>
              <a:xfrm>
                <a:off x="8830733" y="336154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Cross 462">
                <a:extLst>
                  <a:ext uri="{FF2B5EF4-FFF2-40B4-BE49-F238E27FC236}">
                    <a16:creationId xmlns:a16="http://schemas.microsoft.com/office/drawing/2014/main" id="{9912EB22-2B49-1241-B725-A467D6A81DED}"/>
                  </a:ext>
                </a:extLst>
              </p:cNvPr>
              <p:cNvSpPr/>
              <p:nvPr/>
            </p:nvSpPr>
            <p:spPr>
              <a:xfrm>
                <a:off x="9077223" y="335280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Cross 463">
                <a:extLst>
                  <a:ext uri="{FF2B5EF4-FFF2-40B4-BE49-F238E27FC236}">
                    <a16:creationId xmlns:a16="http://schemas.microsoft.com/office/drawing/2014/main" id="{5079B16D-FBD3-C24C-8AEE-5A9317D1E4FD}"/>
                  </a:ext>
                </a:extLst>
              </p:cNvPr>
              <p:cNvSpPr/>
              <p:nvPr/>
            </p:nvSpPr>
            <p:spPr>
              <a:xfrm>
                <a:off x="8591892" y="150139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Cross 464">
                <a:extLst>
                  <a:ext uri="{FF2B5EF4-FFF2-40B4-BE49-F238E27FC236}">
                    <a16:creationId xmlns:a16="http://schemas.microsoft.com/office/drawing/2014/main" id="{157582F9-176C-5642-AEC6-3B63715855DF}"/>
                  </a:ext>
                </a:extLst>
              </p:cNvPr>
              <p:cNvSpPr/>
              <p:nvPr/>
            </p:nvSpPr>
            <p:spPr>
              <a:xfrm>
                <a:off x="8594456" y="173312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Cross 465">
                <a:extLst>
                  <a:ext uri="{FF2B5EF4-FFF2-40B4-BE49-F238E27FC236}">
                    <a16:creationId xmlns:a16="http://schemas.microsoft.com/office/drawing/2014/main" id="{FE98996A-5FFC-D945-A246-45A40E503E82}"/>
                  </a:ext>
                </a:extLst>
              </p:cNvPr>
              <p:cNvSpPr/>
              <p:nvPr/>
            </p:nvSpPr>
            <p:spPr>
              <a:xfrm>
                <a:off x="8594456" y="1954957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Cross 466">
                <a:extLst>
                  <a:ext uri="{FF2B5EF4-FFF2-40B4-BE49-F238E27FC236}">
                    <a16:creationId xmlns:a16="http://schemas.microsoft.com/office/drawing/2014/main" id="{79A73986-5D9C-D648-A84E-A8B26EB622CE}"/>
                  </a:ext>
                </a:extLst>
              </p:cNvPr>
              <p:cNvSpPr/>
              <p:nvPr/>
            </p:nvSpPr>
            <p:spPr>
              <a:xfrm>
                <a:off x="8830733" y="14914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Cross 467">
                <a:extLst>
                  <a:ext uri="{FF2B5EF4-FFF2-40B4-BE49-F238E27FC236}">
                    <a16:creationId xmlns:a16="http://schemas.microsoft.com/office/drawing/2014/main" id="{0B976F0C-1461-6B42-9A65-E8BDC4CA3353}"/>
                  </a:ext>
                </a:extLst>
              </p:cNvPr>
              <p:cNvSpPr/>
              <p:nvPr/>
            </p:nvSpPr>
            <p:spPr>
              <a:xfrm>
                <a:off x="8838685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Cross 468">
                <a:extLst>
                  <a:ext uri="{FF2B5EF4-FFF2-40B4-BE49-F238E27FC236}">
                    <a16:creationId xmlns:a16="http://schemas.microsoft.com/office/drawing/2014/main" id="{60A4C742-6B57-6641-915E-B70D6A874D01}"/>
                  </a:ext>
                </a:extLst>
              </p:cNvPr>
              <p:cNvSpPr/>
              <p:nvPr/>
            </p:nvSpPr>
            <p:spPr>
              <a:xfrm>
                <a:off x="9077223" y="14914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Cross 469">
                <a:extLst>
                  <a:ext uri="{FF2B5EF4-FFF2-40B4-BE49-F238E27FC236}">
                    <a16:creationId xmlns:a16="http://schemas.microsoft.com/office/drawing/2014/main" id="{AF6B8297-7627-3C48-8877-B4E04A435B21}"/>
                  </a:ext>
                </a:extLst>
              </p:cNvPr>
              <p:cNvSpPr/>
              <p:nvPr/>
            </p:nvSpPr>
            <p:spPr>
              <a:xfrm>
                <a:off x="9307812" y="14914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Cross 470">
                <a:extLst>
                  <a:ext uri="{FF2B5EF4-FFF2-40B4-BE49-F238E27FC236}">
                    <a16:creationId xmlns:a16="http://schemas.microsoft.com/office/drawing/2014/main" id="{FA2E0963-B3D3-7B4C-9A97-716DB7CC9165}"/>
                  </a:ext>
                </a:extLst>
              </p:cNvPr>
              <p:cNvSpPr/>
              <p:nvPr/>
            </p:nvSpPr>
            <p:spPr>
              <a:xfrm>
                <a:off x="9077223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Cross 471">
                <a:extLst>
                  <a:ext uri="{FF2B5EF4-FFF2-40B4-BE49-F238E27FC236}">
                    <a16:creationId xmlns:a16="http://schemas.microsoft.com/office/drawing/2014/main" id="{A7147B75-2CF9-1947-AA70-4ABE4183B134}"/>
                  </a:ext>
                </a:extLst>
              </p:cNvPr>
              <p:cNvSpPr/>
              <p:nvPr/>
            </p:nvSpPr>
            <p:spPr>
              <a:xfrm>
                <a:off x="9315763" y="173312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68F15953-CBDF-EA42-980B-9C68B954D23D}"/>
                  </a:ext>
                </a:extLst>
              </p:cNvPr>
              <p:cNvSpPr/>
              <p:nvPr/>
            </p:nvSpPr>
            <p:spPr>
              <a:xfrm>
                <a:off x="5787703" y="49026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7D7F90C-CF1D-2345-B072-40FC2D8C3654}"/>
                  </a:ext>
                </a:extLst>
              </p:cNvPr>
              <p:cNvSpPr txBox="1"/>
              <p:nvPr/>
            </p:nvSpPr>
            <p:spPr>
              <a:xfrm>
                <a:off x="5985437" y="451044"/>
                <a:ext cx="18710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Hidden Characteristic “Confounder”</a:t>
                </a:r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9191CEE5-0F3C-F342-925D-1523202C4B33}"/>
                  </a:ext>
                </a:extLst>
              </p:cNvPr>
              <p:cNvSpPr/>
              <p:nvPr/>
            </p:nvSpPr>
            <p:spPr>
              <a:xfrm>
                <a:off x="5796157" y="73086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5A9E098F-E10B-434B-A44A-0DEFD57425EF}"/>
                  </a:ext>
                </a:extLst>
              </p:cNvPr>
              <p:cNvSpPr txBox="1"/>
              <p:nvPr/>
            </p:nvSpPr>
            <p:spPr>
              <a:xfrm>
                <a:off x="5980115" y="694255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33B7AF1A-3601-4149-83AF-566F6F0F2DEA}"/>
                  </a:ext>
                </a:extLst>
              </p:cNvPr>
              <p:cNvSpPr/>
              <p:nvPr/>
            </p:nvSpPr>
            <p:spPr>
              <a:xfrm>
                <a:off x="6655993" y="73086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5FB86C12-2B46-B24E-8CFF-05190EA2C9D8}"/>
                  </a:ext>
                </a:extLst>
              </p:cNvPr>
              <p:cNvSpPr txBox="1"/>
              <p:nvPr/>
            </p:nvSpPr>
            <p:spPr>
              <a:xfrm>
                <a:off x="6826505" y="694255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479" name="Cross 478">
                <a:extLst>
                  <a:ext uri="{FF2B5EF4-FFF2-40B4-BE49-F238E27FC236}">
                    <a16:creationId xmlns:a16="http://schemas.microsoft.com/office/drawing/2014/main" id="{FEC9A1DA-3BE5-9843-A630-CD1356C64CDB}"/>
                  </a:ext>
                </a:extLst>
              </p:cNvPr>
              <p:cNvSpPr/>
              <p:nvPr/>
            </p:nvSpPr>
            <p:spPr>
              <a:xfrm>
                <a:off x="7654714" y="73219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965C045-C9BF-E44A-B464-645CA748AD1B}"/>
                  </a:ext>
                </a:extLst>
              </p:cNvPr>
              <p:cNvSpPr txBox="1"/>
              <p:nvPr/>
            </p:nvSpPr>
            <p:spPr>
              <a:xfrm>
                <a:off x="7829319" y="694255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424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117A50-50C3-7643-885D-4BA8E60F7D96}"/>
              </a:ext>
            </a:extLst>
          </p:cNvPr>
          <p:cNvGrpSpPr/>
          <p:nvPr/>
        </p:nvGrpSpPr>
        <p:grpSpPr>
          <a:xfrm>
            <a:off x="509353" y="1127789"/>
            <a:ext cx="6306314" cy="4384920"/>
            <a:chOff x="509353" y="1127789"/>
            <a:chExt cx="6306314" cy="438492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B01D60F-0FD4-324D-B4D3-04574469E898}"/>
                </a:ext>
              </a:extLst>
            </p:cNvPr>
            <p:cNvSpPr/>
            <p:nvPr/>
          </p:nvSpPr>
          <p:spPr>
            <a:xfrm>
              <a:off x="509353" y="1127789"/>
              <a:ext cx="6306314" cy="4384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D4B015-51D9-944B-8594-D78055B2EB5A}"/>
                </a:ext>
              </a:extLst>
            </p:cNvPr>
            <p:cNvGrpSpPr/>
            <p:nvPr/>
          </p:nvGrpSpPr>
          <p:grpSpPr>
            <a:xfrm>
              <a:off x="768141" y="4173472"/>
              <a:ext cx="876933" cy="152400"/>
              <a:chOff x="327874" y="5228273"/>
              <a:chExt cx="876933" cy="1524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0CBFE55-4AB5-4840-9E73-BE04623E943E}"/>
                  </a:ext>
                </a:extLst>
              </p:cNvPr>
              <p:cNvSpPr/>
              <p:nvPr/>
            </p:nvSpPr>
            <p:spPr>
              <a:xfrm>
                <a:off x="327874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48BE6C7-4579-B24E-9692-36CA2552543C}"/>
                  </a:ext>
                </a:extLst>
              </p:cNvPr>
              <p:cNvSpPr/>
              <p:nvPr/>
            </p:nvSpPr>
            <p:spPr>
              <a:xfrm>
                <a:off x="569921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3301B22-C3F4-D04D-B78A-8F3F72FB035D}"/>
                  </a:ext>
                </a:extLst>
              </p:cNvPr>
              <p:cNvSpPr/>
              <p:nvPr/>
            </p:nvSpPr>
            <p:spPr>
              <a:xfrm>
                <a:off x="811968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5EAA89-ACAA-3041-B190-D128B0ABC7FF}"/>
                  </a:ext>
                </a:extLst>
              </p:cNvPr>
              <p:cNvSpPr/>
              <p:nvPr/>
            </p:nvSpPr>
            <p:spPr>
              <a:xfrm>
                <a:off x="1052407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19B020-4DD0-884D-8B48-AFDB5F965AFA}"/>
                </a:ext>
              </a:extLst>
            </p:cNvPr>
            <p:cNvGrpSpPr/>
            <p:nvPr/>
          </p:nvGrpSpPr>
          <p:grpSpPr>
            <a:xfrm>
              <a:off x="767476" y="2490478"/>
              <a:ext cx="876933" cy="626039"/>
              <a:chOff x="324331" y="4334494"/>
              <a:chExt cx="876933" cy="626039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CFA2BB2-FD19-5749-AD3E-41A67F11DE89}"/>
                  </a:ext>
                </a:extLst>
              </p:cNvPr>
              <p:cNvSpPr/>
              <p:nvPr/>
            </p:nvSpPr>
            <p:spPr>
              <a:xfrm>
                <a:off x="324331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5A6237-60BD-9B42-805D-C0F099032FFE}"/>
                  </a:ext>
                </a:extLst>
              </p:cNvPr>
              <p:cNvSpPr/>
              <p:nvPr/>
            </p:nvSpPr>
            <p:spPr>
              <a:xfrm>
                <a:off x="324331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1EE3E1-BB74-3C46-AFA1-CCC4E9238701}"/>
                  </a:ext>
                </a:extLst>
              </p:cNvPr>
              <p:cNvSpPr/>
              <p:nvPr/>
            </p:nvSpPr>
            <p:spPr>
              <a:xfrm>
                <a:off x="566378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DBABE10-6C32-B24C-8BC8-BEB932169E35}"/>
                  </a:ext>
                </a:extLst>
              </p:cNvPr>
              <p:cNvSpPr/>
              <p:nvPr/>
            </p:nvSpPr>
            <p:spPr>
              <a:xfrm>
                <a:off x="566378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697A699-C630-3D4F-A361-BBED5B72D68A}"/>
                  </a:ext>
                </a:extLst>
              </p:cNvPr>
              <p:cNvSpPr/>
              <p:nvPr/>
            </p:nvSpPr>
            <p:spPr>
              <a:xfrm>
                <a:off x="808425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2080662-B1A8-1B4D-8E46-9CA09B019C00}"/>
                  </a:ext>
                </a:extLst>
              </p:cNvPr>
              <p:cNvSpPr/>
              <p:nvPr/>
            </p:nvSpPr>
            <p:spPr>
              <a:xfrm>
                <a:off x="808425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C4145A1-6DFE-9847-AB17-5C6C313531D0}"/>
                  </a:ext>
                </a:extLst>
              </p:cNvPr>
              <p:cNvSpPr/>
              <p:nvPr/>
            </p:nvSpPr>
            <p:spPr>
              <a:xfrm>
                <a:off x="1048864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E2DDFDA-8732-F348-80B4-D92F449B5FA3}"/>
                  </a:ext>
                </a:extLst>
              </p:cNvPr>
              <p:cNvSpPr/>
              <p:nvPr/>
            </p:nvSpPr>
            <p:spPr>
              <a:xfrm>
                <a:off x="1048864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35BB954-B876-0E4B-8D79-30D95B752584}"/>
                  </a:ext>
                </a:extLst>
              </p:cNvPr>
              <p:cNvSpPr/>
              <p:nvPr/>
            </p:nvSpPr>
            <p:spPr>
              <a:xfrm>
                <a:off x="324331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6A367D5-BA80-FB49-9D59-1B4032AB628C}"/>
                  </a:ext>
                </a:extLst>
              </p:cNvPr>
              <p:cNvSpPr/>
              <p:nvPr/>
            </p:nvSpPr>
            <p:spPr>
              <a:xfrm>
                <a:off x="566378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4C642D9-5533-1B45-A78D-A0CDBFE2C290}"/>
                  </a:ext>
                </a:extLst>
              </p:cNvPr>
              <p:cNvSpPr/>
              <p:nvPr/>
            </p:nvSpPr>
            <p:spPr>
              <a:xfrm>
                <a:off x="808425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DDA6B86-5D1B-894E-9C90-C63CF56F1C12}"/>
                  </a:ext>
                </a:extLst>
              </p:cNvPr>
              <p:cNvSpPr/>
              <p:nvPr/>
            </p:nvSpPr>
            <p:spPr>
              <a:xfrm>
                <a:off x="1048864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31AD55-11DD-5B4F-B56F-8F8E7BC1E480}"/>
                </a:ext>
              </a:extLst>
            </p:cNvPr>
            <p:cNvGrpSpPr/>
            <p:nvPr/>
          </p:nvGrpSpPr>
          <p:grpSpPr>
            <a:xfrm>
              <a:off x="777610" y="4552849"/>
              <a:ext cx="876933" cy="627148"/>
              <a:chOff x="337343" y="5489115"/>
              <a:chExt cx="876933" cy="627148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1EDA336-B58F-F14F-A5E1-41564B979D9B}"/>
                  </a:ext>
                </a:extLst>
              </p:cNvPr>
              <p:cNvSpPr/>
              <p:nvPr/>
            </p:nvSpPr>
            <p:spPr>
              <a:xfrm>
                <a:off x="337343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124F27C-14C3-3C45-8D54-282413E6E0CF}"/>
                  </a:ext>
                </a:extLst>
              </p:cNvPr>
              <p:cNvSpPr/>
              <p:nvPr/>
            </p:nvSpPr>
            <p:spPr>
              <a:xfrm>
                <a:off x="337343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BC2078B-5055-C94F-817B-2CE97FB1C1AC}"/>
                  </a:ext>
                </a:extLst>
              </p:cNvPr>
              <p:cNvSpPr/>
              <p:nvPr/>
            </p:nvSpPr>
            <p:spPr>
              <a:xfrm>
                <a:off x="337343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68EDED4-B736-1B4D-A3B6-853FFBEE73A6}"/>
                  </a:ext>
                </a:extLst>
              </p:cNvPr>
              <p:cNvSpPr/>
              <p:nvPr/>
            </p:nvSpPr>
            <p:spPr>
              <a:xfrm>
                <a:off x="579390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ADDC444-3DCD-8641-9DEA-CEF6542AE356}"/>
                  </a:ext>
                </a:extLst>
              </p:cNvPr>
              <p:cNvSpPr/>
              <p:nvPr/>
            </p:nvSpPr>
            <p:spPr>
              <a:xfrm>
                <a:off x="579390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99957E2-012D-6848-88D2-29D40509EBD7}"/>
                  </a:ext>
                </a:extLst>
              </p:cNvPr>
              <p:cNvSpPr/>
              <p:nvPr/>
            </p:nvSpPr>
            <p:spPr>
              <a:xfrm>
                <a:off x="579390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39D862E-0552-894F-84D7-B78211460AC4}"/>
                  </a:ext>
                </a:extLst>
              </p:cNvPr>
              <p:cNvSpPr/>
              <p:nvPr/>
            </p:nvSpPr>
            <p:spPr>
              <a:xfrm>
                <a:off x="821437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A42B2D1-FBDB-1D48-88C4-0C77FE8C44F3}"/>
                  </a:ext>
                </a:extLst>
              </p:cNvPr>
              <p:cNvSpPr/>
              <p:nvPr/>
            </p:nvSpPr>
            <p:spPr>
              <a:xfrm>
                <a:off x="821437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E381E8A-7B99-4945-94BA-83B7198EF14E}"/>
                  </a:ext>
                </a:extLst>
              </p:cNvPr>
              <p:cNvSpPr/>
              <p:nvPr/>
            </p:nvSpPr>
            <p:spPr>
              <a:xfrm>
                <a:off x="821437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D846D0D-DC98-C641-A912-8F1442EA67D3}"/>
                  </a:ext>
                </a:extLst>
              </p:cNvPr>
              <p:cNvSpPr/>
              <p:nvPr/>
            </p:nvSpPr>
            <p:spPr>
              <a:xfrm>
                <a:off x="1061876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B8A8A84-C7DD-554B-A5D6-B6E86968D297}"/>
                  </a:ext>
                </a:extLst>
              </p:cNvPr>
              <p:cNvSpPr/>
              <p:nvPr/>
            </p:nvSpPr>
            <p:spPr>
              <a:xfrm>
                <a:off x="1061876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90B9C41-CE5F-9C4F-BF41-22EC94A03E47}"/>
                  </a:ext>
                </a:extLst>
              </p:cNvPr>
              <p:cNvSpPr/>
              <p:nvPr/>
            </p:nvSpPr>
            <p:spPr>
              <a:xfrm>
                <a:off x="1061876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8568A1-C734-4146-8DF2-707B020E444C}"/>
                </a:ext>
              </a:extLst>
            </p:cNvPr>
            <p:cNvGrpSpPr/>
            <p:nvPr/>
          </p:nvGrpSpPr>
          <p:grpSpPr>
            <a:xfrm>
              <a:off x="767476" y="3385476"/>
              <a:ext cx="876933" cy="152400"/>
              <a:chOff x="327209" y="3881382"/>
              <a:chExt cx="876933" cy="1524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6893646-37C7-5541-8DB2-7768AA008265}"/>
                  </a:ext>
                </a:extLst>
              </p:cNvPr>
              <p:cNvSpPr/>
              <p:nvPr/>
            </p:nvSpPr>
            <p:spPr>
              <a:xfrm>
                <a:off x="327209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5FBA731-E69F-864B-950B-5A8D2E1AD18B}"/>
                  </a:ext>
                </a:extLst>
              </p:cNvPr>
              <p:cNvSpPr/>
              <p:nvPr/>
            </p:nvSpPr>
            <p:spPr>
              <a:xfrm>
                <a:off x="569256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C13D858-640E-E440-9802-82F49CDD6B79}"/>
                  </a:ext>
                </a:extLst>
              </p:cNvPr>
              <p:cNvSpPr/>
              <p:nvPr/>
            </p:nvSpPr>
            <p:spPr>
              <a:xfrm>
                <a:off x="811303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F67DF94-166D-2244-BB3F-71856CEA0E46}"/>
                  </a:ext>
                </a:extLst>
              </p:cNvPr>
              <p:cNvSpPr/>
              <p:nvPr/>
            </p:nvSpPr>
            <p:spPr>
              <a:xfrm>
                <a:off x="1051742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C0CFCD-6612-FB4C-8FF3-4E6C3AC8957B}"/>
                </a:ext>
              </a:extLst>
            </p:cNvPr>
            <p:cNvGrpSpPr/>
            <p:nvPr/>
          </p:nvGrpSpPr>
          <p:grpSpPr>
            <a:xfrm>
              <a:off x="3629601" y="4154265"/>
              <a:ext cx="876933" cy="156281"/>
              <a:chOff x="4407851" y="4025969"/>
              <a:chExt cx="876933" cy="15628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9ECD905-4262-7B4A-9068-AADF1FEFABC0}"/>
                  </a:ext>
                </a:extLst>
              </p:cNvPr>
              <p:cNvSpPr/>
              <p:nvPr/>
            </p:nvSpPr>
            <p:spPr>
              <a:xfrm>
                <a:off x="4407851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291E8F1-C189-EF4F-B32E-E8C28EC8D8DD}"/>
                  </a:ext>
                </a:extLst>
              </p:cNvPr>
              <p:cNvSpPr/>
              <p:nvPr/>
            </p:nvSpPr>
            <p:spPr>
              <a:xfrm>
                <a:off x="4649898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B6236E2-61FE-254E-966A-EE16B67BAC77}"/>
                  </a:ext>
                </a:extLst>
              </p:cNvPr>
              <p:cNvSpPr/>
              <p:nvPr/>
            </p:nvSpPr>
            <p:spPr>
              <a:xfrm>
                <a:off x="4891945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F1120BB-D129-E64B-9F40-EF37B02A5F11}"/>
                  </a:ext>
                </a:extLst>
              </p:cNvPr>
              <p:cNvSpPr/>
              <p:nvPr/>
            </p:nvSpPr>
            <p:spPr>
              <a:xfrm>
                <a:off x="5132384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ross 71">
                <a:extLst>
                  <a:ext uri="{FF2B5EF4-FFF2-40B4-BE49-F238E27FC236}">
                    <a16:creationId xmlns:a16="http://schemas.microsoft.com/office/drawing/2014/main" id="{150F57E6-0879-F248-AD03-249EC1A9111B}"/>
                  </a:ext>
                </a:extLst>
              </p:cNvPr>
              <p:cNvSpPr/>
              <p:nvPr/>
            </p:nvSpPr>
            <p:spPr>
              <a:xfrm>
                <a:off x="4407851" y="402596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2C994E-2C16-8046-B560-B73F9E159950}"/>
                </a:ext>
              </a:extLst>
            </p:cNvPr>
            <p:cNvGrpSpPr/>
            <p:nvPr/>
          </p:nvGrpSpPr>
          <p:grpSpPr>
            <a:xfrm>
              <a:off x="3627807" y="4536520"/>
              <a:ext cx="880520" cy="627574"/>
              <a:chOff x="3132055" y="5488689"/>
              <a:chExt cx="880520" cy="627574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FAC00BC-B36D-FE43-B3E8-16255F943CEE}"/>
                  </a:ext>
                </a:extLst>
              </p:cNvPr>
              <p:cNvSpPr/>
              <p:nvPr/>
            </p:nvSpPr>
            <p:spPr>
              <a:xfrm>
                <a:off x="3135642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E1E2D54-AA2A-1E40-9D36-6C1524405247}"/>
                  </a:ext>
                </a:extLst>
              </p:cNvPr>
              <p:cNvSpPr/>
              <p:nvPr/>
            </p:nvSpPr>
            <p:spPr>
              <a:xfrm>
                <a:off x="3135642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4155281-3F8E-5949-AA39-2E5C27F48247}"/>
                  </a:ext>
                </a:extLst>
              </p:cNvPr>
              <p:cNvSpPr/>
              <p:nvPr/>
            </p:nvSpPr>
            <p:spPr>
              <a:xfrm>
                <a:off x="3135642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B3FE3-F62E-8546-B509-9C4D7ACEFADD}"/>
                  </a:ext>
                </a:extLst>
              </p:cNvPr>
              <p:cNvSpPr/>
              <p:nvPr/>
            </p:nvSpPr>
            <p:spPr>
              <a:xfrm>
                <a:off x="3377689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06808EC-B9EC-A547-A16D-98D1F840BC98}"/>
                  </a:ext>
                </a:extLst>
              </p:cNvPr>
              <p:cNvSpPr/>
              <p:nvPr/>
            </p:nvSpPr>
            <p:spPr>
              <a:xfrm>
                <a:off x="3377689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6D66DF-3F3D-5647-81C4-79F3A114D67A}"/>
                  </a:ext>
                </a:extLst>
              </p:cNvPr>
              <p:cNvSpPr/>
              <p:nvPr/>
            </p:nvSpPr>
            <p:spPr>
              <a:xfrm>
                <a:off x="3377689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C7EC48-CBE0-C043-97F1-57BFBA381AD8}"/>
                  </a:ext>
                </a:extLst>
              </p:cNvPr>
              <p:cNvSpPr/>
              <p:nvPr/>
            </p:nvSpPr>
            <p:spPr>
              <a:xfrm>
                <a:off x="3619736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0CECAEF-42D9-644A-A571-F7FBB93AB73E}"/>
                  </a:ext>
                </a:extLst>
              </p:cNvPr>
              <p:cNvSpPr/>
              <p:nvPr/>
            </p:nvSpPr>
            <p:spPr>
              <a:xfrm>
                <a:off x="3619736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40CB1E5-1123-8B45-9644-E4F6F25CFA62}"/>
                  </a:ext>
                </a:extLst>
              </p:cNvPr>
              <p:cNvSpPr/>
              <p:nvPr/>
            </p:nvSpPr>
            <p:spPr>
              <a:xfrm>
                <a:off x="3619736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DB8F7D2-4AE7-D143-9428-D48D01081233}"/>
                  </a:ext>
                </a:extLst>
              </p:cNvPr>
              <p:cNvSpPr/>
              <p:nvPr/>
            </p:nvSpPr>
            <p:spPr>
              <a:xfrm>
                <a:off x="3860175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DC34C64-20B9-B441-96B3-F724EBFD4486}"/>
                  </a:ext>
                </a:extLst>
              </p:cNvPr>
              <p:cNvSpPr/>
              <p:nvPr/>
            </p:nvSpPr>
            <p:spPr>
              <a:xfrm>
                <a:off x="3860175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492ADFC-FB92-574D-B431-B6B1B7701222}"/>
                  </a:ext>
                </a:extLst>
              </p:cNvPr>
              <p:cNvSpPr/>
              <p:nvPr/>
            </p:nvSpPr>
            <p:spPr>
              <a:xfrm>
                <a:off x="3860175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>
                <a:extLst>
                  <a:ext uri="{FF2B5EF4-FFF2-40B4-BE49-F238E27FC236}">
                    <a16:creationId xmlns:a16="http://schemas.microsoft.com/office/drawing/2014/main" id="{73040B96-4D3A-3D47-A394-F24992B4EDCC}"/>
                  </a:ext>
                </a:extLst>
              </p:cNvPr>
              <p:cNvSpPr/>
              <p:nvPr/>
            </p:nvSpPr>
            <p:spPr>
              <a:xfrm>
                <a:off x="3132055" y="5489115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>
                <a:extLst>
                  <a:ext uri="{FF2B5EF4-FFF2-40B4-BE49-F238E27FC236}">
                    <a16:creationId xmlns:a16="http://schemas.microsoft.com/office/drawing/2014/main" id="{2EA9548E-EDA3-3C4B-A779-79F5CF59EC21}"/>
                  </a:ext>
                </a:extLst>
              </p:cNvPr>
              <p:cNvSpPr/>
              <p:nvPr/>
            </p:nvSpPr>
            <p:spPr>
              <a:xfrm>
                <a:off x="3377689" y="548868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>
                <a:extLst>
                  <a:ext uri="{FF2B5EF4-FFF2-40B4-BE49-F238E27FC236}">
                    <a16:creationId xmlns:a16="http://schemas.microsoft.com/office/drawing/2014/main" id="{7CBD47A7-6757-6440-847C-859E5839FDD7}"/>
                  </a:ext>
                </a:extLst>
              </p:cNvPr>
              <p:cNvSpPr/>
              <p:nvPr/>
            </p:nvSpPr>
            <p:spPr>
              <a:xfrm>
                <a:off x="3618128" y="548868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7870BB-B6F4-1E4E-AE3E-379C5DFF90BB}"/>
                </a:ext>
              </a:extLst>
            </p:cNvPr>
            <p:cNvSpPr txBox="1"/>
            <p:nvPr/>
          </p:nvSpPr>
          <p:spPr>
            <a:xfrm>
              <a:off x="4596977" y="2717020"/>
              <a:ext cx="20136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9/12 = 3/4 of unexposed with outcome</a:t>
              </a:r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03C6FB-2D41-B44D-B200-1F1A3536F218}"/>
                </a:ext>
              </a:extLst>
            </p:cNvPr>
            <p:cNvGrpSpPr/>
            <p:nvPr/>
          </p:nvGrpSpPr>
          <p:grpSpPr>
            <a:xfrm>
              <a:off x="3648399" y="3385395"/>
              <a:ext cx="876933" cy="162093"/>
              <a:chOff x="3135642" y="6195836"/>
              <a:chExt cx="876933" cy="16209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ABB5426-3264-2043-8091-0116DF914675}"/>
                  </a:ext>
                </a:extLst>
              </p:cNvPr>
              <p:cNvSpPr/>
              <p:nvPr/>
            </p:nvSpPr>
            <p:spPr>
              <a:xfrm>
                <a:off x="3135642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B47357C-1A54-2E4D-BD22-ED3C2AFE1581}"/>
                  </a:ext>
                </a:extLst>
              </p:cNvPr>
              <p:cNvSpPr/>
              <p:nvPr/>
            </p:nvSpPr>
            <p:spPr>
              <a:xfrm>
                <a:off x="3377689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504F2DE-919E-6E4C-97BC-9E10CA942B67}"/>
                  </a:ext>
                </a:extLst>
              </p:cNvPr>
              <p:cNvSpPr/>
              <p:nvPr/>
            </p:nvSpPr>
            <p:spPr>
              <a:xfrm>
                <a:off x="3619736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0A7C79-0DAB-9D40-8B4E-5F201045C256}"/>
                  </a:ext>
                </a:extLst>
              </p:cNvPr>
              <p:cNvSpPr/>
              <p:nvPr/>
            </p:nvSpPr>
            <p:spPr>
              <a:xfrm>
                <a:off x="3860175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>
                <a:extLst>
                  <a:ext uri="{FF2B5EF4-FFF2-40B4-BE49-F238E27FC236}">
                    <a16:creationId xmlns:a16="http://schemas.microsoft.com/office/drawing/2014/main" id="{337646DB-37F1-A548-9012-12B176BA6F70}"/>
                  </a:ext>
                </a:extLst>
              </p:cNvPr>
              <p:cNvSpPr/>
              <p:nvPr/>
            </p:nvSpPr>
            <p:spPr>
              <a:xfrm>
                <a:off x="3135642" y="620552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>
                <a:extLst>
                  <a:ext uri="{FF2B5EF4-FFF2-40B4-BE49-F238E27FC236}">
                    <a16:creationId xmlns:a16="http://schemas.microsoft.com/office/drawing/2014/main" id="{998ED2CB-465C-014A-A6E7-779A7962E810}"/>
                  </a:ext>
                </a:extLst>
              </p:cNvPr>
              <p:cNvSpPr/>
              <p:nvPr/>
            </p:nvSpPr>
            <p:spPr>
              <a:xfrm>
                <a:off x="3371919" y="6204576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>
                <a:extLst>
                  <a:ext uri="{FF2B5EF4-FFF2-40B4-BE49-F238E27FC236}">
                    <a16:creationId xmlns:a16="http://schemas.microsoft.com/office/drawing/2014/main" id="{5E32548E-BD36-7A4B-AA5E-438F782D8544}"/>
                  </a:ext>
                </a:extLst>
              </p:cNvPr>
              <p:cNvSpPr/>
              <p:nvPr/>
            </p:nvSpPr>
            <p:spPr>
              <a:xfrm>
                <a:off x="3618409" y="6195836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A5F22C-AD73-4A42-BAD8-9E08DEA66744}"/>
                </a:ext>
              </a:extLst>
            </p:cNvPr>
            <p:cNvGrpSpPr/>
            <p:nvPr/>
          </p:nvGrpSpPr>
          <p:grpSpPr>
            <a:xfrm>
              <a:off x="3644908" y="2490579"/>
              <a:ext cx="879497" cy="626039"/>
              <a:chOff x="4405287" y="4262932"/>
              <a:chExt cx="879497" cy="62603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D73031-690C-524D-82A4-62B2739D1400}"/>
                  </a:ext>
                </a:extLst>
              </p:cNvPr>
              <p:cNvSpPr/>
              <p:nvPr/>
            </p:nvSpPr>
            <p:spPr>
              <a:xfrm>
                <a:off x="4407851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52C8103-E5D9-5440-BDC5-ABD1C19A0B88}"/>
                  </a:ext>
                </a:extLst>
              </p:cNvPr>
              <p:cNvSpPr/>
              <p:nvPr/>
            </p:nvSpPr>
            <p:spPr>
              <a:xfrm>
                <a:off x="4407851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67CD34C-BEC2-544F-8598-48A75A90D28A}"/>
                  </a:ext>
                </a:extLst>
              </p:cNvPr>
              <p:cNvSpPr/>
              <p:nvPr/>
            </p:nvSpPr>
            <p:spPr>
              <a:xfrm>
                <a:off x="4649898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7A739E-5DDD-0F4D-A893-B79FF4348847}"/>
                  </a:ext>
                </a:extLst>
              </p:cNvPr>
              <p:cNvSpPr/>
              <p:nvPr/>
            </p:nvSpPr>
            <p:spPr>
              <a:xfrm>
                <a:off x="4649898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576307D-4C2A-3C49-98F5-56345DEC6BFE}"/>
                  </a:ext>
                </a:extLst>
              </p:cNvPr>
              <p:cNvSpPr/>
              <p:nvPr/>
            </p:nvSpPr>
            <p:spPr>
              <a:xfrm>
                <a:off x="4891945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E8480E-E403-9B4C-9A30-3A7102CAFD0C}"/>
                  </a:ext>
                </a:extLst>
              </p:cNvPr>
              <p:cNvSpPr/>
              <p:nvPr/>
            </p:nvSpPr>
            <p:spPr>
              <a:xfrm>
                <a:off x="4891945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13881B-D906-4F4F-B9DD-67E0BF1546F5}"/>
                  </a:ext>
                </a:extLst>
              </p:cNvPr>
              <p:cNvSpPr/>
              <p:nvPr/>
            </p:nvSpPr>
            <p:spPr>
              <a:xfrm>
                <a:off x="5132384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5D883B1-7E26-EB4A-A4D8-F3FBD62EB622}"/>
                  </a:ext>
                </a:extLst>
              </p:cNvPr>
              <p:cNvSpPr/>
              <p:nvPr/>
            </p:nvSpPr>
            <p:spPr>
              <a:xfrm>
                <a:off x="5132384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21B94E-EA9B-0E45-A7DD-A0A434591857}"/>
                  </a:ext>
                </a:extLst>
              </p:cNvPr>
              <p:cNvSpPr/>
              <p:nvPr/>
            </p:nvSpPr>
            <p:spPr>
              <a:xfrm>
                <a:off x="4407851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5AAB156-58D1-AC42-B3A2-C998421AEBF1}"/>
                  </a:ext>
                </a:extLst>
              </p:cNvPr>
              <p:cNvSpPr/>
              <p:nvPr/>
            </p:nvSpPr>
            <p:spPr>
              <a:xfrm>
                <a:off x="4649898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D56227-2222-464F-8E99-E68C9EEEBE0B}"/>
                  </a:ext>
                </a:extLst>
              </p:cNvPr>
              <p:cNvSpPr/>
              <p:nvPr/>
            </p:nvSpPr>
            <p:spPr>
              <a:xfrm>
                <a:off x="4891945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57DE4A6-6454-2345-A678-E07885E3439B}"/>
                  </a:ext>
                </a:extLst>
              </p:cNvPr>
              <p:cNvSpPr/>
              <p:nvPr/>
            </p:nvSpPr>
            <p:spPr>
              <a:xfrm>
                <a:off x="5132384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0AC85928-B47D-6644-BC48-D5861BAE4B84}"/>
                  </a:ext>
                </a:extLst>
              </p:cNvPr>
              <p:cNvSpPr/>
              <p:nvPr/>
            </p:nvSpPr>
            <p:spPr>
              <a:xfrm>
                <a:off x="4405287" y="4272867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6E726338-EDBB-884E-AEFA-D233AFE01576}"/>
                  </a:ext>
                </a:extLst>
              </p:cNvPr>
              <p:cNvSpPr/>
              <p:nvPr/>
            </p:nvSpPr>
            <p:spPr>
              <a:xfrm>
                <a:off x="4407851" y="450459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09C21FF1-0936-B346-9ECF-8EF42552A633}"/>
                  </a:ext>
                </a:extLst>
              </p:cNvPr>
              <p:cNvSpPr/>
              <p:nvPr/>
            </p:nvSpPr>
            <p:spPr>
              <a:xfrm>
                <a:off x="4407851" y="4726431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>
                <a:extLst>
                  <a:ext uri="{FF2B5EF4-FFF2-40B4-BE49-F238E27FC236}">
                    <a16:creationId xmlns:a16="http://schemas.microsoft.com/office/drawing/2014/main" id="{FC5E39A1-8E4A-204D-A27E-EC40532E11E2}"/>
                  </a:ext>
                </a:extLst>
              </p:cNvPr>
              <p:cNvSpPr/>
              <p:nvPr/>
            </p:nvSpPr>
            <p:spPr>
              <a:xfrm>
                <a:off x="4644128" y="4262932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>
                <a:extLst>
                  <a:ext uri="{FF2B5EF4-FFF2-40B4-BE49-F238E27FC236}">
                    <a16:creationId xmlns:a16="http://schemas.microsoft.com/office/drawing/2014/main" id="{E3F468F8-BBCE-C645-B1C1-CBBDD1A16023}"/>
                  </a:ext>
                </a:extLst>
              </p:cNvPr>
              <p:cNvSpPr/>
              <p:nvPr/>
            </p:nvSpPr>
            <p:spPr>
              <a:xfrm>
                <a:off x="4652080" y="45149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>
                <a:extLst>
                  <a:ext uri="{FF2B5EF4-FFF2-40B4-BE49-F238E27FC236}">
                    <a16:creationId xmlns:a16="http://schemas.microsoft.com/office/drawing/2014/main" id="{4D8F58B1-413A-BC4E-97C8-DEF4CBE2153E}"/>
                  </a:ext>
                </a:extLst>
              </p:cNvPr>
              <p:cNvSpPr/>
              <p:nvPr/>
            </p:nvSpPr>
            <p:spPr>
              <a:xfrm>
                <a:off x="4890618" y="4262932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ross 42">
                <a:extLst>
                  <a:ext uri="{FF2B5EF4-FFF2-40B4-BE49-F238E27FC236}">
                    <a16:creationId xmlns:a16="http://schemas.microsoft.com/office/drawing/2014/main" id="{9780F40E-110A-3C47-9171-98DFBBEFCCA9}"/>
                  </a:ext>
                </a:extLst>
              </p:cNvPr>
              <p:cNvSpPr/>
              <p:nvPr/>
            </p:nvSpPr>
            <p:spPr>
              <a:xfrm>
                <a:off x="5121207" y="4262932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ross 43">
                <a:extLst>
                  <a:ext uri="{FF2B5EF4-FFF2-40B4-BE49-F238E27FC236}">
                    <a16:creationId xmlns:a16="http://schemas.microsoft.com/office/drawing/2014/main" id="{C96D354B-62D2-C04A-9FC2-5E67A41D0ABF}"/>
                  </a:ext>
                </a:extLst>
              </p:cNvPr>
              <p:cNvSpPr/>
              <p:nvPr/>
            </p:nvSpPr>
            <p:spPr>
              <a:xfrm>
                <a:off x="4890618" y="45149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ross 44">
                <a:extLst>
                  <a:ext uri="{FF2B5EF4-FFF2-40B4-BE49-F238E27FC236}">
                    <a16:creationId xmlns:a16="http://schemas.microsoft.com/office/drawing/2014/main" id="{20389DEF-C3D0-8041-8037-98A5D0767291}"/>
                  </a:ext>
                </a:extLst>
              </p:cNvPr>
              <p:cNvSpPr/>
              <p:nvPr/>
            </p:nvSpPr>
            <p:spPr>
              <a:xfrm>
                <a:off x="5129158" y="450459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287E74-48AD-4E48-834B-A4BE30260E3D}"/>
                </a:ext>
              </a:extLst>
            </p:cNvPr>
            <p:cNvSpPr txBox="1"/>
            <p:nvPr/>
          </p:nvSpPr>
          <p:spPr>
            <a:xfrm>
              <a:off x="4580889" y="3354792"/>
              <a:ext cx="15648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3/4 of exposed with outcome</a:t>
              </a:r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78439B-1282-BF41-9B2D-24938ACAB147}"/>
                </a:ext>
              </a:extLst>
            </p:cNvPr>
            <p:cNvSpPr txBox="1"/>
            <p:nvPr/>
          </p:nvSpPr>
          <p:spPr>
            <a:xfrm>
              <a:off x="4604166" y="4122487"/>
              <a:ext cx="16866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1/4 of unexposed with outcome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D3EB96-F773-E142-93B9-7A9256D5991A}"/>
                </a:ext>
              </a:extLst>
            </p:cNvPr>
            <p:cNvSpPr txBox="1"/>
            <p:nvPr/>
          </p:nvSpPr>
          <p:spPr>
            <a:xfrm>
              <a:off x="4588078" y="4760259"/>
              <a:ext cx="18918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3/12 = 1/4 of exposed with outcome</a:t>
              </a:r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C11590-081F-764E-BBB7-EFDCFD3CCBFB}"/>
                </a:ext>
              </a:extLst>
            </p:cNvPr>
            <p:cNvSpPr/>
            <p:nvPr/>
          </p:nvSpPr>
          <p:spPr>
            <a:xfrm>
              <a:off x="767476" y="1345291"/>
              <a:ext cx="152400" cy="152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3EFAE-832C-A342-B11E-D0718AEAC61D}"/>
                </a:ext>
              </a:extLst>
            </p:cNvPr>
            <p:cNvSpPr txBox="1"/>
            <p:nvPr/>
          </p:nvSpPr>
          <p:spPr>
            <a:xfrm>
              <a:off x="965210" y="1306075"/>
              <a:ext cx="18710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Hidden Characteristic “Confounder”</a:t>
              </a:r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C2A504-E8E9-704B-9504-2B0C79528DC8}"/>
                </a:ext>
              </a:extLst>
            </p:cNvPr>
            <p:cNvSpPr/>
            <p:nvPr/>
          </p:nvSpPr>
          <p:spPr>
            <a:xfrm>
              <a:off x="775930" y="158589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0205-424B-D341-A124-CC98C6A6A4E8}"/>
                </a:ext>
              </a:extLst>
            </p:cNvPr>
            <p:cNvSpPr txBox="1"/>
            <p:nvPr/>
          </p:nvSpPr>
          <p:spPr>
            <a:xfrm>
              <a:off x="959888" y="1549286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Exposed</a:t>
              </a: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97B127-639D-2749-B8BC-CA5B183C94A5}"/>
                </a:ext>
              </a:extLst>
            </p:cNvPr>
            <p:cNvSpPr/>
            <p:nvPr/>
          </p:nvSpPr>
          <p:spPr>
            <a:xfrm>
              <a:off x="1635766" y="15858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8D17F4-6AB3-0941-BFC6-441069AF8100}"/>
                </a:ext>
              </a:extLst>
            </p:cNvPr>
            <p:cNvSpPr txBox="1"/>
            <p:nvPr/>
          </p:nvSpPr>
          <p:spPr>
            <a:xfrm>
              <a:off x="1806278" y="1549286"/>
              <a:ext cx="7120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Unexposed</a:t>
              </a:r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F078CD41-7AE9-CD41-965C-A19062D86A19}"/>
                </a:ext>
              </a:extLst>
            </p:cNvPr>
            <p:cNvSpPr/>
            <p:nvPr/>
          </p:nvSpPr>
          <p:spPr>
            <a:xfrm>
              <a:off x="2634487" y="1587230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393C13-AB41-8F4A-BC93-C40DF2F25C05}"/>
                </a:ext>
              </a:extLst>
            </p:cNvPr>
            <p:cNvSpPr txBox="1"/>
            <p:nvPr/>
          </p:nvSpPr>
          <p:spPr>
            <a:xfrm>
              <a:off x="2809092" y="1549286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Has outcome</a:t>
              </a:r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60AAD8-4A52-D44F-A6FC-9D62470513C6}"/>
                </a:ext>
              </a:extLst>
            </p:cNvPr>
            <p:cNvSpPr txBox="1"/>
            <p:nvPr/>
          </p:nvSpPr>
          <p:spPr>
            <a:xfrm>
              <a:off x="647307" y="2186053"/>
              <a:ext cx="9412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Has Confounder</a:t>
              </a:r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1D7FEA-8E54-CA48-A6AE-7FA1783CDBF3}"/>
                </a:ext>
              </a:extLst>
            </p:cNvPr>
            <p:cNvSpPr txBox="1"/>
            <p:nvPr/>
          </p:nvSpPr>
          <p:spPr>
            <a:xfrm>
              <a:off x="647307" y="3877686"/>
              <a:ext cx="14414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Does not have Confounder</a:t>
              </a:r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ABC4548-F78A-6A4F-ACC3-906DBBE2BA8E}"/>
                </a:ext>
              </a:extLst>
            </p:cNvPr>
            <p:cNvCxnSpPr>
              <a:cxnSpLocks/>
            </p:cNvCxnSpPr>
            <p:nvPr/>
          </p:nvCxnSpPr>
          <p:spPr>
            <a:xfrm>
              <a:off x="1731503" y="3454401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B01464C-D5C5-F84C-97F2-250EC74AD41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677" y="4241649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E46B479-FC2E-874B-8546-CB2E377D74D3}"/>
                </a:ext>
              </a:extLst>
            </p:cNvPr>
            <p:cNvCxnSpPr>
              <a:cxnSpLocks/>
            </p:cNvCxnSpPr>
            <p:nvPr/>
          </p:nvCxnSpPr>
          <p:spPr>
            <a:xfrm>
              <a:off x="1725677" y="2802316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EE4929-1D2F-8342-ABD9-69AC6F9A1981}"/>
                </a:ext>
              </a:extLst>
            </p:cNvPr>
            <p:cNvCxnSpPr>
              <a:cxnSpLocks/>
            </p:cNvCxnSpPr>
            <p:nvPr/>
          </p:nvCxnSpPr>
          <p:spPr>
            <a:xfrm>
              <a:off x="1725677" y="4851249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54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122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Marlena Bannick</dc:creator>
  <cp:lastModifiedBy>Marlena Bannick</cp:lastModifiedBy>
  <cp:revision>4</cp:revision>
  <dcterms:created xsi:type="dcterms:W3CDTF">2020-07-08T03:32:55Z</dcterms:created>
  <dcterms:modified xsi:type="dcterms:W3CDTF">2020-07-20T04:39:31Z</dcterms:modified>
</cp:coreProperties>
</file>