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25"/>
    <p:restoredTop sz="94663"/>
  </p:normalViewPr>
  <p:slideViewPr>
    <p:cSldViewPr snapToGrid="0" snapToObjects="1">
      <p:cViewPr>
        <p:scale>
          <a:sx n="150" d="100"/>
          <a:sy n="150" d="100"/>
        </p:scale>
        <p:origin x="-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5D8-6DB8-8D46-AC06-A2BEB2E1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8933-61D2-3746-8742-DCA2F6D8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01A-02CB-3243-B0A0-B8E38D5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6184-BD0C-2542-A597-0727C246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DD1A-BE9D-9B4E-BD39-2708768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BD2-E283-0448-BA0D-4A26CFB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3DC6-4274-574C-BACB-F16FF373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B5D-EF85-734A-993D-9F08A1AD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75D4-50B2-774A-836B-AC5DE83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3B17-3FD7-3F41-9EFE-F61B3DD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D158-F073-2842-9C22-526F7D0C7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AAC9-B5A1-EA4A-A088-A26309EA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2BBF-C639-244E-8F59-16DA5B0F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900A-9416-F947-85ED-2E586005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AAD0-F0BF-7248-BB48-6B13CEE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CC5-D553-7945-ACDD-E57E255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D602-A42F-EB4F-A6D7-DFDB1236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CC8F-AD76-EE44-887B-CB99C5F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D239-5F5E-3D4E-8878-55F4B14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5FEC-9764-0344-AFCD-FE3D75AC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8680-23C1-1440-8D7A-13378293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98DF-6383-2744-B649-34630DC4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E861-D65F-2240-ADF7-58DFDA05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8447-245C-0D4D-838D-AFFA2825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39A-FA83-DC46-AED9-591527A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8BA-6040-104F-A88F-8B5F29C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B0CF-E4A6-0945-9187-C348B570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4CDE-9CD0-6747-8F07-D8743DB5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500A-1E41-1547-86E3-3C632E2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A3D4-05EC-A048-A466-B47E857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07B8-E825-4A4F-8E66-A33E196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1DA-632D-BF41-B5DA-12CD345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6192-A622-E243-A8B9-FBEA8F25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6F17-1B9D-9746-9AE1-E736E592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3FDB6-E3EC-B541-83BC-6FC4089C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718D1-2312-3043-B314-C51EAF47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DCD0-CBCC-F841-9EB8-E2620BC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9311-314C-DE4E-AD1A-AFE86BC1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7802-3DCE-514D-A2A4-B444D83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B8C-3AE5-8043-AD52-B991052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F2E63-6EBA-274A-8CB0-F42BE37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B28E3-C789-BF45-B8CC-7AF0AA8E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17C0-25E2-FE4C-BB44-7EAF500C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745B6-71B0-9D4A-B463-5A91058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6F430-C1B3-FB43-9DDB-960D576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D791-9FCE-3940-9B8C-B7CC9629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262-CD31-F641-969B-B382DD68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F256-7A1D-0346-8595-6405844F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53A7-A5CC-BB44-AF2E-6F91F2CA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8B3C-7B6F-2047-BD03-D31BDDC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C6A6-4B84-FC4D-B9EA-2A26F5F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9E89-AB3D-6A4D-B181-6373492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666-6D47-2E41-BEE0-0BB8417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5107-A540-9E4D-AFB2-2F934EA66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D1FC-726C-9C49-8C3C-36DEC400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FA59-34FD-8246-B5E3-C1063EA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6E05-32FF-EA41-AECB-A68AB3B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95B-FAE9-2445-9FAC-20701D0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9C152-1458-7940-A23A-153CE7CB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B79E-532A-0448-A101-2F94A3E1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9018-457B-BF43-ACAD-93BC6EC9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112F-277A-1743-8B5D-080549921ADF}" type="datetimeFigureOut"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C89B-89AA-4B49-A5EC-FD02331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61B-3CD1-794B-A7A1-7AF36BB7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580918-8D7C-2943-AA34-6EC57892EADE}"/>
              </a:ext>
            </a:extLst>
          </p:cNvPr>
          <p:cNvGrpSpPr/>
          <p:nvPr/>
        </p:nvGrpSpPr>
        <p:grpSpPr>
          <a:xfrm>
            <a:off x="981635" y="275665"/>
            <a:ext cx="4995583" cy="3980329"/>
            <a:chOff x="981635" y="275665"/>
            <a:chExt cx="4995583" cy="398032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A486BE-3F73-584C-B338-EE6EB2BA44ED}"/>
                </a:ext>
              </a:extLst>
            </p:cNvPr>
            <p:cNvSpPr/>
            <p:nvPr/>
          </p:nvSpPr>
          <p:spPr>
            <a:xfrm>
              <a:off x="981635" y="275665"/>
              <a:ext cx="4995583" cy="398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07F312-7C5D-FF43-8FB4-553A74B7B6EE}"/>
                </a:ext>
              </a:extLst>
            </p:cNvPr>
            <p:cNvSpPr/>
            <p:nvPr/>
          </p:nvSpPr>
          <p:spPr>
            <a:xfrm>
              <a:off x="1240011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447667-6DD0-1F47-9A18-C1DA3AFD3A23}"/>
                </a:ext>
              </a:extLst>
            </p:cNvPr>
            <p:cNvSpPr/>
            <p:nvPr/>
          </p:nvSpPr>
          <p:spPr>
            <a:xfrm>
              <a:off x="1240011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266FF2-CAFC-D34D-AB8A-6048561D4112}"/>
                </a:ext>
              </a:extLst>
            </p:cNvPr>
            <p:cNvSpPr/>
            <p:nvPr/>
          </p:nvSpPr>
          <p:spPr>
            <a:xfrm>
              <a:off x="1523040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0210D9-8D75-8243-95CE-077EA4969848}"/>
                </a:ext>
              </a:extLst>
            </p:cNvPr>
            <p:cNvSpPr/>
            <p:nvPr/>
          </p:nvSpPr>
          <p:spPr>
            <a:xfrm>
              <a:off x="1523040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51F709-E43E-554A-A1A7-B63827674B46}"/>
                </a:ext>
              </a:extLst>
            </p:cNvPr>
            <p:cNvCxnSpPr/>
            <p:nvPr/>
          </p:nvCxnSpPr>
          <p:spPr>
            <a:xfrm>
              <a:off x="1893153" y="1408099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803F7-B5AD-1C4D-A6DF-9D7425383582}"/>
                </a:ext>
              </a:extLst>
            </p:cNvPr>
            <p:cNvSpPr/>
            <p:nvPr/>
          </p:nvSpPr>
          <p:spPr>
            <a:xfrm>
              <a:off x="3166782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D55C9D-B773-8747-A61C-C5436B233426}"/>
                </a:ext>
              </a:extLst>
            </p:cNvPr>
            <p:cNvSpPr/>
            <p:nvPr/>
          </p:nvSpPr>
          <p:spPr>
            <a:xfrm>
              <a:off x="3166782" y="149518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8461E2-E36C-8148-9A6A-5C267DE9CB57}"/>
                </a:ext>
              </a:extLst>
            </p:cNvPr>
            <p:cNvSpPr/>
            <p:nvPr/>
          </p:nvSpPr>
          <p:spPr>
            <a:xfrm>
              <a:off x="3449811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B394F8-6936-8D40-AAD6-4A3477C8C8AE}"/>
                </a:ext>
              </a:extLst>
            </p:cNvPr>
            <p:cNvSpPr/>
            <p:nvPr/>
          </p:nvSpPr>
          <p:spPr>
            <a:xfrm>
              <a:off x="3449811" y="11794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469FA1-1144-5741-A375-04D0E4EE953A}"/>
                </a:ext>
              </a:extLst>
            </p:cNvPr>
            <p:cNvCxnSpPr/>
            <p:nvPr/>
          </p:nvCxnSpPr>
          <p:spPr>
            <a:xfrm>
              <a:off x="3776381" y="1408099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EE3D20-1F56-B144-A1FA-44C4FAA2B69F}"/>
                </a:ext>
              </a:extLst>
            </p:cNvPr>
            <p:cNvSpPr/>
            <p:nvPr/>
          </p:nvSpPr>
          <p:spPr>
            <a:xfrm>
              <a:off x="5017354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208D67-C76F-2046-82A8-EF584E60F918}"/>
                </a:ext>
              </a:extLst>
            </p:cNvPr>
            <p:cNvSpPr/>
            <p:nvPr/>
          </p:nvSpPr>
          <p:spPr>
            <a:xfrm>
              <a:off x="5017354" y="149518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9B93DA-1ADC-AE42-8D62-81E2A93FAE0F}"/>
                </a:ext>
              </a:extLst>
            </p:cNvPr>
            <p:cNvSpPr/>
            <p:nvPr/>
          </p:nvSpPr>
          <p:spPr>
            <a:xfrm>
              <a:off x="5300383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6A1721-AF57-1A4A-8F5E-EC6F805B42BA}"/>
                </a:ext>
              </a:extLst>
            </p:cNvPr>
            <p:cNvSpPr/>
            <p:nvPr/>
          </p:nvSpPr>
          <p:spPr>
            <a:xfrm>
              <a:off x="5300383" y="11794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0361E73-0497-B046-A0AA-453E7933CF67}"/>
                </a:ext>
              </a:extLst>
            </p:cNvPr>
            <p:cNvSpPr/>
            <p:nvPr/>
          </p:nvSpPr>
          <p:spPr>
            <a:xfrm>
              <a:off x="5017354" y="1179500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9360E978-6B35-6749-8DCA-4071967DAAA9}"/>
                </a:ext>
              </a:extLst>
            </p:cNvPr>
            <p:cNvSpPr/>
            <p:nvPr/>
          </p:nvSpPr>
          <p:spPr>
            <a:xfrm>
              <a:off x="5300383" y="14951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E760CB9A-D2B3-E34C-A606-AA33511CF070}"/>
                </a:ext>
              </a:extLst>
            </p:cNvPr>
            <p:cNvSpPr/>
            <p:nvPr/>
          </p:nvSpPr>
          <p:spPr>
            <a:xfrm>
              <a:off x="5300383" y="117949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7F0FB-9321-6E4E-9B74-E88C7A8633DE}"/>
                </a:ext>
              </a:extLst>
            </p:cNvPr>
            <p:cNvSpPr/>
            <p:nvPr/>
          </p:nvSpPr>
          <p:spPr>
            <a:xfrm>
              <a:off x="1240011" y="451120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6F9927-DAA2-CB41-8280-F7F8D5117988}"/>
                </a:ext>
              </a:extLst>
            </p:cNvPr>
            <p:cNvSpPr txBox="1"/>
            <p:nvPr/>
          </p:nvSpPr>
          <p:spPr>
            <a:xfrm>
              <a:off x="1423969" y="411904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Exposed</a:t>
              </a: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1ACA8B-EC0F-444D-9B62-5D7568653BBA}"/>
                </a:ext>
              </a:extLst>
            </p:cNvPr>
            <p:cNvSpPr/>
            <p:nvPr/>
          </p:nvSpPr>
          <p:spPr>
            <a:xfrm>
              <a:off x="2099847" y="451120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4550F-1F86-5A48-A55B-7E94089F2610}"/>
                </a:ext>
              </a:extLst>
            </p:cNvPr>
            <p:cNvSpPr txBox="1"/>
            <p:nvPr/>
          </p:nvSpPr>
          <p:spPr>
            <a:xfrm>
              <a:off x="2270359" y="411904"/>
              <a:ext cx="712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Unexposed</a:t>
              </a:r>
              <a:endParaRPr lang="en-US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2AED7705-7DC7-0247-89B8-CF249FA665DE}"/>
                </a:ext>
              </a:extLst>
            </p:cNvPr>
            <p:cNvSpPr/>
            <p:nvPr/>
          </p:nvSpPr>
          <p:spPr>
            <a:xfrm>
              <a:off x="3098568" y="45245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5A246-A3B8-354A-AEB3-A08AD55F4E53}"/>
                </a:ext>
              </a:extLst>
            </p:cNvPr>
            <p:cNvSpPr txBox="1"/>
            <p:nvPr/>
          </p:nvSpPr>
          <p:spPr>
            <a:xfrm>
              <a:off x="3273173" y="41190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outcome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674508-3399-B64B-9C17-C980C07CE9A2}"/>
                </a:ext>
              </a:extLst>
            </p:cNvPr>
            <p:cNvSpPr txBox="1"/>
            <p:nvPr/>
          </p:nvSpPr>
          <p:spPr>
            <a:xfrm>
              <a:off x="1132383" y="808252"/>
              <a:ext cx="17347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Randomized Controlled Trial</a:t>
              </a:r>
              <a:endParaRPr lang="en-US" sz="2400" u="sn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5FC9E7-5EE1-0F4B-87EE-FA2064C5BB34}"/>
                </a:ext>
              </a:extLst>
            </p:cNvPr>
            <p:cNvSpPr txBox="1"/>
            <p:nvPr/>
          </p:nvSpPr>
          <p:spPr>
            <a:xfrm>
              <a:off x="2029389" y="1163260"/>
              <a:ext cx="7072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Randomize</a:t>
              </a:r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973B3-3FC8-794B-9DDF-38AB60AAA159}"/>
                </a:ext>
              </a:extLst>
            </p:cNvPr>
            <p:cNvSpPr txBox="1"/>
            <p:nvPr/>
          </p:nvSpPr>
          <p:spPr>
            <a:xfrm>
              <a:off x="3956160" y="1161898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Follow-Up</a:t>
              </a: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BCF6FB7-0A47-DB4E-A3A0-DF5DE7D9C745}"/>
                </a:ext>
              </a:extLst>
            </p:cNvPr>
            <p:cNvSpPr/>
            <p:nvPr/>
          </p:nvSpPr>
          <p:spPr>
            <a:xfrm>
              <a:off x="1240011" y="231689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DB875C-5107-D942-A40B-05B0AD48A557}"/>
                </a:ext>
              </a:extLst>
            </p:cNvPr>
            <p:cNvSpPr/>
            <p:nvPr/>
          </p:nvSpPr>
          <p:spPr>
            <a:xfrm>
              <a:off x="1240011" y="263257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2472DFD-3D5C-3F43-B792-2522CE9A335E}"/>
                </a:ext>
              </a:extLst>
            </p:cNvPr>
            <p:cNvSpPr/>
            <p:nvPr/>
          </p:nvSpPr>
          <p:spPr>
            <a:xfrm>
              <a:off x="1523040" y="263257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84D5AB1-34BF-1B4E-B323-F11401A0D316}"/>
                </a:ext>
              </a:extLst>
            </p:cNvPr>
            <p:cNvSpPr/>
            <p:nvPr/>
          </p:nvSpPr>
          <p:spPr>
            <a:xfrm>
              <a:off x="1523040" y="231689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02B39C-5969-E543-92E1-3E5769EAE9A7}"/>
                </a:ext>
              </a:extLst>
            </p:cNvPr>
            <p:cNvCxnSpPr/>
            <p:nvPr/>
          </p:nvCxnSpPr>
          <p:spPr>
            <a:xfrm>
              <a:off x="1893153" y="2545492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9F158B9-2CA1-E543-B794-11B55888F786}"/>
                </a:ext>
              </a:extLst>
            </p:cNvPr>
            <p:cNvSpPr/>
            <p:nvPr/>
          </p:nvSpPr>
          <p:spPr>
            <a:xfrm>
              <a:off x="3166782" y="231689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9A61F5-7BBB-0F48-9EBA-001CBBC0FFD5}"/>
                </a:ext>
              </a:extLst>
            </p:cNvPr>
            <p:cNvSpPr/>
            <p:nvPr/>
          </p:nvSpPr>
          <p:spPr>
            <a:xfrm>
              <a:off x="3166782" y="263257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617A77-C1A8-C247-B5B3-4EA0E352374B}"/>
                </a:ext>
              </a:extLst>
            </p:cNvPr>
            <p:cNvSpPr/>
            <p:nvPr/>
          </p:nvSpPr>
          <p:spPr>
            <a:xfrm>
              <a:off x="3449811" y="263257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83E3549-3330-F848-A524-21512C47E31E}"/>
                </a:ext>
              </a:extLst>
            </p:cNvPr>
            <p:cNvSpPr/>
            <p:nvPr/>
          </p:nvSpPr>
          <p:spPr>
            <a:xfrm>
              <a:off x="3449811" y="231689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5E5D8C-A792-B94A-802B-8AECE0DACCA3}"/>
                </a:ext>
              </a:extLst>
            </p:cNvPr>
            <p:cNvSpPr txBox="1"/>
            <p:nvPr/>
          </p:nvSpPr>
          <p:spPr>
            <a:xfrm>
              <a:off x="1132383" y="1945645"/>
              <a:ext cx="8996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Cohort Study</a:t>
              </a:r>
              <a:endParaRPr lang="en-US" sz="2400" u="sn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97E924-793E-5F42-B5ED-A6ACB995AAA6}"/>
                </a:ext>
              </a:extLst>
            </p:cNvPr>
            <p:cNvSpPr txBox="1"/>
            <p:nvPr/>
          </p:nvSpPr>
          <p:spPr>
            <a:xfrm>
              <a:off x="2029389" y="2300653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Follow-Up</a:t>
              </a:r>
              <a:endParaRPr lang="en-US"/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4E475663-BE83-E64B-B511-5816CDAE017A}"/>
                </a:ext>
              </a:extLst>
            </p:cNvPr>
            <p:cNvSpPr/>
            <p:nvPr/>
          </p:nvSpPr>
          <p:spPr>
            <a:xfrm>
              <a:off x="3169345" y="2316892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B08A09ED-D716-5140-884E-F6B8B6474C65}"/>
                </a:ext>
              </a:extLst>
            </p:cNvPr>
            <p:cNvSpPr/>
            <p:nvPr/>
          </p:nvSpPr>
          <p:spPr>
            <a:xfrm>
              <a:off x="3447248" y="2316892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B761C82E-A2C0-2F4F-98CC-0AFBF10E36C7}"/>
                </a:ext>
              </a:extLst>
            </p:cNvPr>
            <p:cNvSpPr/>
            <p:nvPr/>
          </p:nvSpPr>
          <p:spPr>
            <a:xfrm>
              <a:off x="3447248" y="263257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1BF636E-EFE4-9F4C-9454-342718769497}"/>
                </a:ext>
              </a:extLst>
            </p:cNvPr>
            <p:cNvSpPr/>
            <p:nvPr/>
          </p:nvSpPr>
          <p:spPr>
            <a:xfrm>
              <a:off x="3166684" y="3509847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08142C-606B-7F49-AA9B-5E01862F5171}"/>
                </a:ext>
              </a:extLst>
            </p:cNvPr>
            <p:cNvSpPr/>
            <p:nvPr/>
          </p:nvSpPr>
          <p:spPr>
            <a:xfrm>
              <a:off x="3166684" y="3825532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BC1B72-868F-AA45-BFD1-DDC18438A272}"/>
                </a:ext>
              </a:extLst>
            </p:cNvPr>
            <p:cNvSpPr/>
            <p:nvPr/>
          </p:nvSpPr>
          <p:spPr>
            <a:xfrm>
              <a:off x="3449713" y="3825532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E3F3DCC-C6A6-5F4B-8175-7F3A80A063E7}"/>
                </a:ext>
              </a:extLst>
            </p:cNvPr>
            <p:cNvSpPr/>
            <p:nvPr/>
          </p:nvSpPr>
          <p:spPr>
            <a:xfrm>
              <a:off x="3449713" y="3509847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BD2FF6-517F-4147-B97E-E44A2EBB1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600" y="3742266"/>
              <a:ext cx="1156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46CD0A-ADD8-2744-BA24-7FA2542BFE14}"/>
                </a:ext>
              </a:extLst>
            </p:cNvPr>
            <p:cNvSpPr/>
            <p:nvPr/>
          </p:nvSpPr>
          <p:spPr>
            <a:xfrm>
              <a:off x="1242188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35A81B9-CCB4-B74D-A481-05E18FBF7201}"/>
                </a:ext>
              </a:extLst>
            </p:cNvPr>
            <p:cNvSpPr/>
            <p:nvPr/>
          </p:nvSpPr>
          <p:spPr>
            <a:xfrm>
              <a:off x="1242188" y="382553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3DBBC78-65E4-E842-A6AF-86C6DFA6E1D8}"/>
                </a:ext>
              </a:extLst>
            </p:cNvPr>
            <p:cNvSpPr/>
            <p:nvPr/>
          </p:nvSpPr>
          <p:spPr>
            <a:xfrm>
              <a:off x="1525217" y="382553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F15953D-0C08-9B4B-853E-E77A75A5D0FB}"/>
                </a:ext>
              </a:extLst>
            </p:cNvPr>
            <p:cNvSpPr/>
            <p:nvPr/>
          </p:nvSpPr>
          <p:spPr>
            <a:xfrm>
              <a:off x="1525217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3592A11-D0B9-6846-8429-98643FF02912}"/>
                </a:ext>
              </a:extLst>
            </p:cNvPr>
            <p:cNvSpPr txBox="1"/>
            <p:nvPr/>
          </p:nvSpPr>
          <p:spPr>
            <a:xfrm>
              <a:off x="1132383" y="3138600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Case Control Study</a:t>
              </a:r>
              <a:endParaRPr lang="en-US" sz="2400" u="sng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380F89-9F5B-5C41-B1C6-D81BFF841921}"/>
                </a:ext>
              </a:extLst>
            </p:cNvPr>
            <p:cNvSpPr txBox="1"/>
            <p:nvPr/>
          </p:nvSpPr>
          <p:spPr>
            <a:xfrm>
              <a:off x="1870899" y="3367442"/>
              <a:ext cx="107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Retrospective Ascertainment</a:t>
              </a:r>
              <a:endParaRPr lang="en-US"/>
            </a:p>
          </p:txBody>
        </p:sp>
        <p:sp>
          <p:nvSpPr>
            <p:cNvPr id="85" name="Cross 84">
              <a:extLst>
                <a:ext uri="{FF2B5EF4-FFF2-40B4-BE49-F238E27FC236}">
                  <a16:creationId xmlns:a16="http://schemas.microsoft.com/office/drawing/2014/main" id="{0B3DB8DE-7090-3949-8FE9-143947F5C5B9}"/>
                </a:ext>
              </a:extLst>
            </p:cNvPr>
            <p:cNvSpPr/>
            <p:nvPr/>
          </p:nvSpPr>
          <p:spPr>
            <a:xfrm>
              <a:off x="1244751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ross 85">
              <a:extLst>
                <a:ext uri="{FF2B5EF4-FFF2-40B4-BE49-F238E27FC236}">
                  <a16:creationId xmlns:a16="http://schemas.microsoft.com/office/drawing/2014/main" id="{BF8E500D-CBFA-C24F-8459-EE3C9755E8A7}"/>
                </a:ext>
              </a:extLst>
            </p:cNvPr>
            <p:cNvSpPr/>
            <p:nvPr/>
          </p:nvSpPr>
          <p:spPr>
            <a:xfrm>
              <a:off x="1522654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221EAD41-9CA4-EE40-B750-95E7C6344312}"/>
                </a:ext>
              </a:extLst>
            </p:cNvPr>
            <p:cNvSpPr/>
            <p:nvPr/>
          </p:nvSpPr>
          <p:spPr>
            <a:xfrm>
              <a:off x="3164121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BDE05B3D-32DA-2E45-AA11-525F56CF892D}"/>
                </a:ext>
              </a:extLst>
            </p:cNvPr>
            <p:cNvSpPr/>
            <p:nvPr/>
          </p:nvSpPr>
          <p:spPr>
            <a:xfrm>
              <a:off x="3455472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7B29EC9-A4DE-8747-ABC9-B690AEFE9FD1}"/>
                </a:ext>
              </a:extLst>
            </p:cNvPr>
            <p:cNvSpPr/>
            <p:nvPr/>
          </p:nvSpPr>
          <p:spPr>
            <a:xfrm>
              <a:off x="5011698" y="2299291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91EA7D-6A3D-FB4E-9F06-208D685A8C4A}"/>
                </a:ext>
              </a:extLst>
            </p:cNvPr>
            <p:cNvSpPr/>
            <p:nvPr/>
          </p:nvSpPr>
          <p:spPr>
            <a:xfrm>
              <a:off x="5011698" y="2614976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AA4A81-2975-EE43-8327-0E654CF27F3E}"/>
                </a:ext>
              </a:extLst>
            </p:cNvPr>
            <p:cNvSpPr/>
            <p:nvPr/>
          </p:nvSpPr>
          <p:spPr>
            <a:xfrm>
              <a:off x="5294727" y="2614976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2A5BD2D-E81F-1F43-B8DB-E584486E22C5}"/>
                </a:ext>
              </a:extLst>
            </p:cNvPr>
            <p:cNvSpPr/>
            <p:nvPr/>
          </p:nvSpPr>
          <p:spPr>
            <a:xfrm>
              <a:off x="5294727" y="229929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554ED4-13F3-9E42-A6B6-F2BE8537F5E9}"/>
                </a:ext>
              </a:extLst>
            </p:cNvPr>
            <p:cNvSpPr txBox="1"/>
            <p:nvPr/>
          </p:nvSpPr>
          <p:spPr>
            <a:xfrm>
              <a:off x="4720510" y="1945645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Cross-Sectional</a:t>
              </a:r>
              <a:endParaRPr lang="en-US" sz="2400" u="sng"/>
            </a:p>
          </p:txBody>
        </p:sp>
        <p:sp>
          <p:nvSpPr>
            <p:cNvPr id="101" name="Cross 100">
              <a:extLst>
                <a:ext uri="{FF2B5EF4-FFF2-40B4-BE49-F238E27FC236}">
                  <a16:creationId xmlns:a16="http://schemas.microsoft.com/office/drawing/2014/main" id="{C81C60B8-8630-8049-B3A0-B13D23895185}"/>
                </a:ext>
              </a:extLst>
            </p:cNvPr>
            <p:cNvSpPr/>
            <p:nvPr/>
          </p:nvSpPr>
          <p:spPr>
            <a:xfrm>
              <a:off x="5014261" y="229929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ross 101">
              <a:extLst>
                <a:ext uri="{FF2B5EF4-FFF2-40B4-BE49-F238E27FC236}">
                  <a16:creationId xmlns:a16="http://schemas.microsoft.com/office/drawing/2014/main" id="{26D8D1E9-AEAA-5843-974A-0F5605F30FEB}"/>
                </a:ext>
              </a:extLst>
            </p:cNvPr>
            <p:cNvSpPr/>
            <p:nvPr/>
          </p:nvSpPr>
          <p:spPr>
            <a:xfrm>
              <a:off x="5292164" y="229929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DE7C1389-DFA4-BA4C-82F2-36D84A5D3457}"/>
                </a:ext>
              </a:extLst>
            </p:cNvPr>
            <p:cNvSpPr/>
            <p:nvPr/>
          </p:nvSpPr>
          <p:spPr>
            <a:xfrm>
              <a:off x="5292164" y="2614976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2B5A8B7-937F-1144-A46B-4A082EA11715}"/>
                </a:ext>
              </a:extLst>
            </p:cNvPr>
            <p:cNvSpPr/>
            <p:nvPr/>
          </p:nvSpPr>
          <p:spPr>
            <a:xfrm>
              <a:off x="5009135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CFFEB5-D086-9041-8422-565F3278021B}"/>
                </a:ext>
              </a:extLst>
            </p:cNvPr>
            <p:cNvSpPr txBox="1"/>
            <p:nvPr/>
          </p:nvSpPr>
          <p:spPr>
            <a:xfrm>
              <a:off x="4716948" y="3156201"/>
              <a:ext cx="8451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Case Report</a:t>
              </a:r>
              <a:endParaRPr lang="en-US" sz="2400" u="sng"/>
            </a:p>
          </p:txBody>
        </p:sp>
        <p:sp>
          <p:nvSpPr>
            <p:cNvPr id="109" name="Cross 108">
              <a:extLst>
                <a:ext uri="{FF2B5EF4-FFF2-40B4-BE49-F238E27FC236}">
                  <a16:creationId xmlns:a16="http://schemas.microsoft.com/office/drawing/2014/main" id="{11CACB17-5DA8-A64F-AF33-9ECFBEFC4EEE}"/>
                </a:ext>
              </a:extLst>
            </p:cNvPr>
            <p:cNvSpPr/>
            <p:nvPr/>
          </p:nvSpPr>
          <p:spPr>
            <a:xfrm>
              <a:off x="5011698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74E2321-4257-A849-83C8-A3C56F83A363}"/>
              </a:ext>
            </a:extLst>
          </p:cNvPr>
          <p:cNvGrpSpPr/>
          <p:nvPr/>
        </p:nvGrpSpPr>
        <p:grpSpPr>
          <a:xfrm>
            <a:off x="919807" y="247882"/>
            <a:ext cx="6192193" cy="4501916"/>
            <a:chOff x="919807" y="247882"/>
            <a:chExt cx="6192193" cy="4501916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180FDCFA-C4A4-6840-B8B0-D0E4D53C0E7E}"/>
                </a:ext>
              </a:extLst>
            </p:cNvPr>
            <p:cNvGrpSpPr/>
            <p:nvPr/>
          </p:nvGrpSpPr>
          <p:grpSpPr>
            <a:xfrm>
              <a:off x="919807" y="247882"/>
              <a:ext cx="6192193" cy="4501916"/>
              <a:chOff x="919807" y="247882"/>
              <a:chExt cx="6192193" cy="4501916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83CD4A72-43A2-5948-9356-1D43EDDA1B0F}"/>
                  </a:ext>
                </a:extLst>
              </p:cNvPr>
              <p:cNvSpPr/>
              <p:nvPr/>
            </p:nvSpPr>
            <p:spPr>
              <a:xfrm>
                <a:off x="919807" y="247882"/>
                <a:ext cx="6192193" cy="4501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BC504F-8D83-AB4A-949B-9BFA0DE0227C}"/>
                  </a:ext>
                </a:extLst>
              </p:cNvPr>
              <p:cNvSpPr/>
              <p:nvPr/>
            </p:nvSpPr>
            <p:spPr>
              <a:xfrm>
                <a:off x="1498714" y="96520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F6E996-C391-D248-A939-D06F59BFECB1}"/>
                  </a:ext>
                </a:extLst>
              </p:cNvPr>
              <p:cNvSpPr/>
              <p:nvPr/>
            </p:nvSpPr>
            <p:spPr>
              <a:xfrm>
                <a:off x="1498714" y="319888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D694DAB-E216-FF4B-8157-BE9622C73195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1651114" y="104140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6A4AC1F-B60B-044C-BD8C-F72465BCC9AD}"/>
                  </a:ext>
                </a:extLst>
              </p:cNvPr>
              <p:cNvSpPr/>
              <p:nvPr/>
            </p:nvSpPr>
            <p:spPr>
              <a:xfrm>
                <a:off x="1498714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257A3F9-4A34-784B-85CE-694A08B13BEB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1651114" y="132061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309931-BEAA-214B-8EAD-B1DB3E35D05A}"/>
                  </a:ext>
                </a:extLst>
              </p:cNvPr>
              <p:cNvSpPr/>
              <p:nvPr/>
            </p:nvSpPr>
            <p:spPr>
              <a:xfrm>
                <a:off x="1498714" y="15236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1F2A3C9-BB62-5541-871D-993DEC03A6AA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1651114" y="1599820"/>
                <a:ext cx="9312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47D5FF1-3655-044D-A043-D63C9BBF2F4D}"/>
                  </a:ext>
                </a:extLst>
              </p:cNvPr>
              <p:cNvSpPr/>
              <p:nvPr/>
            </p:nvSpPr>
            <p:spPr>
              <a:xfrm>
                <a:off x="1498714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C444093-0691-F946-AAAD-24546098D558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1651114" y="187903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783769-A496-1544-9B1B-DEB20A7B64A5}"/>
                  </a:ext>
                </a:extLst>
              </p:cNvPr>
              <p:cNvSpPr/>
              <p:nvPr/>
            </p:nvSpPr>
            <p:spPr>
              <a:xfrm>
                <a:off x="1498714" y="208204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391AB84-9DC1-5D49-905D-84499D203E94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1651114" y="2158240"/>
                <a:ext cx="21165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99471B5-0F4E-AE45-8611-C81EABD38A6D}"/>
                  </a:ext>
                </a:extLst>
              </p:cNvPr>
              <p:cNvSpPr/>
              <p:nvPr/>
            </p:nvSpPr>
            <p:spPr>
              <a:xfrm>
                <a:off x="1498714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B07B0B6-8C56-1F48-8EB9-AA01D1AE63AA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>
                <a:off x="1651114" y="2437450"/>
                <a:ext cx="3716753" cy="404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F64A38B-5B2C-3142-B264-E3854EBF315B}"/>
                  </a:ext>
                </a:extLst>
              </p:cNvPr>
              <p:cNvSpPr/>
              <p:nvPr/>
            </p:nvSpPr>
            <p:spPr>
              <a:xfrm>
                <a:off x="1498714" y="26404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C4610A9-BA3D-DE41-8941-4D193E3FAC17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1651114" y="2712428"/>
                <a:ext cx="2116553" cy="423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65EE6D3-5C69-DC44-8298-61001A9797C9}"/>
                  </a:ext>
                </a:extLst>
              </p:cNvPr>
              <p:cNvSpPr/>
              <p:nvPr/>
            </p:nvSpPr>
            <p:spPr>
              <a:xfrm>
                <a:off x="1498714" y="291967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F3E4E9-9766-764F-8A15-07B23A6F2A36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1651114" y="2995870"/>
                <a:ext cx="13884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B21103-A9C1-5F4F-902A-65713C889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263903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57E8163-597F-2540-A51D-BC1C5AC46307}"/>
                  </a:ext>
                </a:extLst>
              </p:cNvPr>
              <p:cNvSpPr/>
              <p:nvPr/>
            </p:nvSpPr>
            <p:spPr>
              <a:xfrm>
                <a:off x="1498714" y="347809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02E2350-931A-BE46-9A8F-61FF8063F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517909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113A16-7D9C-414F-B395-609F96E833BC}"/>
                  </a:ext>
                </a:extLst>
              </p:cNvPr>
              <p:cNvSpPr/>
              <p:nvPr/>
            </p:nvSpPr>
            <p:spPr>
              <a:xfrm>
                <a:off x="1498714" y="37573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8B70CC5-2068-D248-AB13-57EA6D2EF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812131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4463BE-82A4-3C4A-BE97-629B8F149045}"/>
                  </a:ext>
                </a:extLst>
              </p:cNvPr>
              <p:cNvSpPr/>
              <p:nvPr/>
            </p:nvSpPr>
            <p:spPr>
              <a:xfrm>
                <a:off x="1498714" y="403650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C8CA663-4322-CD4D-8A0C-661972CB0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4108478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ross 79">
                <a:extLst>
                  <a:ext uri="{FF2B5EF4-FFF2-40B4-BE49-F238E27FC236}">
                    <a16:creationId xmlns:a16="http://schemas.microsoft.com/office/drawing/2014/main" id="{0F356C81-8DC2-7140-B20D-D9CF149FF391}"/>
                  </a:ext>
                </a:extLst>
              </p:cNvPr>
              <p:cNvSpPr/>
              <p:nvPr/>
            </p:nvSpPr>
            <p:spPr>
              <a:xfrm>
                <a:off x="2116723" y="152766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371D9F62-77DF-AF46-9362-490A0BFDF447}"/>
                  </a:ext>
                </a:extLst>
              </p:cNvPr>
              <p:cNvSpPr/>
              <p:nvPr/>
            </p:nvSpPr>
            <p:spPr>
              <a:xfrm>
                <a:off x="2582333" y="208762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ross 81">
                <a:extLst>
                  <a:ext uri="{FF2B5EF4-FFF2-40B4-BE49-F238E27FC236}">
                    <a16:creationId xmlns:a16="http://schemas.microsoft.com/office/drawing/2014/main" id="{6CBA2AD2-D978-AC44-AF2F-38D076B5E3F6}"/>
                  </a:ext>
                </a:extLst>
              </p:cNvPr>
              <p:cNvSpPr/>
              <p:nvPr/>
            </p:nvSpPr>
            <p:spPr>
              <a:xfrm>
                <a:off x="3039533" y="2636228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CD1B994C-AD2E-5749-8F91-50E473B2A629}"/>
                  </a:ext>
                </a:extLst>
              </p:cNvPr>
              <p:cNvSpPr/>
              <p:nvPr/>
            </p:nvSpPr>
            <p:spPr>
              <a:xfrm>
                <a:off x="2116723" y="2928896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ross 83">
                <a:extLst>
                  <a:ext uri="{FF2B5EF4-FFF2-40B4-BE49-F238E27FC236}">
                    <a16:creationId xmlns:a16="http://schemas.microsoft.com/office/drawing/2014/main" id="{5BD82DCB-E503-6444-8C66-37D22FEB8B23}"/>
                  </a:ext>
                </a:extLst>
              </p:cNvPr>
              <p:cNvSpPr/>
              <p:nvPr/>
            </p:nvSpPr>
            <p:spPr>
              <a:xfrm>
                <a:off x="4938480" y="236125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6496B8-8903-5C44-B507-AFA335384DB8}"/>
                  </a:ext>
                </a:extLst>
              </p:cNvPr>
              <p:cNvSpPr txBox="1"/>
              <p:nvPr/>
            </p:nvSpPr>
            <p:spPr>
              <a:xfrm>
                <a:off x="3251201" y="4322106"/>
                <a:ext cx="9252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 Time</a:t>
                </a:r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4742BA-1F75-E947-B8F8-20DA8B07733F}"/>
                  </a:ext>
                </a:extLst>
              </p:cNvPr>
              <p:cNvSpPr txBox="1"/>
              <p:nvPr/>
            </p:nvSpPr>
            <p:spPr>
              <a:xfrm>
                <a:off x="1380219" y="4322106"/>
                <a:ext cx="9989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Study Enrollment</a:t>
                </a:r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33562A-8115-8344-B0E7-DCF4D9CD0AA9}"/>
                  </a:ext>
                </a:extLst>
              </p:cNvPr>
              <p:cNvSpPr txBox="1"/>
              <p:nvPr/>
            </p:nvSpPr>
            <p:spPr>
              <a:xfrm>
                <a:off x="5139226" y="4215449"/>
                <a:ext cx="99899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/>
                  <a:t>Observed Outcome Distribution</a:t>
                </a:r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04D9FE9-8E74-7746-9041-3028ECD9F87B}"/>
                  </a:ext>
                </a:extLst>
              </p:cNvPr>
              <p:cNvSpPr/>
              <p:nvPr/>
            </p:nvSpPr>
            <p:spPr>
              <a:xfrm>
                <a:off x="5542640" y="9567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9F4A98-C0AC-D147-9784-7B86C690B45F}"/>
                  </a:ext>
                </a:extLst>
              </p:cNvPr>
              <p:cNvSpPr/>
              <p:nvPr/>
            </p:nvSpPr>
            <p:spPr>
              <a:xfrm>
                <a:off x="5542640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94FF98D-51FD-DE48-A51D-7C8DAC74EA51}"/>
                  </a:ext>
                </a:extLst>
              </p:cNvPr>
              <p:cNvSpPr/>
              <p:nvPr/>
            </p:nvSpPr>
            <p:spPr>
              <a:xfrm>
                <a:off x="5542640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D12652F-A094-B44E-A801-0C68A52B4977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2FDD968-0BBA-9446-AF64-F580C8ABCF0A}"/>
                  </a:ext>
                </a:extLst>
              </p:cNvPr>
              <p:cNvSpPr/>
              <p:nvPr/>
            </p:nvSpPr>
            <p:spPr>
              <a:xfrm>
                <a:off x="5542640" y="319041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0893A7E-7CC0-8745-9944-6741C0841E58}"/>
                  </a:ext>
                </a:extLst>
              </p:cNvPr>
              <p:cNvSpPr/>
              <p:nvPr/>
            </p:nvSpPr>
            <p:spPr>
              <a:xfrm>
                <a:off x="5542640" y="347244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E6A0179-C5AF-BA44-A014-DBAC6217C1D5}"/>
                  </a:ext>
                </a:extLst>
              </p:cNvPr>
              <p:cNvSpPr/>
              <p:nvPr/>
            </p:nvSpPr>
            <p:spPr>
              <a:xfrm>
                <a:off x="5542640" y="375448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96B1B03-F493-1745-935C-E1F8BF9EBD84}"/>
                  </a:ext>
                </a:extLst>
              </p:cNvPr>
              <p:cNvSpPr/>
              <p:nvPr/>
            </p:nvSpPr>
            <p:spPr>
              <a:xfrm>
                <a:off x="5542640" y="403652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ross 97">
                <a:extLst>
                  <a:ext uri="{FF2B5EF4-FFF2-40B4-BE49-F238E27FC236}">
                    <a16:creationId xmlns:a16="http://schemas.microsoft.com/office/drawing/2014/main" id="{EDBD7C09-4FBD-BB44-A483-57311F2D1FA6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7AAF36B-8570-2543-87FD-883C7224EB02}"/>
                  </a:ext>
                </a:extLst>
              </p:cNvPr>
              <p:cNvSpPr/>
              <p:nvPr/>
            </p:nvSpPr>
            <p:spPr>
              <a:xfrm>
                <a:off x="1240011" y="45112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FFC434-C547-A74F-8F7B-A63A0C245D2B}"/>
                  </a:ext>
                </a:extLst>
              </p:cNvPr>
              <p:cNvSpPr txBox="1"/>
              <p:nvPr/>
            </p:nvSpPr>
            <p:spPr>
              <a:xfrm>
                <a:off x="1423969" y="411904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8C551B2-21F0-9C49-8324-3BC5DCD62160}"/>
                  </a:ext>
                </a:extLst>
              </p:cNvPr>
              <p:cNvSpPr/>
              <p:nvPr/>
            </p:nvSpPr>
            <p:spPr>
              <a:xfrm>
                <a:off x="2099847" y="4511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A303845-01D8-AD49-A053-B5B1ABF12CC9}"/>
                  </a:ext>
                </a:extLst>
              </p:cNvPr>
              <p:cNvSpPr txBox="1"/>
              <p:nvPr/>
            </p:nvSpPr>
            <p:spPr>
              <a:xfrm>
                <a:off x="2270359" y="411904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103" name="Cross 102">
                <a:extLst>
                  <a:ext uri="{FF2B5EF4-FFF2-40B4-BE49-F238E27FC236}">
                    <a16:creationId xmlns:a16="http://schemas.microsoft.com/office/drawing/2014/main" id="{873437DD-FBDF-7D4B-9594-8360DA9DF963}"/>
                  </a:ext>
                </a:extLst>
              </p:cNvPr>
              <p:cNvSpPr/>
              <p:nvPr/>
            </p:nvSpPr>
            <p:spPr>
              <a:xfrm>
                <a:off x="3098568" y="452451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D5A60-AA93-664F-B151-9B675D152573}"/>
                  </a:ext>
                </a:extLst>
              </p:cNvPr>
              <p:cNvSpPr txBox="1"/>
              <p:nvPr/>
            </p:nvSpPr>
            <p:spPr>
              <a:xfrm>
                <a:off x="3273173" y="41190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303CB46B-336D-6E4C-A6D9-09743CC48E9D}"/>
                </a:ext>
              </a:extLst>
            </p:cNvPr>
            <p:cNvSpPr/>
            <p:nvPr/>
          </p:nvSpPr>
          <p:spPr>
            <a:xfrm>
              <a:off x="6434609" y="3190413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0768A9-E234-4044-B46F-75269ABC77DE}"/>
                </a:ext>
              </a:extLst>
            </p:cNvPr>
            <p:cNvSpPr/>
            <p:nvPr/>
          </p:nvSpPr>
          <p:spPr>
            <a:xfrm>
              <a:off x="6434609" y="347244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F84F776-70D7-1449-BA24-9215EEB9731B}"/>
                </a:ext>
              </a:extLst>
            </p:cNvPr>
            <p:cNvSpPr/>
            <p:nvPr/>
          </p:nvSpPr>
          <p:spPr>
            <a:xfrm>
              <a:off x="6434609" y="3754485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BAA2FC-A458-0C41-858A-8AAE2C9805D5}"/>
                </a:ext>
              </a:extLst>
            </p:cNvPr>
            <p:cNvSpPr/>
            <p:nvPr/>
          </p:nvSpPr>
          <p:spPr>
            <a:xfrm>
              <a:off x="6434609" y="403652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FC1B6-CBE6-E946-B4F9-B9F825B45185}"/>
                </a:ext>
              </a:extLst>
            </p:cNvPr>
            <p:cNvSpPr txBox="1"/>
            <p:nvPr/>
          </p:nvSpPr>
          <p:spPr>
            <a:xfrm>
              <a:off x="6080242" y="428469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True Outcome</a:t>
              </a:r>
            </a:p>
            <a:p>
              <a:pPr algn="ctr"/>
              <a:r>
                <a:rPr lang="en-US" sz="900"/>
                <a:t>Distribution</a:t>
              </a:r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8F52C77-9FFF-2449-B7E3-8B6232D201AD}"/>
                </a:ext>
              </a:extLst>
            </p:cNvPr>
            <p:cNvSpPr/>
            <p:nvPr/>
          </p:nvSpPr>
          <p:spPr>
            <a:xfrm>
              <a:off x="6436908" y="95833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6A3F126-015D-934B-9D23-A9FC9BEB7716}"/>
                </a:ext>
              </a:extLst>
            </p:cNvPr>
            <p:cNvSpPr/>
            <p:nvPr/>
          </p:nvSpPr>
          <p:spPr>
            <a:xfrm>
              <a:off x="6436908" y="123754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93EACB1-58E0-7243-BE67-8685E5C942FC}"/>
                </a:ext>
              </a:extLst>
            </p:cNvPr>
            <p:cNvSpPr/>
            <p:nvPr/>
          </p:nvSpPr>
          <p:spPr>
            <a:xfrm>
              <a:off x="6436908" y="151675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3A8F14A-3595-4244-A2D0-1CF4A3BAB661}"/>
                </a:ext>
              </a:extLst>
            </p:cNvPr>
            <p:cNvSpPr/>
            <p:nvPr/>
          </p:nvSpPr>
          <p:spPr>
            <a:xfrm>
              <a:off x="6436908" y="179596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1D61A58-C5DA-1349-AD62-A235C18D502E}"/>
                </a:ext>
              </a:extLst>
            </p:cNvPr>
            <p:cNvSpPr/>
            <p:nvPr/>
          </p:nvSpPr>
          <p:spPr>
            <a:xfrm>
              <a:off x="6436908" y="207517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84510327-3A3D-F64C-82CA-713B8B0C757B}"/>
                </a:ext>
              </a:extLst>
            </p:cNvPr>
            <p:cNvSpPr/>
            <p:nvPr/>
          </p:nvSpPr>
          <p:spPr>
            <a:xfrm>
              <a:off x="6436908" y="23543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5590E4E-047F-134B-86AF-9CF28A12967D}"/>
                </a:ext>
              </a:extLst>
            </p:cNvPr>
            <p:cNvSpPr/>
            <p:nvPr/>
          </p:nvSpPr>
          <p:spPr>
            <a:xfrm>
              <a:off x="6436908" y="263359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A4BAA5A-A135-DF4B-91DC-20FE29AD209B}"/>
                </a:ext>
              </a:extLst>
            </p:cNvPr>
            <p:cNvSpPr/>
            <p:nvPr/>
          </p:nvSpPr>
          <p:spPr>
            <a:xfrm>
              <a:off x="6436908" y="291280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Cross 328">
              <a:extLst>
                <a:ext uri="{FF2B5EF4-FFF2-40B4-BE49-F238E27FC236}">
                  <a16:creationId xmlns:a16="http://schemas.microsoft.com/office/drawing/2014/main" id="{E811B566-34CE-724C-9A0C-88D1D7394C7B}"/>
                </a:ext>
              </a:extLst>
            </p:cNvPr>
            <p:cNvSpPr/>
            <p:nvPr/>
          </p:nvSpPr>
          <p:spPr>
            <a:xfrm>
              <a:off x="6431468" y="23543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ross 329">
              <a:extLst>
                <a:ext uri="{FF2B5EF4-FFF2-40B4-BE49-F238E27FC236}">
                  <a16:creationId xmlns:a16="http://schemas.microsoft.com/office/drawing/2014/main" id="{BB404331-42C6-D647-8AF7-78CC746398D0}"/>
                </a:ext>
              </a:extLst>
            </p:cNvPr>
            <p:cNvSpPr/>
            <p:nvPr/>
          </p:nvSpPr>
          <p:spPr>
            <a:xfrm>
              <a:off x="6435584" y="207124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Cross 330">
              <a:extLst>
                <a:ext uri="{FF2B5EF4-FFF2-40B4-BE49-F238E27FC236}">
                  <a16:creationId xmlns:a16="http://schemas.microsoft.com/office/drawing/2014/main" id="{ACCA1A96-B387-EF4F-BF63-02E6EF60D442}"/>
                </a:ext>
              </a:extLst>
            </p:cNvPr>
            <p:cNvSpPr/>
            <p:nvPr/>
          </p:nvSpPr>
          <p:spPr>
            <a:xfrm>
              <a:off x="6431468" y="152803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Cross 331">
              <a:extLst>
                <a:ext uri="{FF2B5EF4-FFF2-40B4-BE49-F238E27FC236}">
                  <a16:creationId xmlns:a16="http://schemas.microsoft.com/office/drawing/2014/main" id="{CED51779-CFE6-2147-8740-9C9EB8CD940F}"/>
                </a:ext>
              </a:extLst>
            </p:cNvPr>
            <p:cNvSpPr/>
            <p:nvPr/>
          </p:nvSpPr>
          <p:spPr>
            <a:xfrm>
              <a:off x="6431468" y="2630763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Cross 332">
              <a:extLst>
                <a:ext uri="{FF2B5EF4-FFF2-40B4-BE49-F238E27FC236}">
                  <a16:creationId xmlns:a16="http://schemas.microsoft.com/office/drawing/2014/main" id="{BC6E8208-265D-F044-8FBF-1E9EFDAF5277}"/>
                </a:ext>
              </a:extLst>
            </p:cNvPr>
            <p:cNvSpPr/>
            <p:nvPr/>
          </p:nvSpPr>
          <p:spPr>
            <a:xfrm>
              <a:off x="6431468" y="2912238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7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C509D-9BBD-BC4A-83AA-762CCBB0AF5C}"/>
              </a:ext>
            </a:extLst>
          </p:cNvPr>
          <p:cNvSpPr txBox="1"/>
          <p:nvPr/>
        </p:nvSpPr>
        <p:spPr>
          <a:xfrm>
            <a:off x="2600837" y="1444837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BC19C-2FCC-4549-A251-5D0464178162}"/>
              </a:ext>
            </a:extLst>
          </p:cNvPr>
          <p:cNvSpPr txBox="1"/>
          <p:nvPr/>
        </p:nvSpPr>
        <p:spPr>
          <a:xfrm>
            <a:off x="4658237" y="1444837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6E6CD-AC98-8944-84D3-CF8F3EEAC7A4}"/>
              </a:ext>
            </a:extLst>
          </p:cNvPr>
          <p:cNvSpPr txBox="1"/>
          <p:nvPr/>
        </p:nvSpPr>
        <p:spPr>
          <a:xfrm>
            <a:off x="3660740" y="699770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Stroke Severity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12683-9795-494D-8FF4-92C8D9F68D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01533" y="1629503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990DE-CDBC-754B-88DB-0F7B37C325C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3201185" y="930602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C901EF-46D2-E54B-9ADC-667B17504758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159489" y="930602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1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43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Marlena Bannick</dc:creator>
  <cp:lastModifiedBy>Marlena Bannick</cp:lastModifiedBy>
  <cp:revision>3</cp:revision>
  <dcterms:created xsi:type="dcterms:W3CDTF">2020-07-08T03:32:55Z</dcterms:created>
  <dcterms:modified xsi:type="dcterms:W3CDTF">2020-07-19T04:18:00Z</dcterms:modified>
</cp:coreProperties>
</file>