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8"/>
  </p:notesMasterIdLst>
  <p:sldIdLst>
    <p:sldId id="310" r:id="rId2"/>
    <p:sldId id="315" r:id="rId3"/>
    <p:sldId id="317" r:id="rId4"/>
    <p:sldId id="312" r:id="rId5"/>
    <p:sldId id="316" r:id="rId6"/>
    <p:sldId id="324" r:id="rId7"/>
    <p:sldId id="318" r:id="rId8"/>
    <p:sldId id="325" r:id="rId9"/>
    <p:sldId id="319" r:id="rId10"/>
    <p:sldId id="320" r:id="rId11"/>
    <p:sldId id="321" r:id="rId12"/>
    <p:sldId id="322" r:id="rId13"/>
    <p:sldId id="323" r:id="rId14"/>
    <p:sldId id="314" r:id="rId15"/>
    <p:sldId id="313" r:id="rId16"/>
    <p:sldId id="311" r:id="rId17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5C5C"/>
    <a:srgbClr val="9B9B9B"/>
    <a:srgbClr val="01010B"/>
    <a:srgbClr val="808080"/>
    <a:srgbClr val="93FFC4"/>
    <a:srgbClr val="FFFF9F"/>
    <a:srgbClr val="97FFC6"/>
    <a:srgbClr val="007A17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2" autoAdjust="0"/>
    <p:restoredTop sz="70811" autoAdjust="0"/>
  </p:normalViewPr>
  <p:slideViewPr>
    <p:cSldViewPr>
      <p:cViewPr>
        <p:scale>
          <a:sx n="50" d="100"/>
          <a:sy n="50" d="100"/>
        </p:scale>
        <p:origin x="-135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9EE1B95-98A4-4701-BB0D-E8BBDAC7485D}" type="datetimeFigureOut">
              <a:rPr lang="es-AR"/>
              <a:pPr>
                <a:defRPr/>
              </a:pPr>
              <a:t>01/10/2012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AR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AR" noProof="0" smtClean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0FF7979-A0C1-41BF-9A80-B3C2F34E3CBE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AR" dirty="0" smtClean="0"/>
              <a:t>Nombre</a:t>
            </a:r>
          </a:p>
          <a:p>
            <a:pPr eaLnBrk="1" hangingPunct="1">
              <a:spcBef>
                <a:spcPct val="0"/>
              </a:spcBef>
            </a:pPr>
            <a:r>
              <a:rPr lang="es-AR" dirty="0" smtClean="0"/>
              <a:t>UTN</a:t>
            </a:r>
            <a:r>
              <a:rPr lang="es-AR" baseline="0" dirty="0" smtClean="0"/>
              <a:t> Facultad regional buenos aires.</a:t>
            </a:r>
          </a:p>
          <a:p>
            <a:pPr eaLnBrk="1" hangingPunct="1">
              <a:spcBef>
                <a:spcPct val="0"/>
              </a:spcBef>
            </a:pPr>
            <a:endParaRPr lang="es-AR" baseline="0" dirty="0" smtClean="0"/>
          </a:p>
          <a:p>
            <a:pPr eaLnBrk="1" hangingPunct="1">
              <a:spcBef>
                <a:spcPct val="0"/>
              </a:spcBef>
            </a:pPr>
            <a:r>
              <a:rPr lang="es-AR" baseline="0" dirty="0" smtClean="0"/>
              <a:t>Nuevo grupo de </a:t>
            </a:r>
            <a:r>
              <a:rPr lang="es-AR" baseline="0" dirty="0" err="1" smtClean="0"/>
              <a:t>investigacion</a:t>
            </a:r>
            <a:r>
              <a:rPr lang="es-AR" baseline="0" dirty="0" smtClean="0"/>
              <a:t> en el </a:t>
            </a:r>
            <a:r>
              <a:rPr lang="es-AR" baseline="0" dirty="0" err="1" smtClean="0"/>
              <a:t>dpto</a:t>
            </a:r>
            <a:r>
              <a:rPr lang="es-AR" baseline="0" dirty="0" smtClean="0"/>
              <a:t> de sistemas de </a:t>
            </a:r>
            <a:r>
              <a:rPr lang="es-AR" baseline="0" dirty="0" err="1" smtClean="0"/>
              <a:t>informacion</a:t>
            </a:r>
            <a:r>
              <a:rPr lang="es-AR" baseline="0" dirty="0" smtClean="0"/>
              <a:t>.</a:t>
            </a:r>
            <a:endParaRPr lang="es-AR" dirty="0" smtClean="0"/>
          </a:p>
        </p:txBody>
      </p:sp>
      <p:sp>
        <p:nvSpPr>
          <p:cNvPr id="6554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A4A0BD0-8205-47CB-9DD7-7BCF786995D5}" type="slidenum">
              <a:rPr lang="es-AR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es-AR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 smtClean="0"/>
              <a:t>Las </a:t>
            </a:r>
            <a:r>
              <a:rPr lang="es-AR" sz="1200" i="1" dirty="0" smtClean="0"/>
              <a:t>Software Occlusion </a:t>
            </a:r>
            <a:r>
              <a:rPr lang="es-AR" sz="1200" i="1" dirty="0" err="1" smtClean="0"/>
              <a:t>Queries</a:t>
            </a:r>
            <a:r>
              <a:rPr lang="es-AR" sz="1200" i="1" dirty="0" smtClean="0"/>
              <a:t> </a:t>
            </a:r>
            <a:r>
              <a:rPr lang="es-AR" sz="1200" dirty="0" smtClean="0"/>
              <a:t>pueden aplicarse eficientemente en una escena urbana con alta densidad de objetos.</a:t>
            </a:r>
          </a:p>
          <a:p>
            <a:r>
              <a:rPr lang="es-AR" dirty="0" smtClean="0"/>
              <a:t>	Se aplico</a:t>
            </a:r>
            <a:r>
              <a:rPr lang="es-AR" baseline="0" dirty="0" smtClean="0"/>
              <a:t> en juegos como </a:t>
            </a:r>
            <a:r>
              <a:rPr lang="es-AR" baseline="0" dirty="0" err="1" smtClean="0"/>
              <a:t>Battlefield</a:t>
            </a:r>
            <a:r>
              <a:rPr lang="es-AR" baseline="0" dirty="0" smtClean="0"/>
              <a:t> 3 y </a:t>
            </a:r>
            <a:r>
              <a:rPr lang="es-AR" baseline="0" dirty="0" err="1" smtClean="0"/>
              <a:t>Killzone</a:t>
            </a:r>
            <a:r>
              <a:rPr lang="es-AR" baseline="0" dirty="0" smtClean="0"/>
              <a:t>  (</a:t>
            </a:r>
            <a:r>
              <a:rPr lang="es-AR" baseline="0" dirty="0" err="1" smtClean="0"/>
              <a:t>paper</a:t>
            </a:r>
            <a:r>
              <a:rPr lang="es-AR" baseline="0" dirty="0" smtClean="0"/>
              <a:t> citados) en PS3 y Xbox</a:t>
            </a:r>
          </a:p>
          <a:p>
            <a:endParaRPr lang="es-AR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 smtClean="0"/>
              <a:t>Las características de hardware de hoy en día permiten acelerar el proceso de rasterización en CPU.</a:t>
            </a:r>
          </a:p>
          <a:p>
            <a:r>
              <a:rPr lang="es-AR" dirty="0" smtClean="0"/>
              <a:t>	El</a:t>
            </a:r>
            <a:r>
              <a:rPr lang="es-AR" baseline="0" dirty="0" smtClean="0"/>
              <a:t> nivel de paralelismo que brindan los SIMD y los </a:t>
            </a:r>
            <a:r>
              <a:rPr lang="es-AR" baseline="0" dirty="0" err="1" smtClean="0"/>
              <a:t>multicore</a:t>
            </a:r>
            <a:r>
              <a:rPr lang="es-AR" baseline="0" dirty="0" smtClean="0"/>
              <a:t> permiten esto.</a:t>
            </a:r>
          </a:p>
          <a:p>
            <a:endParaRPr lang="es-AR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 smtClean="0"/>
              <a:t>Mientras el CPU y GPU sigan siendo </a:t>
            </a:r>
            <a:r>
              <a:rPr lang="es-AR" sz="1200" dirty="0" err="1" smtClean="0"/>
              <a:t>cores</a:t>
            </a:r>
            <a:r>
              <a:rPr lang="es-AR" sz="1200" dirty="0" smtClean="0"/>
              <a:t> distintos, la latencia de las consultas seguirá siendo un cuello de botella.</a:t>
            </a:r>
          </a:p>
          <a:p>
            <a:r>
              <a:rPr lang="es-AR" dirty="0" smtClean="0"/>
              <a:t>	GPU</a:t>
            </a:r>
            <a:r>
              <a:rPr lang="es-AR" baseline="0" dirty="0" smtClean="0"/>
              <a:t> </a:t>
            </a:r>
            <a:r>
              <a:rPr lang="es-AR" baseline="0" dirty="0" err="1" smtClean="0"/>
              <a:t>rasteriza</a:t>
            </a:r>
            <a:r>
              <a:rPr lang="es-AR" baseline="0" dirty="0" smtClean="0"/>
              <a:t> mucho mejor que el CPU, pero la latencia para acceder al resultado hace que sea un cuello de botella.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F7979-A0C1-41BF-9A80-B3C2F34E3CBE}" type="slidenum">
              <a:rPr lang="es-AR" smtClean="0"/>
              <a:pPr>
                <a:defRPr/>
              </a:pPr>
              <a:t>15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El</a:t>
            </a:r>
            <a:r>
              <a:rPr lang="es-AR" baseline="0" dirty="0" smtClean="0"/>
              <a:t> objetivo del </a:t>
            </a:r>
            <a:r>
              <a:rPr lang="es-AR" baseline="0" dirty="0" err="1" smtClean="0"/>
              <a:t>paper</a:t>
            </a:r>
            <a:r>
              <a:rPr lang="es-AR" baseline="0" dirty="0" smtClean="0"/>
              <a:t> que vamos a presentar hoy es sobre como implementar  una Software </a:t>
            </a:r>
            <a:r>
              <a:rPr lang="es-AR" baseline="0" dirty="0" err="1" smtClean="0"/>
              <a:t>occlusion</a:t>
            </a:r>
            <a:r>
              <a:rPr lang="es-AR" baseline="0" dirty="0" smtClean="0"/>
              <a:t> </a:t>
            </a:r>
            <a:r>
              <a:rPr lang="es-AR" baseline="0" dirty="0" err="1" smtClean="0"/>
              <a:t>Queries</a:t>
            </a:r>
            <a:r>
              <a:rPr lang="es-AR" baseline="0" dirty="0" smtClean="0"/>
              <a:t> </a:t>
            </a:r>
            <a:r>
              <a:rPr lang="es-AR" baseline="0" dirty="0" err="1" smtClean="0"/>
              <a:t>basandose</a:t>
            </a:r>
            <a:r>
              <a:rPr lang="es-AR" baseline="0" dirty="0" smtClean="0"/>
              <a:t> en </a:t>
            </a:r>
            <a:r>
              <a:rPr lang="es-AR" baseline="0" dirty="0" err="1" smtClean="0"/>
              <a:t>Hierarchical</a:t>
            </a:r>
            <a:r>
              <a:rPr lang="es-AR" baseline="0" dirty="0" smtClean="0"/>
              <a:t> Occlusion Maps.</a:t>
            </a:r>
          </a:p>
          <a:p>
            <a:endParaRPr lang="es-AR" baseline="0" dirty="0" smtClean="0"/>
          </a:p>
          <a:p>
            <a:r>
              <a:rPr lang="es-AR" dirty="0" smtClean="0"/>
              <a:t>Queremos</a:t>
            </a:r>
            <a:r>
              <a:rPr lang="es-AR" baseline="0" dirty="0" smtClean="0"/>
              <a:t> verificar si se puede aplicar eficientemente en una escena </a:t>
            </a:r>
            <a:r>
              <a:rPr lang="es-AR" baseline="0" dirty="0" smtClean="0"/>
              <a:t>urbana en tiempo real.</a:t>
            </a:r>
            <a:endParaRPr lang="es-AR" baseline="0" dirty="0" smtClean="0"/>
          </a:p>
          <a:p>
            <a:endParaRPr lang="es-AR" baseline="0" dirty="0" smtClean="0"/>
          </a:p>
          <a:p>
            <a:r>
              <a:rPr lang="es-AR" baseline="0" dirty="0" smtClean="0"/>
              <a:t>Aprovechar para ver que </a:t>
            </a:r>
            <a:r>
              <a:rPr lang="es-AR" baseline="0" dirty="0" err="1" smtClean="0"/>
              <a:t>tecnicas</a:t>
            </a:r>
            <a:r>
              <a:rPr lang="es-AR" baseline="0" dirty="0" smtClean="0"/>
              <a:t> de </a:t>
            </a:r>
            <a:r>
              <a:rPr lang="es-AR" baseline="0" dirty="0" err="1" smtClean="0"/>
              <a:t>optimizacion</a:t>
            </a:r>
            <a:r>
              <a:rPr lang="es-AR" baseline="0" dirty="0" smtClean="0"/>
              <a:t> se le pueden aplicar a este </a:t>
            </a:r>
            <a:r>
              <a:rPr lang="es-AR" baseline="0" dirty="0" err="1" smtClean="0"/>
              <a:t>metodo</a:t>
            </a:r>
            <a:r>
              <a:rPr lang="es-AR" baseline="0" dirty="0" smtClean="0"/>
              <a:t> para poder mejorar el tiempo de </a:t>
            </a:r>
            <a:r>
              <a:rPr lang="es-AR" baseline="0" dirty="0" err="1" smtClean="0"/>
              <a:t>occlusion</a:t>
            </a:r>
            <a:r>
              <a:rPr lang="es-AR" baseline="0" dirty="0" smtClean="0"/>
              <a:t> </a:t>
            </a:r>
            <a:r>
              <a:rPr lang="es-AR" baseline="0" dirty="0" err="1" smtClean="0"/>
              <a:t>queries</a:t>
            </a:r>
            <a:r>
              <a:rPr lang="es-AR" baseline="0" dirty="0" smtClean="0"/>
              <a:t>, es decir entre el tiempo de consultas.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Nota:</a:t>
            </a:r>
          </a:p>
          <a:p>
            <a:r>
              <a:rPr lang="es-AR" dirty="0" smtClean="0"/>
              <a:t>La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tenica</a:t>
            </a:r>
            <a:r>
              <a:rPr lang="es-AR" baseline="0" dirty="0" smtClean="0"/>
              <a:t> implementada es una </a:t>
            </a:r>
            <a:r>
              <a:rPr lang="es-AR" baseline="0" dirty="0" err="1" smtClean="0"/>
              <a:t>simplificacion</a:t>
            </a:r>
            <a:r>
              <a:rPr lang="es-AR" baseline="0" dirty="0" smtClean="0"/>
              <a:t> del HOM.</a:t>
            </a:r>
          </a:p>
          <a:p>
            <a:endParaRPr lang="es-AR" dirty="0" smtClean="0"/>
          </a:p>
          <a:p>
            <a:r>
              <a:rPr lang="es-AR" dirty="0" err="1" smtClean="0"/>
              <a:t>Simplificacion</a:t>
            </a:r>
            <a:r>
              <a:rPr lang="es-AR" dirty="0" smtClean="0"/>
              <a:t> del HOM.</a:t>
            </a:r>
          </a:p>
          <a:p>
            <a:r>
              <a:rPr lang="es-AR" dirty="0" smtClean="0"/>
              <a:t>	No</a:t>
            </a:r>
            <a:r>
              <a:rPr lang="es-AR" baseline="0" dirty="0" smtClean="0"/>
              <a:t> se guarda opacidad. Solo Depth </a:t>
            </a:r>
            <a:r>
              <a:rPr lang="es-AR" baseline="0" dirty="0" err="1" smtClean="0"/>
              <a:t>Estimation</a:t>
            </a:r>
            <a:r>
              <a:rPr lang="es-AR" baseline="0" dirty="0" smtClean="0"/>
              <a:t> buffer.</a:t>
            </a:r>
          </a:p>
          <a:p>
            <a:endParaRPr lang="es-AR" baseline="0" dirty="0" smtClean="0"/>
          </a:p>
          <a:p>
            <a:r>
              <a:rPr lang="es-AR" baseline="0" dirty="0" err="1" smtClean="0"/>
              <a:t>Diff</a:t>
            </a:r>
            <a:r>
              <a:rPr lang="es-AR" baseline="0" dirty="0" smtClean="0"/>
              <a:t> HOM HZB</a:t>
            </a:r>
          </a:p>
          <a:p>
            <a:r>
              <a:rPr lang="es-AR" baseline="0" dirty="0" smtClean="0"/>
              <a:t>	HZB no elige </a:t>
            </a:r>
            <a:r>
              <a:rPr lang="es-AR" baseline="0" dirty="0" err="1" smtClean="0"/>
              <a:t>occluders</a:t>
            </a:r>
            <a:r>
              <a:rPr lang="es-AR" baseline="0" dirty="0" smtClean="0"/>
              <a:t>, HOM si. </a:t>
            </a:r>
            <a:br>
              <a:rPr lang="es-AR" baseline="0" dirty="0" smtClean="0"/>
            </a:br>
            <a:r>
              <a:rPr lang="es-AR" baseline="0" dirty="0" smtClean="0"/>
              <a:t>	HOM </a:t>
            </a:r>
            <a:r>
              <a:rPr lang="es-AR" baseline="0" dirty="0" err="1" smtClean="0"/>
              <a:t>precomputa</a:t>
            </a:r>
            <a:r>
              <a:rPr lang="es-AR" baseline="0" dirty="0" smtClean="0"/>
              <a:t> </a:t>
            </a:r>
            <a:r>
              <a:rPr lang="es-AR" baseline="0" dirty="0" err="1" smtClean="0"/>
              <a:t>occluders</a:t>
            </a:r>
            <a:r>
              <a:rPr lang="es-AR" baseline="0" dirty="0" smtClean="0"/>
              <a:t>.</a:t>
            </a:r>
            <a:br>
              <a:rPr lang="es-AR" baseline="0" dirty="0" smtClean="0"/>
            </a:br>
            <a:r>
              <a:rPr lang="es-AR" baseline="0" dirty="0" smtClean="0"/>
              <a:t>	HZB necesita leer </a:t>
            </a:r>
            <a:r>
              <a:rPr lang="es-AR" baseline="0" dirty="0" err="1" smtClean="0"/>
              <a:t>zbuffer</a:t>
            </a:r>
            <a:r>
              <a:rPr lang="es-AR" baseline="0" dirty="0" smtClean="0"/>
              <a:t>. HOM se implementa con </a:t>
            </a:r>
            <a:r>
              <a:rPr lang="es-AR" baseline="0" dirty="0" err="1" smtClean="0"/>
              <a:t>hw</a:t>
            </a:r>
            <a:r>
              <a:rPr lang="es-AR" baseline="0" dirty="0" smtClean="0"/>
              <a:t> actual.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F7979-A0C1-41BF-9A80-B3C2F34E3CBE}" type="slidenum">
              <a:rPr lang="es-AR" smtClean="0"/>
              <a:pPr>
                <a:defRPr/>
              </a:pPr>
              <a:t>2</a:t>
            </a:fld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AR" baseline="0" dirty="0" smtClean="0"/>
              <a:t>Primero vamos a introducir brevemente al Occlusion Culling</a:t>
            </a:r>
          </a:p>
          <a:p>
            <a:endParaRPr lang="es-AR" baseline="0" dirty="0" smtClean="0"/>
          </a:p>
          <a:p>
            <a:r>
              <a:rPr lang="es-AR" baseline="0" dirty="0" smtClean="0"/>
              <a:t>En los </a:t>
            </a:r>
            <a:r>
              <a:rPr lang="es-AR" baseline="0" dirty="0" err="1" smtClean="0"/>
              <a:t>graficos</a:t>
            </a:r>
            <a:r>
              <a:rPr lang="es-AR" baseline="0" dirty="0" smtClean="0"/>
              <a:t> por computadora en tiempo real es de extrema importancia dibujar solo aquellos objetos que van a contribuir con la imagen final. Este </a:t>
            </a:r>
            <a:r>
              <a:rPr lang="es-AR" baseline="0" dirty="0" err="1" smtClean="0"/>
              <a:t>conjuto</a:t>
            </a:r>
            <a:r>
              <a:rPr lang="es-AR" baseline="0" dirty="0" smtClean="0"/>
              <a:t> de objetos es el Conjunto visible o Visible Set</a:t>
            </a:r>
          </a:p>
          <a:p>
            <a:r>
              <a:rPr lang="es-AR" baseline="0" dirty="0" smtClean="0"/>
              <a:t>Debemos evitar enviar objetos innecesarios por el pipeline, es decir debemos descartar aquellos objetos que no serán visibles desde el punto de vista actual.</a:t>
            </a:r>
          </a:p>
          <a:p>
            <a:endParaRPr lang="es-AR" baseline="0" dirty="0" smtClean="0"/>
          </a:p>
          <a:p>
            <a:r>
              <a:rPr lang="es-AR" baseline="0" dirty="0" smtClean="0"/>
              <a:t>Determinar correctamente el visible set es </a:t>
            </a:r>
            <a:r>
              <a:rPr lang="es-AR" baseline="0" dirty="0" err="1" smtClean="0"/>
              <a:t>especialemente</a:t>
            </a:r>
            <a:r>
              <a:rPr lang="es-AR" baseline="0" dirty="0" smtClean="0"/>
              <a:t> importante en escenas Densamente ocluidas, como ciudades, o escenas en interiores.</a:t>
            </a:r>
          </a:p>
          <a:p>
            <a:endParaRPr lang="es-AR" baseline="0" dirty="0" smtClean="0"/>
          </a:p>
          <a:p>
            <a:r>
              <a:rPr lang="es-AR" baseline="0" dirty="0" smtClean="0"/>
              <a:t>En estos casos la escena existen muchos objetos, pero la imagen final solo esta formada por una pequeña fracción de estos objetos. </a:t>
            </a:r>
          </a:p>
          <a:p>
            <a:endParaRPr lang="es-AR" baseline="0" dirty="0" smtClean="0"/>
          </a:p>
          <a:p>
            <a:endParaRPr lang="es-AR" baseline="0" dirty="0" smtClean="0"/>
          </a:p>
          <a:p>
            <a:r>
              <a:rPr lang="es-AR" baseline="0" dirty="0" smtClean="0"/>
              <a:t>Para obtener el visible set existen </a:t>
            </a:r>
            <a:r>
              <a:rPr lang="es-AR" baseline="0" dirty="0" err="1" smtClean="0"/>
              <a:t>tecnicas</a:t>
            </a:r>
            <a:r>
              <a:rPr lang="es-AR" baseline="0" dirty="0" smtClean="0"/>
              <a:t> de </a:t>
            </a:r>
            <a:r>
              <a:rPr lang="es-AR" baseline="0" dirty="0" err="1" smtClean="0"/>
              <a:t>Visibility</a:t>
            </a:r>
            <a:r>
              <a:rPr lang="es-AR" baseline="0" dirty="0" smtClean="0"/>
              <a:t> Culling</a:t>
            </a:r>
          </a:p>
          <a:p>
            <a:r>
              <a:rPr lang="es-AR" baseline="0" dirty="0" smtClean="0"/>
              <a:t>	Entre las mas conocidas </a:t>
            </a:r>
            <a:r>
              <a:rPr lang="es-AR" baseline="0" dirty="0" err="1" smtClean="0"/>
              <a:t>estan</a:t>
            </a:r>
            <a:r>
              <a:rPr lang="es-AR" baseline="0" dirty="0" smtClean="0"/>
              <a:t> Frustum Culling, </a:t>
            </a:r>
            <a:r>
              <a:rPr lang="es-AR" baseline="0" dirty="0" err="1" smtClean="0"/>
              <a:t>BackFace</a:t>
            </a:r>
            <a:r>
              <a:rPr lang="es-AR" baseline="0" dirty="0" smtClean="0"/>
              <a:t> culling que intentan descartar objetos que no se encuentran en el </a:t>
            </a:r>
            <a:r>
              <a:rPr lang="es-AR" baseline="0" dirty="0" err="1" smtClean="0"/>
              <a:t>frustum</a:t>
            </a:r>
            <a:r>
              <a:rPr lang="es-AR" baseline="0" dirty="0" smtClean="0"/>
              <a:t> o que no miran a la </a:t>
            </a:r>
            <a:r>
              <a:rPr lang="es-AR" baseline="0" dirty="0" err="1" smtClean="0"/>
              <a:t>camara</a:t>
            </a:r>
            <a:r>
              <a:rPr lang="es-AR" baseline="0" dirty="0" smtClean="0"/>
              <a:t>.</a:t>
            </a:r>
          </a:p>
          <a:p>
            <a:r>
              <a:rPr lang="es-AR" baseline="0" dirty="0" smtClean="0"/>
              <a:t>	Luego existen otras </a:t>
            </a:r>
            <a:r>
              <a:rPr lang="es-AR" baseline="0" dirty="0" err="1" smtClean="0"/>
              <a:t>tecnicas</a:t>
            </a:r>
            <a:r>
              <a:rPr lang="es-AR" baseline="0" dirty="0" smtClean="0"/>
              <a:t> que solo son aplicables para escenas </a:t>
            </a:r>
            <a:r>
              <a:rPr lang="es-AR" baseline="0" dirty="0" err="1" smtClean="0"/>
              <a:t>indoor</a:t>
            </a:r>
            <a:r>
              <a:rPr lang="es-AR" baseline="0" dirty="0" smtClean="0"/>
              <a:t> con una arquitectura formada por cuartos y comunicada por puertas o ventanas. </a:t>
            </a:r>
          </a:p>
          <a:p>
            <a:endParaRPr lang="es-AR" baseline="0" dirty="0" smtClean="0"/>
          </a:p>
          <a:p>
            <a:r>
              <a:rPr lang="es-AR" baseline="0" dirty="0" smtClean="0"/>
              <a:t>	Finalmente, la </a:t>
            </a:r>
            <a:r>
              <a:rPr lang="es-AR" baseline="0" dirty="0" err="1" smtClean="0"/>
              <a:t>tecnica</a:t>
            </a:r>
            <a:r>
              <a:rPr lang="es-AR" baseline="0" dirty="0" smtClean="0"/>
              <a:t> de </a:t>
            </a:r>
            <a:r>
              <a:rPr lang="es-AR" baseline="0" dirty="0" err="1" smtClean="0"/>
              <a:t>visibility</a:t>
            </a:r>
            <a:r>
              <a:rPr lang="es-AR" baseline="0" dirty="0" smtClean="0"/>
              <a:t> culling que nos interesa es Occlusion Culling. Esta se encarga de eliminar objetos que </a:t>
            </a:r>
            <a:r>
              <a:rPr lang="es-AR" baseline="0" dirty="0" err="1" smtClean="0"/>
              <a:t>estan</a:t>
            </a:r>
            <a:r>
              <a:rPr lang="es-AR" baseline="0" dirty="0" smtClean="0"/>
              <a:t> siendo tapados, obstruido, ocluidos por otras partes de la escena.</a:t>
            </a:r>
          </a:p>
          <a:p>
            <a:r>
              <a:rPr lang="es-AR" baseline="0" dirty="0" smtClean="0"/>
              <a:t>	Esta </a:t>
            </a:r>
            <a:r>
              <a:rPr lang="es-AR" baseline="0" dirty="0" err="1" smtClean="0"/>
              <a:t>tecnica</a:t>
            </a:r>
            <a:r>
              <a:rPr lang="es-AR" baseline="0" dirty="0" smtClean="0"/>
              <a:t> de </a:t>
            </a:r>
            <a:r>
              <a:rPr lang="es-AR" baseline="0" dirty="0" err="1" smtClean="0"/>
              <a:t>occlusion</a:t>
            </a:r>
            <a:r>
              <a:rPr lang="es-AR" baseline="0" dirty="0" smtClean="0"/>
              <a:t> culling es mas compleja que las anteriores, ya que es global. Es global porque tiene que tener en cuenta la </a:t>
            </a:r>
            <a:r>
              <a:rPr lang="es-AR" baseline="0" dirty="0" err="1" smtClean="0"/>
              <a:t>interrelacion</a:t>
            </a:r>
            <a:r>
              <a:rPr lang="es-AR" baseline="0" dirty="0" smtClean="0"/>
              <a:t> otros objetos que lo rodean para determinar si esta siendo tapado por estos.</a:t>
            </a:r>
          </a:p>
          <a:p>
            <a:r>
              <a:rPr lang="es-AR" baseline="0" dirty="0" smtClean="0"/>
              <a:t>	Dentro de las </a:t>
            </a:r>
            <a:r>
              <a:rPr lang="es-AR" baseline="0" dirty="0" err="1" smtClean="0"/>
              <a:t>tecnicas</a:t>
            </a:r>
            <a:r>
              <a:rPr lang="es-AR" baseline="0" dirty="0" smtClean="0"/>
              <a:t> de </a:t>
            </a:r>
            <a:r>
              <a:rPr lang="es-AR" baseline="0" dirty="0" err="1" smtClean="0"/>
              <a:t>occlusion</a:t>
            </a:r>
            <a:r>
              <a:rPr lang="es-AR" baseline="0" dirty="0" smtClean="0"/>
              <a:t> culling existentes nos enfocamos en la de </a:t>
            </a:r>
            <a:r>
              <a:rPr lang="es-AR" baseline="0" dirty="0" err="1" smtClean="0"/>
              <a:t>Image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Space</a:t>
            </a:r>
            <a:r>
              <a:rPr lang="es-AR" baseline="0" dirty="0" smtClean="0"/>
              <a:t>, es decir que se resuelve la </a:t>
            </a:r>
            <a:r>
              <a:rPr lang="es-AR" baseline="0" dirty="0" err="1" smtClean="0"/>
              <a:t>oclusion</a:t>
            </a:r>
            <a:r>
              <a:rPr lang="es-AR" baseline="0" dirty="0" smtClean="0"/>
              <a:t> en espacio de imagen, a nivel de punto, y no a nivel </a:t>
            </a:r>
            <a:r>
              <a:rPr lang="es-AR" baseline="0" dirty="0" err="1" smtClean="0"/>
              <a:t>geometrico</a:t>
            </a:r>
            <a:r>
              <a:rPr lang="es-AR" baseline="0" dirty="0" smtClean="0"/>
              <a:t>.</a:t>
            </a:r>
          </a:p>
          <a:p>
            <a:endParaRPr lang="es-AR" baseline="0" dirty="0" smtClean="0"/>
          </a:p>
          <a:p>
            <a:r>
              <a:rPr lang="es-AR" baseline="0" dirty="0" smtClean="0"/>
              <a:t>	Occlusion Culling es un algoritmo conservativo, es decir que puede sobrestimar el visible set. Puede determinar que un objeto es visible cuando en realidad no lo es.</a:t>
            </a:r>
          </a:p>
          <a:p>
            <a:endParaRPr lang="es-AR" baseline="0" dirty="0" smtClean="0"/>
          </a:p>
          <a:p>
            <a:r>
              <a:rPr lang="es-AR" baseline="0" dirty="0" smtClean="0"/>
              <a:t>	Para finalmente determinar si el objeto es visible o no, se utiliza el </a:t>
            </a:r>
            <a:r>
              <a:rPr lang="es-AR" baseline="0" dirty="0" err="1" smtClean="0"/>
              <a:t>hidden</a:t>
            </a:r>
            <a:r>
              <a:rPr lang="es-AR" baseline="0" dirty="0" smtClean="0"/>
              <a:t> </a:t>
            </a:r>
            <a:r>
              <a:rPr lang="es-AR" baseline="0" dirty="0" err="1" smtClean="0"/>
              <a:t>surface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removal</a:t>
            </a:r>
            <a:r>
              <a:rPr lang="es-AR" baseline="0" dirty="0" smtClean="0"/>
              <a:t> a nivel de </a:t>
            </a:r>
            <a:r>
              <a:rPr lang="es-AR" baseline="0" dirty="0" err="1" smtClean="0"/>
              <a:t>poligono</a:t>
            </a:r>
            <a:r>
              <a:rPr lang="es-AR" baseline="0" dirty="0" smtClean="0"/>
              <a:t>, mas fino, que en la </a:t>
            </a:r>
            <a:r>
              <a:rPr lang="es-AR" baseline="0" dirty="0" err="1" smtClean="0"/>
              <a:t>mayoria</a:t>
            </a:r>
            <a:r>
              <a:rPr lang="es-AR" baseline="0" dirty="0" smtClean="0"/>
              <a:t> de los casos es a nivel de fragmento y se utiliza el conocido Z-Buffer.</a:t>
            </a:r>
          </a:p>
          <a:p>
            <a:endParaRPr lang="es-AR" baseline="0" dirty="0" smtClean="0"/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F7979-A0C1-41BF-9A80-B3C2F34E3CBE}" type="slidenum">
              <a:rPr lang="es-AR" smtClean="0"/>
              <a:pPr>
                <a:defRPr/>
              </a:pPr>
              <a:t>3</a:t>
            </a:fld>
            <a:endParaRPr lang="es-A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Que es entonces el Software Occlusion</a:t>
            </a:r>
            <a:r>
              <a:rPr lang="es-AR" baseline="0" dirty="0" smtClean="0"/>
              <a:t> Culling</a:t>
            </a:r>
          </a:p>
          <a:p>
            <a:r>
              <a:rPr lang="es-AR" baseline="0" dirty="0" smtClean="0"/>
              <a:t>	Es una  </a:t>
            </a:r>
            <a:r>
              <a:rPr lang="es-AR" baseline="0" dirty="0" err="1" smtClean="0"/>
              <a:t>tecnica</a:t>
            </a:r>
            <a:r>
              <a:rPr lang="es-AR" baseline="0" dirty="0" smtClean="0"/>
              <a:t>  donde se tiene  se eligen un conjunto de elemento </a:t>
            </a:r>
            <a:r>
              <a:rPr lang="es-AR" baseline="0" dirty="0" err="1" smtClean="0"/>
              <a:t>occlusores</a:t>
            </a:r>
            <a:r>
              <a:rPr lang="es-AR" baseline="0" dirty="0" smtClean="0"/>
              <a:t>, y se los </a:t>
            </a:r>
            <a:r>
              <a:rPr lang="es-AR" baseline="0" dirty="0" err="1" smtClean="0"/>
              <a:t>envia</a:t>
            </a:r>
            <a:r>
              <a:rPr lang="es-AR" baseline="0" dirty="0" smtClean="0"/>
              <a:t> al </a:t>
            </a:r>
            <a:r>
              <a:rPr lang="es-AR" baseline="0" dirty="0" err="1" smtClean="0"/>
              <a:t>engine</a:t>
            </a:r>
            <a:r>
              <a:rPr lang="es-AR" baseline="0" dirty="0" smtClean="0"/>
              <a:t>.</a:t>
            </a:r>
          </a:p>
          <a:p>
            <a:r>
              <a:rPr lang="es-AR" baseline="0" dirty="0" smtClean="0"/>
              <a:t>El </a:t>
            </a:r>
            <a:r>
              <a:rPr lang="es-AR" baseline="0" dirty="0" err="1" smtClean="0"/>
              <a:t>engine</a:t>
            </a:r>
            <a:r>
              <a:rPr lang="es-AR" baseline="0" dirty="0" smtClean="0"/>
              <a:t> convierte los </a:t>
            </a:r>
            <a:r>
              <a:rPr lang="es-AR" baseline="0" dirty="0" err="1" smtClean="0"/>
              <a:t>occlusiones</a:t>
            </a:r>
            <a:r>
              <a:rPr lang="es-AR" baseline="0" dirty="0" smtClean="0"/>
              <a:t> a </a:t>
            </a:r>
            <a:r>
              <a:rPr lang="es-AR" baseline="0" dirty="0" err="1" smtClean="0"/>
              <a:t>image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space</a:t>
            </a:r>
            <a:r>
              <a:rPr lang="es-AR" baseline="0" dirty="0" smtClean="0"/>
              <a:t> y almacena </a:t>
            </a:r>
            <a:r>
              <a:rPr lang="es-AR" baseline="0" dirty="0" err="1" smtClean="0"/>
              <a:t>informacion</a:t>
            </a:r>
            <a:r>
              <a:rPr lang="es-AR" baseline="0" dirty="0" smtClean="0"/>
              <a:t> de </a:t>
            </a:r>
            <a:r>
              <a:rPr lang="es-AR" baseline="0" dirty="0" err="1" smtClean="0"/>
              <a:t>occlusion</a:t>
            </a:r>
            <a:r>
              <a:rPr lang="es-AR" baseline="0" dirty="0" smtClean="0"/>
              <a:t> en el Occlusion Buffer.</a:t>
            </a:r>
          </a:p>
          <a:p>
            <a:r>
              <a:rPr lang="es-AR" baseline="0" dirty="0" smtClean="0"/>
              <a:t>Esa </a:t>
            </a:r>
            <a:r>
              <a:rPr lang="es-AR" baseline="0" dirty="0" err="1" smtClean="0"/>
              <a:t>informacion</a:t>
            </a:r>
            <a:r>
              <a:rPr lang="es-AR" baseline="0" dirty="0" smtClean="0"/>
              <a:t> determina que </a:t>
            </a:r>
            <a:r>
              <a:rPr lang="es-AR" baseline="0" dirty="0" err="1" smtClean="0"/>
              <a:t>areas</a:t>
            </a:r>
            <a:r>
              <a:rPr lang="es-AR" baseline="0" dirty="0" smtClean="0"/>
              <a:t> de la imagen hay objetos ocluidos y cual es la profundidad.</a:t>
            </a:r>
          </a:p>
          <a:p>
            <a:endParaRPr lang="es-AR" baseline="0" dirty="0" smtClean="0"/>
          </a:p>
          <a:p>
            <a:r>
              <a:rPr lang="es-AR" baseline="0" dirty="0" smtClean="0"/>
              <a:t>Luego para determinar si un objeto es visible o no, se le hace un </a:t>
            </a:r>
            <a:r>
              <a:rPr lang="es-AR" baseline="0" dirty="0" err="1" smtClean="0"/>
              <a:t>occlusion</a:t>
            </a:r>
            <a:r>
              <a:rPr lang="es-AR" baseline="0" dirty="0" smtClean="0"/>
              <a:t> </a:t>
            </a:r>
            <a:r>
              <a:rPr lang="es-AR" baseline="0" dirty="0" err="1" smtClean="0"/>
              <a:t>query</a:t>
            </a:r>
            <a:r>
              <a:rPr lang="es-AR" baseline="0" dirty="0" smtClean="0"/>
              <a:t>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F7979-A0C1-41BF-9A80-B3C2F34E3CBE}" type="slidenum">
              <a:rPr lang="es-AR" smtClean="0"/>
              <a:pPr>
                <a:defRPr/>
              </a:pPr>
              <a:t>4</a:t>
            </a:fld>
            <a:endParaRPr lang="es-A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F7979-A0C1-41BF-9A80-B3C2F34E3CBE}" type="slidenum">
              <a:rPr lang="es-AR" smtClean="0"/>
              <a:pPr>
                <a:defRPr/>
              </a:pPr>
              <a:t>6</a:t>
            </a:fld>
            <a:endParaRPr lang="es-A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Una vez que se tienen</a:t>
            </a:r>
            <a:r>
              <a:rPr lang="es-AR" baseline="0" dirty="0" smtClean="0"/>
              <a:t> los </a:t>
            </a:r>
            <a:r>
              <a:rPr lang="es-AR" baseline="0" dirty="0" err="1" smtClean="0"/>
              <a:t>quads</a:t>
            </a:r>
            <a:r>
              <a:rPr lang="es-AR" baseline="0" dirty="0" smtClean="0"/>
              <a:t> o </a:t>
            </a:r>
            <a:r>
              <a:rPr lang="es-AR" baseline="0" dirty="0" err="1" smtClean="0"/>
              <a:t>triangulos</a:t>
            </a:r>
            <a:r>
              <a:rPr lang="es-AR" baseline="0" dirty="0" smtClean="0"/>
              <a:t> que forman los </a:t>
            </a:r>
            <a:r>
              <a:rPr lang="es-AR" baseline="0" dirty="0" err="1" smtClean="0"/>
              <a:t>occluders</a:t>
            </a:r>
            <a:r>
              <a:rPr lang="es-AR" baseline="0" dirty="0" smtClean="0"/>
              <a:t> se procede a </a:t>
            </a:r>
            <a:r>
              <a:rPr lang="es-AR" baseline="0" dirty="0" err="1" smtClean="0"/>
              <a:t>rasterizarlos</a:t>
            </a:r>
            <a:r>
              <a:rPr lang="es-AR" baseline="0" dirty="0" smtClean="0"/>
              <a:t>.</a:t>
            </a:r>
          </a:p>
          <a:p>
            <a:endParaRPr lang="es-AR" baseline="0" dirty="0" smtClean="0"/>
          </a:p>
          <a:p>
            <a:r>
              <a:rPr lang="es-AR" baseline="0" dirty="0" smtClean="0"/>
              <a:t>La </a:t>
            </a:r>
            <a:r>
              <a:rPr lang="es-AR" baseline="0" dirty="0" err="1" smtClean="0"/>
              <a:t>rasterizacion</a:t>
            </a:r>
            <a:r>
              <a:rPr lang="es-AR" baseline="0" dirty="0" smtClean="0"/>
              <a:t> se realiza en un buffer que funciona de manera muy similar a un </a:t>
            </a:r>
            <a:r>
              <a:rPr lang="es-AR" baseline="0" dirty="0" err="1" smtClean="0"/>
              <a:t>Zbuffer</a:t>
            </a:r>
            <a:r>
              <a:rPr lang="es-AR" baseline="0" dirty="0" smtClean="0"/>
              <a:t>.</a:t>
            </a:r>
          </a:p>
          <a:p>
            <a:r>
              <a:rPr lang="es-AR" baseline="0" dirty="0" smtClean="0"/>
              <a:t>Pero a diferencia del </a:t>
            </a:r>
            <a:r>
              <a:rPr lang="es-AR" baseline="0" dirty="0" err="1" smtClean="0"/>
              <a:t>zbuffer</a:t>
            </a:r>
            <a:r>
              <a:rPr lang="es-AR" baseline="0" dirty="0" smtClean="0"/>
              <a:t>, este </a:t>
            </a:r>
            <a:r>
              <a:rPr lang="es-AR" baseline="0" dirty="0" err="1" smtClean="0"/>
              <a:t>occlusion</a:t>
            </a:r>
            <a:r>
              <a:rPr lang="es-AR" baseline="0" dirty="0" smtClean="0"/>
              <a:t> buffer se hace en software (CPU) y con un </a:t>
            </a:r>
            <a:r>
              <a:rPr lang="es-AR" baseline="0" dirty="0" err="1" smtClean="0"/>
              <a:t>downsampling</a:t>
            </a:r>
            <a:r>
              <a:rPr lang="es-AR" baseline="0" dirty="0" smtClean="0"/>
              <a:t>, como pro ejemplo la mitad del tamaño del framebuffer.</a:t>
            </a:r>
          </a:p>
          <a:p>
            <a:endParaRPr lang="es-AR" dirty="0" smtClean="0"/>
          </a:p>
          <a:p>
            <a:r>
              <a:rPr lang="es-AR" dirty="0" smtClean="0"/>
              <a:t>Esta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tecnica</a:t>
            </a:r>
            <a:r>
              <a:rPr lang="es-AR" baseline="0" dirty="0" smtClean="0"/>
              <a:t> permite lograr el </a:t>
            </a:r>
            <a:r>
              <a:rPr lang="es-AR" baseline="0" dirty="0" err="1" smtClean="0"/>
              <a:t>occluder</a:t>
            </a:r>
            <a:r>
              <a:rPr lang="es-AR" baseline="0" dirty="0" smtClean="0"/>
              <a:t> </a:t>
            </a:r>
            <a:r>
              <a:rPr lang="es-AR" baseline="0" dirty="0" err="1" smtClean="0"/>
              <a:t>fussion</a:t>
            </a:r>
            <a:r>
              <a:rPr lang="es-AR" baseline="0" dirty="0" smtClean="0"/>
              <a:t>, que es la capacidad de hacer que dos </a:t>
            </a:r>
            <a:r>
              <a:rPr lang="es-AR" baseline="0" dirty="0" err="1" smtClean="0"/>
              <a:t>occluders</a:t>
            </a:r>
            <a:r>
              <a:rPr lang="es-AR" baseline="0" dirty="0" smtClean="0"/>
              <a:t> que por separado no llegan a tapar un objeto, puedan combinarse entre si para que logre tapar otro objeto completamente.</a:t>
            </a:r>
          </a:p>
          <a:p>
            <a:endParaRPr lang="es-AR" baseline="0" dirty="0" smtClean="0"/>
          </a:p>
          <a:p>
            <a:r>
              <a:rPr lang="es-AR" baseline="0" dirty="0" smtClean="0"/>
              <a:t>Es la etapa con mas carga de todo el </a:t>
            </a:r>
            <a:r>
              <a:rPr lang="es-AR" baseline="0" dirty="0" err="1" smtClean="0"/>
              <a:t>engine</a:t>
            </a:r>
            <a:r>
              <a:rPr lang="es-AR" baseline="0" dirty="0" smtClean="0"/>
              <a:t> y por lo tanto donde se enfocan las </a:t>
            </a:r>
            <a:r>
              <a:rPr lang="es-AR" baseline="0" dirty="0" err="1" smtClean="0"/>
              <a:t>tecnicas</a:t>
            </a:r>
            <a:r>
              <a:rPr lang="es-AR" baseline="0" dirty="0" smtClean="0"/>
              <a:t> de </a:t>
            </a:r>
            <a:r>
              <a:rPr lang="es-AR" baseline="0" dirty="0" err="1" smtClean="0"/>
              <a:t>optimizacion</a:t>
            </a:r>
            <a:r>
              <a:rPr lang="es-AR" baseline="0" dirty="0" smtClean="0"/>
              <a:t>.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F7979-A0C1-41BF-9A80-B3C2F34E3CBE}" type="slidenum">
              <a:rPr lang="es-AR" smtClean="0"/>
              <a:pPr>
                <a:defRPr/>
              </a:pPr>
              <a:t>7</a:t>
            </a:fld>
            <a:endParaRPr lang="es-A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Este </a:t>
            </a:r>
            <a:r>
              <a:rPr lang="es-AR" dirty="0" err="1" smtClean="0"/>
              <a:t>occlusion</a:t>
            </a:r>
            <a:r>
              <a:rPr lang="es-AR" dirty="0" smtClean="0"/>
              <a:t> buffer sirve luego para</a:t>
            </a:r>
            <a:r>
              <a:rPr lang="es-AR" baseline="0" dirty="0" smtClean="0"/>
              <a:t> detectar si un </a:t>
            </a:r>
            <a:r>
              <a:rPr lang="es-AR" baseline="0" dirty="0" err="1" smtClean="0"/>
              <a:t>occludee</a:t>
            </a:r>
            <a:r>
              <a:rPr lang="es-AR" baseline="0" dirty="0" smtClean="0"/>
              <a:t> es visible o no.</a:t>
            </a:r>
          </a:p>
          <a:p>
            <a:r>
              <a:rPr lang="es-AR" baseline="0" dirty="0" smtClean="0"/>
              <a:t>Para eso se toma el Bounding </a:t>
            </a:r>
            <a:r>
              <a:rPr lang="es-AR" baseline="0" dirty="0" err="1" smtClean="0"/>
              <a:t>rect</a:t>
            </a:r>
            <a:r>
              <a:rPr lang="es-AR" baseline="0" dirty="0" smtClean="0"/>
              <a:t> del </a:t>
            </a:r>
            <a:r>
              <a:rPr lang="es-AR" baseline="0" dirty="0" err="1" smtClean="0"/>
              <a:t>occludee</a:t>
            </a:r>
            <a:r>
              <a:rPr lang="es-AR" baseline="0" dirty="0" smtClean="0"/>
              <a:t> y se busca si hay </a:t>
            </a:r>
            <a:r>
              <a:rPr lang="es-AR" baseline="0" dirty="0" err="1" smtClean="0"/>
              <a:t>algun</a:t>
            </a:r>
            <a:r>
              <a:rPr lang="es-AR" baseline="0" dirty="0" smtClean="0"/>
              <a:t> pixel o muestra del </a:t>
            </a:r>
            <a:r>
              <a:rPr lang="es-AR" baseline="0" dirty="0" err="1" smtClean="0"/>
              <a:t>occclusion</a:t>
            </a:r>
            <a:r>
              <a:rPr lang="es-AR" baseline="0" dirty="0" smtClean="0"/>
              <a:t> buffer que este mas lejana que el valor de profundidad constante del </a:t>
            </a:r>
            <a:r>
              <a:rPr lang="es-AR" baseline="0" dirty="0" err="1" smtClean="0"/>
              <a:t>occludee</a:t>
            </a:r>
            <a:r>
              <a:rPr lang="es-AR" baseline="0" dirty="0" smtClean="0"/>
              <a:t>.</a:t>
            </a:r>
          </a:p>
          <a:p>
            <a:r>
              <a:rPr lang="es-AR" baseline="0" dirty="0" smtClean="0"/>
              <a:t>Si un solo pixel resulta estar mas lejos, entonces se asume que todo el </a:t>
            </a:r>
            <a:r>
              <a:rPr lang="es-AR" baseline="0" dirty="0" err="1" smtClean="0"/>
              <a:t>occluder</a:t>
            </a:r>
            <a:r>
              <a:rPr lang="es-AR" baseline="0" dirty="0" smtClean="0"/>
              <a:t> es visible. </a:t>
            </a:r>
          </a:p>
          <a:p>
            <a:endParaRPr lang="es-AR" baseline="0" dirty="0" smtClean="0"/>
          </a:p>
          <a:p>
            <a:r>
              <a:rPr lang="es-AR" baseline="0" dirty="0" smtClean="0"/>
              <a:t>Luego HSR determinara si esto cierto. Recordemos que esta </a:t>
            </a:r>
            <a:r>
              <a:rPr lang="es-AR" baseline="0" dirty="0" err="1" smtClean="0"/>
              <a:t>tecnica</a:t>
            </a:r>
            <a:r>
              <a:rPr lang="es-AR" baseline="0" dirty="0" smtClean="0"/>
              <a:t> es conservativa, es decir que tiende a sobrestimar el visible set.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F7979-A0C1-41BF-9A80-B3C2F34E3CBE}" type="slidenum">
              <a:rPr lang="es-AR" smtClean="0"/>
              <a:pPr>
                <a:defRPr/>
              </a:pPr>
              <a:t>8</a:t>
            </a:fld>
            <a:endParaRPr lang="es-A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notamos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luego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realizar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rasterizador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mucha</a:t>
            </a:r>
            <a:r>
              <a:rPr lang="en-US" baseline="0" dirty="0" smtClean="0"/>
              <a:t> de la </a:t>
            </a:r>
            <a:r>
              <a:rPr lang="en-US" baseline="0" dirty="0" err="1" smtClean="0"/>
              <a:t>informacion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contiene</a:t>
            </a:r>
            <a:r>
              <a:rPr lang="en-US" baseline="0" dirty="0" smtClean="0"/>
              <a:t> el occlusion buffer </a:t>
            </a:r>
            <a:r>
              <a:rPr lang="en-US" baseline="0" dirty="0" err="1" smtClean="0"/>
              <a:t>puede</a:t>
            </a:r>
            <a:r>
              <a:rPr lang="en-US" baseline="0" dirty="0" smtClean="0"/>
              <a:t> ser </a:t>
            </a:r>
            <a:r>
              <a:rPr lang="en-US" baseline="0" dirty="0" err="1" smtClean="0"/>
              <a:t>predecible</a:t>
            </a:r>
            <a:r>
              <a:rPr lang="en-US" baseline="0" dirty="0" smtClean="0"/>
              <a:t>. Si se </a:t>
            </a:r>
            <a:r>
              <a:rPr lang="en-US" baseline="0" dirty="0" err="1" smtClean="0"/>
              <a:t>estan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rasterizando</a:t>
            </a:r>
            <a:r>
              <a:rPr lang="en-US" baseline="0" dirty="0" smtClean="0"/>
              <a:t> quads, </a:t>
            </a:r>
            <a:r>
              <a:rPr lang="en-US" baseline="0" dirty="0" err="1" smtClean="0"/>
              <a:t>estos</a:t>
            </a:r>
            <a:r>
              <a:rPr lang="en-US" baseline="0" dirty="0" smtClean="0"/>
              <a:t> son </a:t>
            </a:r>
            <a:r>
              <a:rPr lang="en-US" baseline="0" dirty="0" err="1" smtClean="0"/>
              <a:t>planares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lo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normal, </a:t>
            </a:r>
            <a:r>
              <a:rPr lang="en-US" baseline="0" dirty="0" err="1" smtClean="0"/>
              <a:t>podemos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asumir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el valor de </a:t>
            </a:r>
            <a:r>
              <a:rPr lang="en-US" baseline="0" dirty="0" err="1" smtClean="0"/>
              <a:t>profunidad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cualquier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posicion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dentro</a:t>
            </a:r>
            <a:r>
              <a:rPr lang="en-US" baseline="0" dirty="0" smtClean="0"/>
              <a:t> de el.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Es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la mayor </a:t>
            </a:r>
            <a:r>
              <a:rPr lang="en-US" baseline="0" dirty="0" err="1" smtClean="0"/>
              <a:t>informacion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esta</a:t>
            </a:r>
            <a:r>
              <a:rPr lang="en-US" baseline="0" dirty="0" smtClean="0"/>
              <a:t> dada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los </a:t>
            </a:r>
            <a:r>
              <a:rPr lang="en-US" baseline="0" dirty="0" err="1" smtClean="0"/>
              <a:t>bordes</a:t>
            </a:r>
            <a:r>
              <a:rPr lang="en-US" baseline="0" dirty="0" smtClean="0"/>
              <a:t>, o el </a:t>
            </a:r>
            <a:r>
              <a:rPr lang="en-US" baseline="0" dirty="0" err="1" smtClean="0"/>
              <a:t>contorno</a:t>
            </a:r>
            <a:r>
              <a:rPr lang="en-US" baseline="0" dirty="0" smtClean="0"/>
              <a:t> de los quads, </a:t>
            </a:r>
            <a:r>
              <a:rPr lang="en-US" baseline="0" dirty="0" err="1" smtClean="0"/>
              <a:t>mas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profunidad</a:t>
            </a:r>
            <a:r>
              <a:rPr lang="en-US" baseline="0" dirty="0" smtClean="0"/>
              <a:t> pixel a pixel.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Ahi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aplicamos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grilla</a:t>
            </a:r>
            <a:r>
              <a:rPr lang="en-US" baseline="0" dirty="0" smtClean="0"/>
              <a:t> regular, </a:t>
            </a:r>
            <a:r>
              <a:rPr lang="en-US" baseline="0" dirty="0" err="1" smtClean="0"/>
              <a:t>donde</a:t>
            </a:r>
            <a:r>
              <a:rPr lang="en-US" baseline="0" dirty="0" smtClean="0"/>
              <a:t> solo </a:t>
            </a:r>
            <a:r>
              <a:rPr lang="en-US" baseline="0" dirty="0" err="1" smtClean="0"/>
              <a:t>rasterizamos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aquellos</a:t>
            </a:r>
            <a:r>
              <a:rPr lang="en-US" baseline="0" dirty="0" smtClean="0"/>
              <a:t> tiles o </a:t>
            </a:r>
            <a:r>
              <a:rPr lang="en-US" baseline="0" dirty="0" err="1" smtClean="0"/>
              <a:t>celdas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donde</a:t>
            </a:r>
            <a:r>
              <a:rPr lang="en-US" baseline="0" dirty="0" smtClean="0"/>
              <a:t> el quad </a:t>
            </a:r>
            <a:r>
              <a:rPr lang="en-US" baseline="0" dirty="0" err="1" smtClean="0"/>
              <a:t>tiene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bordes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aquellos</a:t>
            </a:r>
            <a:r>
              <a:rPr lang="en-US" baseline="0" dirty="0" smtClean="0"/>
              <a:t> tiles </a:t>
            </a:r>
            <a:r>
              <a:rPr lang="en-US" baseline="0" dirty="0" err="1" smtClean="0"/>
              <a:t>completamente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contenidos</a:t>
            </a:r>
            <a:r>
              <a:rPr lang="en-US" baseline="0" dirty="0" smtClean="0"/>
              <a:t> en un quad, se </a:t>
            </a:r>
            <a:r>
              <a:rPr lang="en-US" baseline="0" dirty="0" err="1" smtClean="0"/>
              <a:t>guarda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metainformacion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indica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gradiente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quad.</a:t>
            </a:r>
          </a:p>
          <a:p>
            <a:endParaRPr lang="en-U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F7979-A0C1-41BF-9A80-B3C2F34E3CBE}" type="slidenum">
              <a:rPr lang="es-AR" smtClean="0"/>
              <a:pPr>
                <a:defRPr/>
              </a:pPr>
              <a:t>9</a:t>
            </a:fld>
            <a:endParaRPr lang="es-A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Que</a:t>
            </a:r>
            <a:r>
              <a:rPr lang="es-AR" baseline="0" dirty="0" smtClean="0"/>
              <a:t> permite esto:</a:t>
            </a:r>
          </a:p>
          <a:p>
            <a:endParaRPr lang="es-AR" baseline="0" dirty="0" smtClean="0"/>
          </a:p>
          <a:p>
            <a:r>
              <a:rPr lang="es-AR" baseline="0" dirty="0" smtClean="0"/>
              <a:t>Postergar la </a:t>
            </a:r>
            <a:r>
              <a:rPr lang="es-AR" baseline="0" dirty="0" err="1" smtClean="0"/>
              <a:t>rasterizacion</a:t>
            </a:r>
            <a:r>
              <a:rPr lang="es-AR" baseline="0" dirty="0" smtClean="0"/>
              <a:t> de los tiles hasta que sea absolutamente necesario.</a:t>
            </a:r>
          </a:p>
          <a:p>
            <a:endParaRPr lang="es-AR" baseline="0" dirty="0" smtClean="0"/>
          </a:p>
          <a:p>
            <a:r>
              <a:rPr lang="es-AR" baseline="0" dirty="0" smtClean="0"/>
              <a:t>Se guarda la </a:t>
            </a:r>
            <a:r>
              <a:rPr lang="es-AR" baseline="0" dirty="0" err="1" smtClean="0"/>
              <a:t>informacion</a:t>
            </a:r>
            <a:r>
              <a:rPr lang="es-AR" baseline="0" dirty="0" smtClean="0"/>
              <a:t> de los tiles no </a:t>
            </a:r>
            <a:r>
              <a:rPr lang="es-AR" baseline="0" dirty="0" err="1" smtClean="0"/>
              <a:t>rasterizada</a:t>
            </a:r>
            <a:r>
              <a:rPr lang="es-AR" baseline="0" dirty="0" smtClean="0"/>
              <a:t> en sus extremos.</a:t>
            </a:r>
          </a:p>
          <a:p>
            <a:endParaRPr lang="es-AR" baseline="0" dirty="0" smtClean="0"/>
          </a:p>
          <a:p>
            <a:r>
              <a:rPr lang="es-AR" baseline="0" dirty="0" smtClean="0"/>
              <a:t>Solo se </a:t>
            </a:r>
            <a:r>
              <a:rPr lang="es-AR" baseline="0" dirty="0" err="1" smtClean="0"/>
              <a:t>rasteriza</a:t>
            </a:r>
            <a:r>
              <a:rPr lang="es-AR" baseline="0" dirty="0" smtClean="0"/>
              <a:t> un tile, si 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F7979-A0C1-41BF-9A80-B3C2F34E3CBE}" type="slidenum">
              <a:rPr lang="es-AR" smtClean="0"/>
              <a:pPr>
                <a:defRPr/>
              </a:pPr>
              <a:t>10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5194300"/>
            <a:ext cx="7467600" cy="91440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6032500"/>
            <a:ext cx="6400800" cy="7493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1B6A78F3-A413-4C72-97EF-6E547546192D}" type="datetimeFigureOut">
              <a:rPr lang="es-AR"/>
              <a:pPr>
                <a:defRPr/>
              </a:pPr>
              <a:t>01/10/2012</a:t>
            </a:fld>
            <a:endParaRPr lang="es-A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spcBef>
                <a:spcPct val="0"/>
              </a:spcBef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38D78087-B8B5-4C8B-A029-574284CFB47B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C5FE3-2A88-4E3F-BA0F-A5EF2DB60340}" type="datetimeFigureOut">
              <a:rPr lang="es-AR"/>
              <a:pPr>
                <a:defRPr/>
              </a:pPr>
              <a:t>01/10/2012</a:t>
            </a:fld>
            <a:endParaRPr lang="es-A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0F449-D13A-4A86-A93D-4ABEE73A3154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1981200" cy="5867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7912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94985-D688-4E1D-A485-1AD7F10242C9}" type="datetimeFigureOut">
              <a:rPr lang="es-AR"/>
              <a:pPr>
                <a:defRPr/>
              </a:pPr>
              <a:t>01/10/2012</a:t>
            </a:fld>
            <a:endParaRPr lang="es-A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8D8C2-4FAE-42B5-BFBF-96A9F60329D0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DC8A6-A8B2-41AC-9BD6-DC1B34A54897}" type="datetimeFigureOut">
              <a:rPr lang="es-AR"/>
              <a:pPr>
                <a:defRPr/>
              </a:pPr>
              <a:t>01/10/2012</a:t>
            </a:fld>
            <a:endParaRPr lang="es-A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84D8EB-CAB4-4E62-83D1-B7F60CA1C8FD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817B9-5846-43D5-8B97-905C223B5268}" type="datetimeFigureOut">
              <a:rPr lang="es-AR"/>
              <a:pPr>
                <a:defRPr/>
              </a:pPr>
              <a:t>01/10/2012</a:t>
            </a:fld>
            <a:endParaRPr lang="es-A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BF354-7B28-4E50-ADB9-EFACBD9B719F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24400" y="14478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019921-27CA-403B-A2A0-1AD221F8AB46}" type="datetimeFigureOut">
              <a:rPr lang="es-AR"/>
              <a:pPr>
                <a:defRPr/>
              </a:pPr>
              <a:t>01/10/2012</a:t>
            </a:fld>
            <a:endParaRPr lang="es-A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548F4-A1BA-4A7F-8EE1-5EA58584488D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95640-6982-493A-B8EF-15E44B225CCB}" type="datetimeFigureOut">
              <a:rPr lang="es-AR"/>
              <a:pPr>
                <a:defRPr/>
              </a:pPr>
              <a:t>01/10/2012</a:t>
            </a:fld>
            <a:endParaRPr lang="es-A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EC2FB-7332-461A-87C2-26EB7A56310D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221FB-A726-4FF3-B26A-7B5DAF8CF97C}" type="datetimeFigureOut">
              <a:rPr lang="es-AR"/>
              <a:pPr>
                <a:defRPr/>
              </a:pPr>
              <a:t>01/10/2012</a:t>
            </a:fld>
            <a:endParaRPr lang="es-A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CC15E7-2C32-4E80-BA4D-A16FA5CF8BED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5A52E-E010-4D3F-9275-99407ED9A483}" type="datetimeFigureOut">
              <a:rPr lang="es-AR"/>
              <a:pPr>
                <a:defRPr/>
              </a:pPr>
              <a:t>01/10/2012</a:t>
            </a:fld>
            <a:endParaRPr lang="es-A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47DAD-0D38-44E8-942C-5B303E2069D8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6A635-B972-4D36-A7C6-5D527426FC77}" type="datetimeFigureOut">
              <a:rPr lang="es-AR"/>
              <a:pPr>
                <a:defRPr/>
              </a:pPr>
              <a:t>01/10/2012</a:t>
            </a:fld>
            <a:endParaRPr lang="es-A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6CCD6F-1114-4C99-9EEE-AE8E13714DAF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0C326-A3FA-4444-A9C9-42684B683699}" type="datetimeFigureOut">
              <a:rPr lang="es-AR"/>
              <a:pPr>
                <a:defRPr/>
              </a:pPr>
              <a:t>01/10/2012</a:t>
            </a:fld>
            <a:endParaRPr lang="es-A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D2E9D-7F95-4D7D-B292-01661BC044FF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36"/>
            </a:gs>
            <a:gs pos="17000">
              <a:srgbClr val="000000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924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924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los estilos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367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54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ct val="50000"/>
              </a:spcBef>
              <a:spcAft>
                <a:spcPts val="0"/>
              </a:spcAft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C7EAF62F-4D1A-4F79-BA25-EFCAFBC0F41C}" type="datetimeFigureOut">
              <a:rPr lang="es-AR"/>
              <a:pPr>
                <a:defRPr/>
              </a:pPr>
              <a:t>01/10/2012</a:t>
            </a:fld>
            <a:endParaRPr lang="es-AR"/>
          </a:p>
        </p:txBody>
      </p:sp>
      <p:sp>
        <p:nvSpPr>
          <p:cNvPr id="367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172200"/>
            <a:ext cx="408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ct val="50000"/>
              </a:spcBef>
              <a:spcAft>
                <a:spcPts val="0"/>
              </a:spcAft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67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ct val="50000"/>
              </a:spcBef>
              <a:spcAft>
                <a:spcPts val="0"/>
              </a:spcAft>
              <a:defRPr sz="14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560DED1A-8FDC-4474-9422-54FA54633E38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23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https://sites.google.com/site/tgcutn/_/rsrc/1267631834278/home-1/UTN_logo.jpg?height=200&amp;width=195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" y="0"/>
            <a:ext cx="1307248" cy="1340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2420888"/>
            <a:ext cx="2160240" cy="2623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60648"/>
            <a:ext cx="8610600" cy="1066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Techniques for an Image Occlusion Culling Engine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331640" y="1556792"/>
            <a:ext cx="6336704" cy="1045096"/>
          </a:xfrm>
        </p:spPr>
        <p:txBody>
          <a:bodyPr/>
          <a:lstStyle/>
          <a:p>
            <a:pPr algn="ctr">
              <a:buNone/>
            </a:pPr>
            <a:r>
              <a:rPr lang="es-AR" sz="1800" dirty="0" smtClean="0"/>
              <a:t>Leandro Barbagallo, Matias Leone, Mariano </a:t>
            </a:r>
            <a:r>
              <a:rPr lang="es-AR" sz="1800" dirty="0" err="1" smtClean="0"/>
              <a:t>Banquiero</a:t>
            </a:r>
            <a:r>
              <a:rPr lang="es-AR" sz="1800" dirty="0" smtClean="0"/>
              <a:t>, Diego </a:t>
            </a:r>
            <a:r>
              <a:rPr lang="es-AR" sz="1800" dirty="0" err="1" smtClean="0"/>
              <a:t>Agromayor</a:t>
            </a:r>
            <a:r>
              <a:rPr lang="es-AR" sz="1800" dirty="0" smtClean="0"/>
              <a:t>, </a:t>
            </a:r>
            <a:r>
              <a:rPr lang="es-AR" sz="1800" dirty="0" err="1" smtClean="0"/>
              <a:t>Andres</a:t>
            </a:r>
            <a:r>
              <a:rPr lang="es-AR" sz="1800" dirty="0" smtClean="0"/>
              <a:t> </a:t>
            </a:r>
            <a:r>
              <a:rPr lang="es-AR" sz="1800" dirty="0" err="1" smtClean="0"/>
              <a:t>Bursztyn</a:t>
            </a:r>
            <a:r>
              <a:rPr lang="es-AR" sz="1800" dirty="0" smtClean="0"/>
              <a:t> </a:t>
            </a:r>
            <a:endParaRPr lang="es-AR" sz="1800" dirty="0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 bwMode="auto">
          <a:xfrm>
            <a:off x="611560" y="5661248"/>
            <a:ext cx="8280920" cy="1045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AR" dirty="0" smtClean="0"/>
              <a:t>Proyecto de Investigación “Explotación de </a:t>
            </a:r>
            <a:r>
              <a:rPr lang="es-AR" dirty="0" err="1" smtClean="0"/>
              <a:t>GPUs</a:t>
            </a:r>
            <a:r>
              <a:rPr lang="es-AR" dirty="0" smtClean="0"/>
              <a:t> y Gráficos Por Computadora” </a:t>
            </a:r>
          </a:p>
          <a:p>
            <a:pPr algn="ctr"/>
            <a:r>
              <a:rPr lang="es-AR" dirty="0" smtClean="0"/>
              <a:t>GIGC - Grupo de Investigación de Gráficos por Computadora</a:t>
            </a:r>
          </a:p>
          <a:p>
            <a:pPr algn="ctr"/>
            <a:r>
              <a:rPr lang="es-AR" dirty="0" smtClean="0"/>
              <a:t>Departamento de Ingeniería en Sistemas de Información</a:t>
            </a:r>
          </a:p>
          <a:p>
            <a:pPr algn="ctr"/>
            <a:r>
              <a:rPr lang="es-AR" dirty="0" smtClean="0"/>
              <a:t>UTN-FRBA</a:t>
            </a:r>
            <a:endParaRPr lang="es-A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1640" y="2492896"/>
            <a:ext cx="3894080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Tile Rasterization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51920" y="1556792"/>
            <a:ext cx="4828456" cy="4572000"/>
          </a:xfrm>
        </p:spPr>
        <p:txBody>
          <a:bodyPr/>
          <a:lstStyle/>
          <a:p>
            <a:r>
              <a:rPr lang="es-AR" sz="2400" dirty="0" smtClean="0"/>
              <a:t>Posterga la rasterización de Tiles completamente cubiertos.</a:t>
            </a:r>
          </a:p>
          <a:p>
            <a:endParaRPr lang="es-AR" sz="2400" dirty="0" smtClean="0"/>
          </a:p>
          <a:p>
            <a:r>
              <a:rPr lang="en-US" sz="2400" dirty="0" smtClean="0"/>
              <a:t>Solo </a:t>
            </a:r>
            <a:r>
              <a:rPr lang="en-US" sz="2400" dirty="0" err="1" smtClean="0"/>
              <a:t>almacena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información</a:t>
            </a:r>
            <a:r>
              <a:rPr lang="en-US" sz="2400" dirty="0" smtClean="0"/>
              <a:t> de </a:t>
            </a:r>
            <a:r>
              <a:rPr lang="en-US" sz="2400" dirty="0" err="1" smtClean="0"/>
              <a:t>sus</a:t>
            </a:r>
            <a:r>
              <a:rPr lang="en-US" sz="2400" dirty="0" smtClean="0"/>
              <a:t> </a:t>
            </a:r>
            <a:r>
              <a:rPr lang="en-US" sz="2400" dirty="0" err="1" smtClean="0"/>
              <a:t>extremos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grpSp>
        <p:nvGrpSpPr>
          <p:cNvPr id="4" name="3 Grupo"/>
          <p:cNvGrpSpPr/>
          <p:nvPr/>
        </p:nvGrpSpPr>
        <p:grpSpPr>
          <a:xfrm>
            <a:off x="395536" y="1802005"/>
            <a:ext cx="3207019" cy="3096344"/>
            <a:chOff x="4932040" y="1556792"/>
            <a:chExt cx="3207019" cy="3096344"/>
          </a:xfrm>
        </p:grpSpPr>
        <p:sp>
          <p:nvSpPr>
            <p:cNvPr id="5" name="4 Rectángulo"/>
            <p:cNvSpPr/>
            <p:nvPr/>
          </p:nvSpPr>
          <p:spPr bwMode="auto">
            <a:xfrm>
              <a:off x="4932040" y="1556792"/>
              <a:ext cx="3203848" cy="3096344"/>
            </a:xfrm>
            <a:prstGeom prst="rect">
              <a:avLst/>
            </a:prstGeom>
            <a:solidFill>
              <a:srgbClr val="01010B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6" name="5 Conector recto"/>
            <p:cNvCxnSpPr/>
            <p:nvPr/>
          </p:nvCxnSpPr>
          <p:spPr bwMode="auto">
            <a:xfrm>
              <a:off x="5292080" y="1556792"/>
              <a:ext cx="0" cy="3096344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" name="6 Conector recto"/>
            <p:cNvCxnSpPr/>
            <p:nvPr/>
          </p:nvCxnSpPr>
          <p:spPr bwMode="auto">
            <a:xfrm>
              <a:off x="5652120" y="1556792"/>
              <a:ext cx="0" cy="3096344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" name="7 Conector recto"/>
            <p:cNvCxnSpPr/>
            <p:nvPr/>
          </p:nvCxnSpPr>
          <p:spPr bwMode="auto">
            <a:xfrm>
              <a:off x="6012160" y="1556792"/>
              <a:ext cx="0" cy="3096344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" name="8 Conector recto"/>
            <p:cNvCxnSpPr/>
            <p:nvPr/>
          </p:nvCxnSpPr>
          <p:spPr bwMode="auto">
            <a:xfrm>
              <a:off x="6372200" y="1556792"/>
              <a:ext cx="0" cy="3096344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" name="9 Conector recto"/>
            <p:cNvCxnSpPr/>
            <p:nvPr/>
          </p:nvCxnSpPr>
          <p:spPr bwMode="auto">
            <a:xfrm>
              <a:off x="6732240" y="1556792"/>
              <a:ext cx="0" cy="3096344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" name="10 Conector recto"/>
            <p:cNvCxnSpPr/>
            <p:nvPr/>
          </p:nvCxnSpPr>
          <p:spPr bwMode="auto">
            <a:xfrm>
              <a:off x="7092280" y="1556792"/>
              <a:ext cx="0" cy="3096344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" name="11 Conector recto"/>
            <p:cNvCxnSpPr/>
            <p:nvPr/>
          </p:nvCxnSpPr>
          <p:spPr bwMode="auto">
            <a:xfrm>
              <a:off x="7452320" y="1556792"/>
              <a:ext cx="0" cy="3096344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" name="12 Conector recto"/>
            <p:cNvCxnSpPr/>
            <p:nvPr/>
          </p:nvCxnSpPr>
          <p:spPr bwMode="auto">
            <a:xfrm>
              <a:off x="7812360" y="1556792"/>
              <a:ext cx="0" cy="3096344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" name="13 Conector recto"/>
            <p:cNvCxnSpPr/>
            <p:nvPr/>
          </p:nvCxnSpPr>
          <p:spPr bwMode="auto">
            <a:xfrm>
              <a:off x="4932040" y="4293096"/>
              <a:ext cx="3207019" cy="0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" name="14 Conector recto"/>
            <p:cNvCxnSpPr/>
            <p:nvPr/>
          </p:nvCxnSpPr>
          <p:spPr bwMode="auto">
            <a:xfrm>
              <a:off x="4932040" y="3933056"/>
              <a:ext cx="3207019" cy="0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" name="15 Conector recto"/>
            <p:cNvCxnSpPr/>
            <p:nvPr/>
          </p:nvCxnSpPr>
          <p:spPr bwMode="auto">
            <a:xfrm>
              <a:off x="4932040" y="3573016"/>
              <a:ext cx="3207019" cy="0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" name="16 Conector recto"/>
            <p:cNvCxnSpPr/>
            <p:nvPr/>
          </p:nvCxnSpPr>
          <p:spPr bwMode="auto">
            <a:xfrm>
              <a:off x="4932040" y="3212976"/>
              <a:ext cx="3207019" cy="0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" name="17 Conector recto"/>
            <p:cNvCxnSpPr/>
            <p:nvPr/>
          </p:nvCxnSpPr>
          <p:spPr bwMode="auto">
            <a:xfrm>
              <a:off x="4932040" y="2852936"/>
              <a:ext cx="3207019" cy="0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" name="18 Conector recto"/>
            <p:cNvCxnSpPr/>
            <p:nvPr/>
          </p:nvCxnSpPr>
          <p:spPr bwMode="auto">
            <a:xfrm>
              <a:off x="4932040" y="2492896"/>
              <a:ext cx="3207019" cy="0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" name="19 Conector recto"/>
            <p:cNvCxnSpPr/>
            <p:nvPr/>
          </p:nvCxnSpPr>
          <p:spPr bwMode="auto">
            <a:xfrm>
              <a:off x="4932040" y="2132856"/>
              <a:ext cx="3207019" cy="0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1" name="20 Conector recto"/>
            <p:cNvCxnSpPr/>
            <p:nvPr/>
          </p:nvCxnSpPr>
          <p:spPr bwMode="auto">
            <a:xfrm>
              <a:off x="4932040" y="1844824"/>
              <a:ext cx="3207019" cy="0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2" name="21 Grupo"/>
          <p:cNvGrpSpPr/>
          <p:nvPr/>
        </p:nvGrpSpPr>
        <p:grpSpPr>
          <a:xfrm>
            <a:off x="899592" y="2492896"/>
            <a:ext cx="2304256" cy="1872819"/>
            <a:chOff x="5436096" y="2247683"/>
            <a:chExt cx="2304256" cy="1872819"/>
          </a:xfrm>
        </p:grpSpPr>
        <p:sp>
          <p:nvSpPr>
            <p:cNvPr id="23" name="22 Forma libre"/>
            <p:cNvSpPr/>
            <p:nvPr/>
          </p:nvSpPr>
          <p:spPr bwMode="auto">
            <a:xfrm>
              <a:off x="5436096" y="2247683"/>
              <a:ext cx="2304256" cy="772585"/>
            </a:xfrm>
            <a:custGeom>
              <a:avLst/>
              <a:gdLst>
                <a:gd name="connsiteX0" fmla="*/ 0 w 1079500"/>
                <a:gd name="connsiteY0" fmla="*/ 1943100 h 2857500"/>
                <a:gd name="connsiteX1" fmla="*/ 215900 w 1079500"/>
                <a:gd name="connsiteY1" fmla="*/ 635000 h 2857500"/>
                <a:gd name="connsiteX2" fmla="*/ 1079500 w 1079500"/>
                <a:gd name="connsiteY2" fmla="*/ 0 h 2857500"/>
                <a:gd name="connsiteX3" fmla="*/ 800100 w 1079500"/>
                <a:gd name="connsiteY3" fmla="*/ 2857500 h 2857500"/>
                <a:gd name="connsiteX4" fmla="*/ 0 w 1079500"/>
                <a:gd name="connsiteY4" fmla="*/ 1943100 h 2857500"/>
                <a:gd name="connsiteX0" fmla="*/ 0 w 800100"/>
                <a:gd name="connsiteY0" fmla="*/ 1308100 h 2222500"/>
                <a:gd name="connsiteX1" fmla="*/ 215900 w 800100"/>
                <a:gd name="connsiteY1" fmla="*/ 0 h 2222500"/>
                <a:gd name="connsiteX2" fmla="*/ 288032 w 800100"/>
                <a:gd name="connsiteY2" fmla="*/ 157088 h 2222500"/>
                <a:gd name="connsiteX3" fmla="*/ 800100 w 800100"/>
                <a:gd name="connsiteY3" fmla="*/ 2222500 h 2222500"/>
                <a:gd name="connsiteX4" fmla="*/ 0 w 800100"/>
                <a:gd name="connsiteY4" fmla="*/ 1308100 h 2222500"/>
                <a:gd name="connsiteX0" fmla="*/ 0 w 1008112"/>
                <a:gd name="connsiteY0" fmla="*/ 1308100 h 2222500"/>
                <a:gd name="connsiteX1" fmla="*/ 215900 w 1008112"/>
                <a:gd name="connsiteY1" fmla="*/ 0 h 2222500"/>
                <a:gd name="connsiteX2" fmla="*/ 1008112 w 1008112"/>
                <a:gd name="connsiteY2" fmla="*/ 301104 h 2222500"/>
                <a:gd name="connsiteX3" fmla="*/ 800100 w 1008112"/>
                <a:gd name="connsiteY3" fmla="*/ 2222500 h 2222500"/>
                <a:gd name="connsiteX4" fmla="*/ 0 w 1008112"/>
                <a:gd name="connsiteY4" fmla="*/ 1308100 h 2222500"/>
                <a:gd name="connsiteX0" fmla="*/ 0 w 1008112"/>
                <a:gd name="connsiteY0" fmla="*/ 1151012 h 2065412"/>
                <a:gd name="connsiteX1" fmla="*/ 288032 w 1008112"/>
                <a:gd name="connsiteY1" fmla="*/ 0 h 2065412"/>
                <a:gd name="connsiteX2" fmla="*/ 1008112 w 1008112"/>
                <a:gd name="connsiteY2" fmla="*/ 144016 h 2065412"/>
                <a:gd name="connsiteX3" fmla="*/ 800100 w 1008112"/>
                <a:gd name="connsiteY3" fmla="*/ 2065412 h 2065412"/>
                <a:gd name="connsiteX4" fmla="*/ 0 w 1008112"/>
                <a:gd name="connsiteY4" fmla="*/ 1151012 h 2065412"/>
                <a:gd name="connsiteX0" fmla="*/ 72008 w 720080"/>
                <a:gd name="connsiteY0" fmla="*/ 576064 h 2065412"/>
                <a:gd name="connsiteX1" fmla="*/ 0 w 720080"/>
                <a:gd name="connsiteY1" fmla="*/ 0 h 2065412"/>
                <a:gd name="connsiteX2" fmla="*/ 720080 w 720080"/>
                <a:gd name="connsiteY2" fmla="*/ 144016 h 2065412"/>
                <a:gd name="connsiteX3" fmla="*/ 512068 w 720080"/>
                <a:gd name="connsiteY3" fmla="*/ 2065412 h 2065412"/>
                <a:gd name="connsiteX4" fmla="*/ 72008 w 720080"/>
                <a:gd name="connsiteY4" fmla="*/ 576064 h 2065412"/>
                <a:gd name="connsiteX0" fmla="*/ 72008 w 720080"/>
                <a:gd name="connsiteY0" fmla="*/ 576064 h 792088"/>
                <a:gd name="connsiteX1" fmla="*/ 0 w 720080"/>
                <a:gd name="connsiteY1" fmla="*/ 0 h 792088"/>
                <a:gd name="connsiteX2" fmla="*/ 720080 w 720080"/>
                <a:gd name="connsiteY2" fmla="*/ 144016 h 792088"/>
                <a:gd name="connsiteX3" fmla="*/ 720080 w 720080"/>
                <a:gd name="connsiteY3" fmla="*/ 792088 h 792088"/>
                <a:gd name="connsiteX4" fmla="*/ 72008 w 720080"/>
                <a:gd name="connsiteY4" fmla="*/ 576064 h 792088"/>
                <a:gd name="connsiteX0" fmla="*/ 360040 w 1008112"/>
                <a:gd name="connsiteY0" fmla="*/ 432048 h 648072"/>
                <a:gd name="connsiteX1" fmla="*/ 0 w 1008112"/>
                <a:gd name="connsiteY1" fmla="*/ 0 h 648072"/>
                <a:gd name="connsiteX2" fmla="*/ 1008112 w 1008112"/>
                <a:gd name="connsiteY2" fmla="*/ 0 h 648072"/>
                <a:gd name="connsiteX3" fmla="*/ 1008112 w 1008112"/>
                <a:gd name="connsiteY3" fmla="*/ 648072 h 648072"/>
                <a:gd name="connsiteX4" fmla="*/ 360040 w 1008112"/>
                <a:gd name="connsiteY4" fmla="*/ 432048 h 648072"/>
                <a:gd name="connsiteX0" fmla="*/ 0 w 1584176"/>
                <a:gd name="connsiteY0" fmla="*/ 288032 h 648072"/>
                <a:gd name="connsiteX1" fmla="*/ 576064 w 1584176"/>
                <a:gd name="connsiteY1" fmla="*/ 0 h 648072"/>
                <a:gd name="connsiteX2" fmla="*/ 1584176 w 1584176"/>
                <a:gd name="connsiteY2" fmla="*/ 0 h 648072"/>
                <a:gd name="connsiteX3" fmla="*/ 1584176 w 1584176"/>
                <a:gd name="connsiteY3" fmla="*/ 648072 h 648072"/>
                <a:gd name="connsiteX4" fmla="*/ 0 w 1584176"/>
                <a:gd name="connsiteY4" fmla="*/ 288032 h 648072"/>
                <a:gd name="connsiteX0" fmla="*/ 0 w 1584176"/>
                <a:gd name="connsiteY0" fmla="*/ 288032 h 432048"/>
                <a:gd name="connsiteX1" fmla="*/ 576064 w 1584176"/>
                <a:gd name="connsiteY1" fmla="*/ 0 h 432048"/>
                <a:gd name="connsiteX2" fmla="*/ 1584176 w 1584176"/>
                <a:gd name="connsiteY2" fmla="*/ 0 h 432048"/>
                <a:gd name="connsiteX3" fmla="*/ 720080 w 1584176"/>
                <a:gd name="connsiteY3" fmla="*/ 432048 h 432048"/>
                <a:gd name="connsiteX4" fmla="*/ 0 w 1584176"/>
                <a:gd name="connsiteY4" fmla="*/ 288032 h 432048"/>
                <a:gd name="connsiteX0" fmla="*/ 0 w 1116682"/>
                <a:gd name="connsiteY0" fmla="*/ 288032 h 432048"/>
                <a:gd name="connsiteX1" fmla="*/ 576064 w 1116682"/>
                <a:gd name="connsiteY1" fmla="*/ 0 h 432048"/>
                <a:gd name="connsiteX2" fmla="*/ 1116682 w 1116682"/>
                <a:gd name="connsiteY2" fmla="*/ 82277 h 432048"/>
                <a:gd name="connsiteX3" fmla="*/ 720080 w 1116682"/>
                <a:gd name="connsiteY3" fmla="*/ 432048 h 432048"/>
                <a:gd name="connsiteX4" fmla="*/ 0 w 1116682"/>
                <a:gd name="connsiteY4" fmla="*/ 288032 h 432048"/>
                <a:gd name="connsiteX0" fmla="*/ 0 w 1116682"/>
                <a:gd name="connsiteY0" fmla="*/ 303907 h 447923"/>
                <a:gd name="connsiteX1" fmla="*/ 534789 w 1116682"/>
                <a:gd name="connsiteY1" fmla="*/ 0 h 447923"/>
                <a:gd name="connsiteX2" fmla="*/ 1116682 w 1116682"/>
                <a:gd name="connsiteY2" fmla="*/ 98152 h 447923"/>
                <a:gd name="connsiteX3" fmla="*/ 720080 w 1116682"/>
                <a:gd name="connsiteY3" fmla="*/ 447923 h 447923"/>
                <a:gd name="connsiteX4" fmla="*/ 0 w 1116682"/>
                <a:gd name="connsiteY4" fmla="*/ 303907 h 44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6682" h="447923">
                  <a:moveTo>
                    <a:pt x="0" y="303907"/>
                  </a:moveTo>
                  <a:lnTo>
                    <a:pt x="534789" y="0"/>
                  </a:lnTo>
                  <a:lnTo>
                    <a:pt x="1116682" y="98152"/>
                  </a:lnTo>
                  <a:lnTo>
                    <a:pt x="720080" y="447923"/>
                  </a:lnTo>
                  <a:lnTo>
                    <a:pt x="0" y="30390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08080"/>
                </a:gs>
                <a:gs pos="100000">
                  <a:schemeClr val="tx1"/>
                </a:gs>
              </a:gsLst>
              <a:lin ang="4800000" scaled="0"/>
              <a:tileRect/>
            </a:gradFill>
            <a:ln w="63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s-AR" sz="2400" smtClean="0">
                <a:latin typeface="Times New Roman" pitchFamily="18" charset="0"/>
              </a:endParaRPr>
            </a:p>
          </p:txBody>
        </p:sp>
        <p:sp>
          <p:nvSpPr>
            <p:cNvPr id="24" name="23 Forma libre"/>
            <p:cNvSpPr/>
            <p:nvPr/>
          </p:nvSpPr>
          <p:spPr bwMode="auto">
            <a:xfrm>
              <a:off x="5444746" y="2753684"/>
              <a:ext cx="1485874" cy="1366207"/>
            </a:xfrm>
            <a:custGeom>
              <a:avLst/>
              <a:gdLst>
                <a:gd name="connsiteX0" fmla="*/ 0 w 1079500"/>
                <a:gd name="connsiteY0" fmla="*/ 1943100 h 2857500"/>
                <a:gd name="connsiteX1" fmla="*/ 215900 w 1079500"/>
                <a:gd name="connsiteY1" fmla="*/ 635000 h 2857500"/>
                <a:gd name="connsiteX2" fmla="*/ 1079500 w 1079500"/>
                <a:gd name="connsiteY2" fmla="*/ 0 h 2857500"/>
                <a:gd name="connsiteX3" fmla="*/ 800100 w 1079500"/>
                <a:gd name="connsiteY3" fmla="*/ 2857500 h 2857500"/>
                <a:gd name="connsiteX4" fmla="*/ 0 w 1079500"/>
                <a:gd name="connsiteY4" fmla="*/ 1943100 h 2857500"/>
                <a:gd name="connsiteX0" fmla="*/ 0 w 800100"/>
                <a:gd name="connsiteY0" fmla="*/ 1308100 h 2222500"/>
                <a:gd name="connsiteX1" fmla="*/ 215900 w 800100"/>
                <a:gd name="connsiteY1" fmla="*/ 0 h 2222500"/>
                <a:gd name="connsiteX2" fmla="*/ 288032 w 800100"/>
                <a:gd name="connsiteY2" fmla="*/ 157088 h 2222500"/>
                <a:gd name="connsiteX3" fmla="*/ 800100 w 800100"/>
                <a:gd name="connsiteY3" fmla="*/ 2222500 h 2222500"/>
                <a:gd name="connsiteX4" fmla="*/ 0 w 800100"/>
                <a:gd name="connsiteY4" fmla="*/ 1308100 h 2222500"/>
                <a:gd name="connsiteX0" fmla="*/ 0 w 1008112"/>
                <a:gd name="connsiteY0" fmla="*/ 1308100 h 2222500"/>
                <a:gd name="connsiteX1" fmla="*/ 215900 w 1008112"/>
                <a:gd name="connsiteY1" fmla="*/ 0 h 2222500"/>
                <a:gd name="connsiteX2" fmla="*/ 1008112 w 1008112"/>
                <a:gd name="connsiteY2" fmla="*/ 301104 h 2222500"/>
                <a:gd name="connsiteX3" fmla="*/ 800100 w 1008112"/>
                <a:gd name="connsiteY3" fmla="*/ 2222500 h 2222500"/>
                <a:gd name="connsiteX4" fmla="*/ 0 w 1008112"/>
                <a:gd name="connsiteY4" fmla="*/ 1308100 h 2222500"/>
                <a:gd name="connsiteX0" fmla="*/ 0 w 1008112"/>
                <a:gd name="connsiteY0" fmla="*/ 1151012 h 2065412"/>
                <a:gd name="connsiteX1" fmla="*/ 288032 w 1008112"/>
                <a:gd name="connsiteY1" fmla="*/ 0 h 2065412"/>
                <a:gd name="connsiteX2" fmla="*/ 1008112 w 1008112"/>
                <a:gd name="connsiteY2" fmla="*/ 144016 h 2065412"/>
                <a:gd name="connsiteX3" fmla="*/ 800100 w 1008112"/>
                <a:gd name="connsiteY3" fmla="*/ 2065412 h 2065412"/>
                <a:gd name="connsiteX4" fmla="*/ 0 w 1008112"/>
                <a:gd name="connsiteY4" fmla="*/ 1151012 h 2065412"/>
                <a:gd name="connsiteX0" fmla="*/ 72008 w 720080"/>
                <a:gd name="connsiteY0" fmla="*/ 576064 h 2065412"/>
                <a:gd name="connsiteX1" fmla="*/ 0 w 720080"/>
                <a:gd name="connsiteY1" fmla="*/ 0 h 2065412"/>
                <a:gd name="connsiteX2" fmla="*/ 720080 w 720080"/>
                <a:gd name="connsiteY2" fmla="*/ 144016 h 2065412"/>
                <a:gd name="connsiteX3" fmla="*/ 512068 w 720080"/>
                <a:gd name="connsiteY3" fmla="*/ 2065412 h 2065412"/>
                <a:gd name="connsiteX4" fmla="*/ 72008 w 720080"/>
                <a:gd name="connsiteY4" fmla="*/ 576064 h 2065412"/>
                <a:gd name="connsiteX0" fmla="*/ 72008 w 720080"/>
                <a:gd name="connsiteY0" fmla="*/ 576064 h 792088"/>
                <a:gd name="connsiteX1" fmla="*/ 0 w 720080"/>
                <a:gd name="connsiteY1" fmla="*/ 0 h 792088"/>
                <a:gd name="connsiteX2" fmla="*/ 720080 w 720080"/>
                <a:gd name="connsiteY2" fmla="*/ 144016 h 792088"/>
                <a:gd name="connsiteX3" fmla="*/ 720080 w 720080"/>
                <a:gd name="connsiteY3" fmla="*/ 792088 h 792088"/>
                <a:gd name="connsiteX4" fmla="*/ 72008 w 720080"/>
                <a:gd name="connsiteY4" fmla="*/ 576064 h 79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80" h="792088">
                  <a:moveTo>
                    <a:pt x="72008" y="576064"/>
                  </a:moveTo>
                  <a:lnTo>
                    <a:pt x="0" y="0"/>
                  </a:lnTo>
                  <a:lnTo>
                    <a:pt x="720080" y="144016"/>
                  </a:lnTo>
                  <a:lnTo>
                    <a:pt x="720080" y="792088"/>
                  </a:lnTo>
                  <a:lnTo>
                    <a:pt x="72008" y="57606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08080"/>
                </a:gs>
                <a:gs pos="100000">
                  <a:schemeClr val="tx1"/>
                </a:gs>
              </a:gsLst>
              <a:lin ang="20400000" scaled="0"/>
              <a:tileRect/>
            </a:gradFill>
            <a:ln w="63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" name="24 Forma libre"/>
            <p:cNvSpPr/>
            <p:nvPr/>
          </p:nvSpPr>
          <p:spPr bwMode="auto">
            <a:xfrm>
              <a:off x="6921970" y="2399319"/>
              <a:ext cx="810295" cy="1721183"/>
            </a:xfrm>
            <a:custGeom>
              <a:avLst/>
              <a:gdLst>
                <a:gd name="connsiteX0" fmla="*/ 0 w 1079500"/>
                <a:gd name="connsiteY0" fmla="*/ 1943100 h 2857500"/>
                <a:gd name="connsiteX1" fmla="*/ 215900 w 1079500"/>
                <a:gd name="connsiteY1" fmla="*/ 635000 h 2857500"/>
                <a:gd name="connsiteX2" fmla="*/ 1079500 w 1079500"/>
                <a:gd name="connsiteY2" fmla="*/ 0 h 2857500"/>
                <a:gd name="connsiteX3" fmla="*/ 800100 w 1079500"/>
                <a:gd name="connsiteY3" fmla="*/ 2857500 h 2857500"/>
                <a:gd name="connsiteX4" fmla="*/ 0 w 1079500"/>
                <a:gd name="connsiteY4" fmla="*/ 1943100 h 2857500"/>
                <a:gd name="connsiteX0" fmla="*/ 0 w 800100"/>
                <a:gd name="connsiteY0" fmla="*/ 1308100 h 2222500"/>
                <a:gd name="connsiteX1" fmla="*/ 215900 w 800100"/>
                <a:gd name="connsiteY1" fmla="*/ 0 h 2222500"/>
                <a:gd name="connsiteX2" fmla="*/ 288032 w 800100"/>
                <a:gd name="connsiteY2" fmla="*/ 157088 h 2222500"/>
                <a:gd name="connsiteX3" fmla="*/ 800100 w 800100"/>
                <a:gd name="connsiteY3" fmla="*/ 2222500 h 2222500"/>
                <a:gd name="connsiteX4" fmla="*/ 0 w 800100"/>
                <a:gd name="connsiteY4" fmla="*/ 1308100 h 2222500"/>
                <a:gd name="connsiteX0" fmla="*/ 0 w 1008112"/>
                <a:gd name="connsiteY0" fmla="*/ 1308100 h 2222500"/>
                <a:gd name="connsiteX1" fmla="*/ 215900 w 1008112"/>
                <a:gd name="connsiteY1" fmla="*/ 0 h 2222500"/>
                <a:gd name="connsiteX2" fmla="*/ 1008112 w 1008112"/>
                <a:gd name="connsiteY2" fmla="*/ 301104 h 2222500"/>
                <a:gd name="connsiteX3" fmla="*/ 800100 w 1008112"/>
                <a:gd name="connsiteY3" fmla="*/ 2222500 h 2222500"/>
                <a:gd name="connsiteX4" fmla="*/ 0 w 1008112"/>
                <a:gd name="connsiteY4" fmla="*/ 1308100 h 2222500"/>
                <a:gd name="connsiteX0" fmla="*/ 0 w 1008112"/>
                <a:gd name="connsiteY0" fmla="*/ 1151012 h 2065412"/>
                <a:gd name="connsiteX1" fmla="*/ 288032 w 1008112"/>
                <a:gd name="connsiteY1" fmla="*/ 0 h 2065412"/>
                <a:gd name="connsiteX2" fmla="*/ 1008112 w 1008112"/>
                <a:gd name="connsiteY2" fmla="*/ 144016 h 2065412"/>
                <a:gd name="connsiteX3" fmla="*/ 800100 w 1008112"/>
                <a:gd name="connsiteY3" fmla="*/ 2065412 h 2065412"/>
                <a:gd name="connsiteX4" fmla="*/ 0 w 1008112"/>
                <a:gd name="connsiteY4" fmla="*/ 1151012 h 2065412"/>
                <a:gd name="connsiteX0" fmla="*/ 72008 w 720080"/>
                <a:gd name="connsiteY0" fmla="*/ 576064 h 2065412"/>
                <a:gd name="connsiteX1" fmla="*/ 0 w 720080"/>
                <a:gd name="connsiteY1" fmla="*/ 0 h 2065412"/>
                <a:gd name="connsiteX2" fmla="*/ 720080 w 720080"/>
                <a:gd name="connsiteY2" fmla="*/ 144016 h 2065412"/>
                <a:gd name="connsiteX3" fmla="*/ 512068 w 720080"/>
                <a:gd name="connsiteY3" fmla="*/ 2065412 h 2065412"/>
                <a:gd name="connsiteX4" fmla="*/ 72008 w 720080"/>
                <a:gd name="connsiteY4" fmla="*/ 576064 h 2065412"/>
                <a:gd name="connsiteX0" fmla="*/ 72008 w 720080"/>
                <a:gd name="connsiteY0" fmla="*/ 576064 h 792088"/>
                <a:gd name="connsiteX1" fmla="*/ 0 w 720080"/>
                <a:gd name="connsiteY1" fmla="*/ 0 h 792088"/>
                <a:gd name="connsiteX2" fmla="*/ 720080 w 720080"/>
                <a:gd name="connsiteY2" fmla="*/ 144016 h 792088"/>
                <a:gd name="connsiteX3" fmla="*/ 720080 w 720080"/>
                <a:gd name="connsiteY3" fmla="*/ 792088 h 792088"/>
                <a:gd name="connsiteX4" fmla="*/ 72008 w 720080"/>
                <a:gd name="connsiteY4" fmla="*/ 576064 h 792088"/>
                <a:gd name="connsiteX0" fmla="*/ 288032 w 936104"/>
                <a:gd name="connsiteY0" fmla="*/ 432048 h 648072"/>
                <a:gd name="connsiteX1" fmla="*/ 0 w 936104"/>
                <a:gd name="connsiteY1" fmla="*/ 0 h 648072"/>
                <a:gd name="connsiteX2" fmla="*/ 936104 w 936104"/>
                <a:gd name="connsiteY2" fmla="*/ 0 h 648072"/>
                <a:gd name="connsiteX3" fmla="*/ 936104 w 936104"/>
                <a:gd name="connsiteY3" fmla="*/ 648072 h 648072"/>
                <a:gd name="connsiteX4" fmla="*/ 288032 w 936104"/>
                <a:gd name="connsiteY4" fmla="*/ 432048 h 648072"/>
                <a:gd name="connsiteX0" fmla="*/ 288032 w 936104"/>
                <a:gd name="connsiteY0" fmla="*/ 792088 h 1008112"/>
                <a:gd name="connsiteX1" fmla="*/ 0 w 936104"/>
                <a:gd name="connsiteY1" fmla="*/ 360040 h 1008112"/>
                <a:gd name="connsiteX2" fmla="*/ 360040 w 936104"/>
                <a:gd name="connsiteY2" fmla="*/ 0 h 1008112"/>
                <a:gd name="connsiteX3" fmla="*/ 936104 w 936104"/>
                <a:gd name="connsiteY3" fmla="*/ 1008112 h 1008112"/>
                <a:gd name="connsiteX4" fmla="*/ 288032 w 936104"/>
                <a:gd name="connsiteY4" fmla="*/ 792088 h 1008112"/>
                <a:gd name="connsiteX0" fmla="*/ 288032 w 360040"/>
                <a:gd name="connsiteY0" fmla="*/ 792088 h 792088"/>
                <a:gd name="connsiteX1" fmla="*/ 0 w 360040"/>
                <a:gd name="connsiteY1" fmla="*/ 360040 h 792088"/>
                <a:gd name="connsiteX2" fmla="*/ 360040 w 360040"/>
                <a:gd name="connsiteY2" fmla="*/ 0 h 792088"/>
                <a:gd name="connsiteX3" fmla="*/ 360040 w 360040"/>
                <a:gd name="connsiteY3" fmla="*/ 576064 h 792088"/>
                <a:gd name="connsiteX4" fmla="*/ 288032 w 360040"/>
                <a:gd name="connsiteY4" fmla="*/ 792088 h 792088"/>
                <a:gd name="connsiteX0" fmla="*/ 0 w 360040"/>
                <a:gd name="connsiteY0" fmla="*/ 1008112 h 1008112"/>
                <a:gd name="connsiteX1" fmla="*/ 0 w 360040"/>
                <a:gd name="connsiteY1" fmla="*/ 360040 h 1008112"/>
                <a:gd name="connsiteX2" fmla="*/ 360040 w 360040"/>
                <a:gd name="connsiteY2" fmla="*/ 0 h 1008112"/>
                <a:gd name="connsiteX3" fmla="*/ 360040 w 360040"/>
                <a:gd name="connsiteY3" fmla="*/ 576064 h 1008112"/>
                <a:gd name="connsiteX4" fmla="*/ 0 w 360040"/>
                <a:gd name="connsiteY4" fmla="*/ 1008112 h 1008112"/>
                <a:gd name="connsiteX0" fmla="*/ 0 w 360040"/>
                <a:gd name="connsiteY0" fmla="*/ 936104 h 936104"/>
                <a:gd name="connsiteX1" fmla="*/ 0 w 360040"/>
                <a:gd name="connsiteY1" fmla="*/ 288032 h 936104"/>
                <a:gd name="connsiteX2" fmla="*/ 360040 w 360040"/>
                <a:gd name="connsiteY2" fmla="*/ 0 h 936104"/>
                <a:gd name="connsiteX3" fmla="*/ 360040 w 360040"/>
                <a:gd name="connsiteY3" fmla="*/ 504056 h 936104"/>
                <a:gd name="connsiteX4" fmla="*/ 0 w 360040"/>
                <a:gd name="connsiteY4" fmla="*/ 936104 h 936104"/>
                <a:gd name="connsiteX0" fmla="*/ 0 w 360040"/>
                <a:gd name="connsiteY0" fmla="*/ 936104 h 936104"/>
                <a:gd name="connsiteX1" fmla="*/ 0 w 360040"/>
                <a:gd name="connsiteY1" fmla="*/ 288032 h 936104"/>
                <a:gd name="connsiteX2" fmla="*/ 360040 w 360040"/>
                <a:gd name="connsiteY2" fmla="*/ 0 h 936104"/>
                <a:gd name="connsiteX3" fmla="*/ 360040 w 360040"/>
                <a:gd name="connsiteY3" fmla="*/ 504056 h 936104"/>
                <a:gd name="connsiteX4" fmla="*/ 0 w 360040"/>
                <a:gd name="connsiteY4" fmla="*/ 936104 h 936104"/>
                <a:gd name="connsiteX0" fmla="*/ 0 w 360040"/>
                <a:gd name="connsiteY0" fmla="*/ 936104 h 936104"/>
                <a:gd name="connsiteX1" fmla="*/ 0 w 360040"/>
                <a:gd name="connsiteY1" fmla="*/ 288032 h 936104"/>
                <a:gd name="connsiteX2" fmla="*/ 360040 w 360040"/>
                <a:gd name="connsiteY2" fmla="*/ 0 h 936104"/>
                <a:gd name="connsiteX3" fmla="*/ 360040 w 360040"/>
                <a:gd name="connsiteY3" fmla="*/ 504056 h 936104"/>
                <a:gd name="connsiteX4" fmla="*/ 0 w 360040"/>
                <a:gd name="connsiteY4" fmla="*/ 936104 h 936104"/>
                <a:gd name="connsiteX0" fmla="*/ 0 w 360040"/>
                <a:gd name="connsiteY0" fmla="*/ 936104 h 936104"/>
                <a:gd name="connsiteX1" fmla="*/ 0 w 360040"/>
                <a:gd name="connsiteY1" fmla="*/ 288032 h 936104"/>
                <a:gd name="connsiteX2" fmla="*/ 360040 w 360040"/>
                <a:gd name="connsiteY2" fmla="*/ 0 h 936104"/>
                <a:gd name="connsiteX3" fmla="*/ 341833 w 360040"/>
                <a:gd name="connsiteY3" fmla="*/ 500236 h 936104"/>
                <a:gd name="connsiteX4" fmla="*/ 0 w 360040"/>
                <a:gd name="connsiteY4" fmla="*/ 936104 h 936104"/>
                <a:gd name="connsiteX0" fmla="*/ 0 w 396602"/>
                <a:gd name="connsiteY0" fmla="*/ 981968 h 981968"/>
                <a:gd name="connsiteX1" fmla="*/ 0 w 396602"/>
                <a:gd name="connsiteY1" fmla="*/ 333896 h 981968"/>
                <a:gd name="connsiteX2" fmla="*/ 396602 w 396602"/>
                <a:gd name="connsiteY2" fmla="*/ 0 h 981968"/>
                <a:gd name="connsiteX3" fmla="*/ 341833 w 396602"/>
                <a:gd name="connsiteY3" fmla="*/ 546100 h 981968"/>
                <a:gd name="connsiteX4" fmla="*/ 0 w 396602"/>
                <a:gd name="connsiteY4" fmla="*/ 981968 h 981968"/>
                <a:gd name="connsiteX0" fmla="*/ 0 w 396602"/>
                <a:gd name="connsiteY0" fmla="*/ 981968 h 981968"/>
                <a:gd name="connsiteX1" fmla="*/ 0 w 396602"/>
                <a:gd name="connsiteY1" fmla="*/ 333896 h 981968"/>
                <a:gd name="connsiteX2" fmla="*/ 396602 w 396602"/>
                <a:gd name="connsiteY2" fmla="*/ 0 h 981968"/>
                <a:gd name="connsiteX3" fmla="*/ 373583 w 396602"/>
                <a:gd name="connsiteY3" fmla="*/ 508000 h 981968"/>
                <a:gd name="connsiteX4" fmla="*/ 0 w 396602"/>
                <a:gd name="connsiteY4" fmla="*/ 981968 h 981968"/>
                <a:gd name="connsiteX0" fmla="*/ 0 w 392683"/>
                <a:gd name="connsiteY0" fmla="*/ 997893 h 997893"/>
                <a:gd name="connsiteX1" fmla="*/ 0 w 392683"/>
                <a:gd name="connsiteY1" fmla="*/ 349821 h 997893"/>
                <a:gd name="connsiteX2" fmla="*/ 392683 w 392683"/>
                <a:gd name="connsiteY2" fmla="*/ 0 h 997893"/>
                <a:gd name="connsiteX3" fmla="*/ 373583 w 392683"/>
                <a:gd name="connsiteY3" fmla="*/ 523925 h 997893"/>
                <a:gd name="connsiteX4" fmla="*/ 0 w 392683"/>
                <a:gd name="connsiteY4" fmla="*/ 997893 h 99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683" h="997893">
                  <a:moveTo>
                    <a:pt x="0" y="997893"/>
                  </a:moveTo>
                  <a:lnTo>
                    <a:pt x="0" y="349821"/>
                  </a:lnTo>
                  <a:lnTo>
                    <a:pt x="392683" y="0"/>
                  </a:lnTo>
                  <a:lnTo>
                    <a:pt x="373583" y="523925"/>
                  </a:lnTo>
                  <a:lnTo>
                    <a:pt x="0" y="99789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08080"/>
                </a:gs>
                <a:gs pos="100000">
                  <a:schemeClr val="tx1"/>
                </a:gs>
              </a:gsLst>
              <a:lin ang="10200000" scaled="0"/>
              <a:tileRect/>
            </a:gradFill>
            <a:ln w="63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s-AR" sz="2400" smtClean="0">
                <a:latin typeface="Times New Roman" pitchFamily="18" charset="0"/>
              </a:endParaRPr>
            </a:p>
          </p:txBody>
        </p:sp>
      </p:grpSp>
      <p:grpSp>
        <p:nvGrpSpPr>
          <p:cNvPr id="26" name="25 Grupo"/>
          <p:cNvGrpSpPr/>
          <p:nvPr/>
        </p:nvGrpSpPr>
        <p:grpSpPr>
          <a:xfrm>
            <a:off x="1115616" y="2738109"/>
            <a:ext cx="1800200" cy="1440160"/>
            <a:chOff x="5652120" y="2492896"/>
            <a:chExt cx="1800200" cy="1440160"/>
          </a:xfrm>
        </p:grpSpPr>
        <p:sp>
          <p:nvSpPr>
            <p:cNvPr id="27" name="26 Rectángulo"/>
            <p:cNvSpPr/>
            <p:nvPr/>
          </p:nvSpPr>
          <p:spPr bwMode="auto">
            <a:xfrm>
              <a:off x="5652120" y="3212976"/>
              <a:ext cx="360040" cy="360040"/>
            </a:xfrm>
            <a:prstGeom prst="rect">
              <a:avLst/>
            </a:prstGeom>
            <a:solidFill>
              <a:srgbClr val="01010B">
                <a:alpha val="75000"/>
              </a:srgbClr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8" name="27 Rectángulo"/>
            <p:cNvSpPr/>
            <p:nvPr/>
          </p:nvSpPr>
          <p:spPr bwMode="auto">
            <a:xfrm>
              <a:off x="5652120" y="2852936"/>
              <a:ext cx="360040" cy="360040"/>
            </a:xfrm>
            <a:prstGeom prst="rect">
              <a:avLst/>
            </a:prstGeom>
            <a:solidFill>
              <a:srgbClr val="01010B">
                <a:alpha val="75000"/>
              </a:srgbClr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9" name="28 Rectángulo"/>
            <p:cNvSpPr/>
            <p:nvPr/>
          </p:nvSpPr>
          <p:spPr bwMode="auto">
            <a:xfrm>
              <a:off x="6012160" y="3212976"/>
              <a:ext cx="360040" cy="360040"/>
            </a:xfrm>
            <a:prstGeom prst="rect">
              <a:avLst/>
            </a:prstGeom>
            <a:solidFill>
              <a:srgbClr val="01010B">
                <a:alpha val="75000"/>
              </a:srgbClr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0" name="29 Rectángulo"/>
            <p:cNvSpPr/>
            <p:nvPr/>
          </p:nvSpPr>
          <p:spPr bwMode="auto">
            <a:xfrm>
              <a:off x="6372200" y="3212976"/>
              <a:ext cx="360040" cy="360040"/>
            </a:xfrm>
            <a:prstGeom prst="rect">
              <a:avLst/>
            </a:prstGeom>
            <a:solidFill>
              <a:srgbClr val="01010B">
                <a:alpha val="75000"/>
              </a:srgbClr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1" name="30 Rectángulo"/>
            <p:cNvSpPr/>
            <p:nvPr/>
          </p:nvSpPr>
          <p:spPr bwMode="auto">
            <a:xfrm>
              <a:off x="6012160" y="2492896"/>
              <a:ext cx="360040" cy="360040"/>
            </a:xfrm>
            <a:prstGeom prst="rect">
              <a:avLst/>
            </a:prstGeom>
            <a:solidFill>
              <a:srgbClr val="01010B">
                <a:alpha val="75000"/>
              </a:srgbClr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2" name="31 Rectángulo"/>
            <p:cNvSpPr/>
            <p:nvPr/>
          </p:nvSpPr>
          <p:spPr bwMode="auto">
            <a:xfrm>
              <a:off x="6372200" y="2492896"/>
              <a:ext cx="360040" cy="360040"/>
            </a:xfrm>
            <a:prstGeom prst="rect">
              <a:avLst/>
            </a:prstGeom>
            <a:solidFill>
              <a:srgbClr val="01010B">
                <a:alpha val="75000"/>
              </a:srgbClr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3" name="32 Rectángulo"/>
            <p:cNvSpPr/>
            <p:nvPr/>
          </p:nvSpPr>
          <p:spPr bwMode="auto">
            <a:xfrm>
              <a:off x="6732240" y="2492896"/>
              <a:ext cx="360040" cy="360040"/>
            </a:xfrm>
            <a:prstGeom prst="rect">
              <a:avLst/>
            </a:prstGeom>
            <a:solidFill>
              <a:srgbClr val="01010B">
                <a:alpha val="75000"/>
              </a:srgbClr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4" name="33 Rectángulo"/>
            <p:cNvSpPr/>
            <p:nvPr/>
          </p:nvSpPr>
          <p:spPr bwMode="auto">
            <a:xfrm>
              <a:off x="7092280" y="3212976"/>
              <a:ext cx="360040" cy="360040"/>
            </a:xfrm>
            <a:prstGeom prst="rect">
              <a:avLst/>
            </a:prstGeom>
            <a:solidFill>
              <a:srgbClr val="01010B">
                <a:alpha val="75000"/>
              </a:srgbClr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5" name="34 Rectángulo"/>
            <p:cNvSpPr/>
            <p:nvPr/>
          </p:nvSpPr>
          <p:spPr bwMode="auto">
            <a:xfrm>
              <a:off x="7092280" y="2852936"/>
              <a:ext cx="360040" cy="360040"/>
            </a:xfrm>
            <a:prstGeom prst="rect">
              <a:avLst/>
            </a:prstGeom>
            <a:solidFill>
              <a:srgbClr val="01010B">
                <a:alpha val="75000"/>
              </a:srgbClr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6" name="35 Rectángulo"/>
            <p:cNvSpPr/>
            <p:nvPr/>
          </p:nvSpPr>
          <p:spPr bwMode="auto">
            <a:xfrm>
              <a:off x="6372200" y="3573016"/>
              <a:ext cx="360040" cy="360040"/>
            </a:xfrm>
            <a:prstGeom prst="rect">
              <a:avLst/>
            </a:prstGeom>
            <a:solidFill>
              <a:srgbClr val="01010B">
                <a:alpha val="75000"/>
              </a:srgbClr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37" name="36 Rectángulo"/>
          <p:cNvSpPr/>
          <p:nvPr/>
        </p:nvSpPr>
        <p:spPr bwMode="auto">
          <a:xfrm>
            <a:off x="6084168" y="4653136"/>
            <a:ext cx="1512168" cy="1512168"/>
          </a:xfrm>
          <a:prstGeom prst="rect">
            <a:avLst/>
          </a:prstGeom>
          <a:solidFill>
            <a:schemeClr val="accent6">
              <a:lumMod val="60000"/>
              <a:lumOff val="40000"/>
              <a:alpha val="75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37 Elipse"/>
          <p:cNvSpPr/>
          <p:nvPr/>
        </p:nvSpPr>
        <p:spPr bwMode="auto">
          <a:xfrm>
            <a:off x="5940152" y="4509120"/>
            <a:ext cx="288032" cy="288032"/>
          </a:xfrm>
          <a:prstGeom prst="ellips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39 Conector recto de flecha"/>
          <p:cNvCxnSpPr/>
          <p:nvPr/>
        </p:nvCxnSpPr>
        <p:spPr bwMode="auto">
          <a:xfrm>
            <a:off x="6300192" y="4797152"/>
            <a:ext cx="1080120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1" name="40 Conector recto de flecha"/>
          <p:cNvCxnSpPr/>
          <p:nvPr/>
        </p:nvCxnSpPr>
        <p:spPr bwMode="auto">
          <a:xfrm flipH="1">
            <a:off x="6300192" y="4797152"/>
            <a:ext cx="8384" cy="1071736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Visibility</a:t>
            </a:r>
            <a:r>
              <a:rPr lang="es-AR" dirty="0" smtClean="0"/>
              <a:t> Test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81264" y="1412776"/>
            <a:ext cx="5262736" cy="4572000"/>
          </a:xfrm>
        </p:spPr>
        <p:txBody>
          <a:bodyPr/>
          <a:lstStyle/>
          <a:p>
            <a:r>
              <a:rPr lang="es-AR" sz="2800" dirty="0" smtClean="0"/>
              <a:t>El </a:t>
            </a:r>
            <a:r>
              <a:rPr lang="es-AR" sz="2800" dirty="0" err="1" smtClean="0"/>
              <a:t>occludee</a:t>
            </a:r>
            <a:r>
              <a:rPr lang="es-AR" sz="2800" dirty="0" smtClean="0"/>
              <a:t> se testea como Bounding </a:t>
            </a:r>
            <a:r>
              <a:rPr lang="es-AR" sz="2800" dirty="0" err="1" smtClean="0"/>
              <a:t>Rect</a:t>
            </a:r>
            <a:r>
              <a:rPr lang="es-AR" sz="2800" dirty="0" smtClean="0"/>
              <a:t> </a:t>
            </a:r>
            <a:r>
              <a:rPr lang="es-AR" sz="2800" dirty="0" smtClean="0"/>
              <a:t>2D.</a:t>
            </a:r>
          </a:p>
          <a:p>
            <a:endParaRPr lang="es-AR" sz="2800" dirty="0" smtClean="0"/>
          </a:p>
          <a:p>
            <a:r>
              <a:rPr lang="en-US" sz="2800" dirty="0" err="1" smtClean="0"/>
              <a:t>Acelera</a:t>
            </a:r>
            <a:r>
              <a:rPr lang="en-US" sz="2800" dirty="0" smtClean="0"/>
              <a:t> </a:t>
            </a:r>
            <a:r>
              <a:rPr lang="en-US" sz="2800" dirty="0" err="1" smtClean="0"/>
              <a:t>Testeos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 err="1" smtClean="0"/>
              <a:t>Posterga</a:t>
            </a:r>
            <a:r>
              <a:rPr lang="en-US" sz="2400" dirty="0" smtClean="0"/>
              <a:t> el </a:t>
            </a:r>
            <a:r>
              <a:rPr lang="en-US" sz="2400" dirty="0" err="1" smtClean="0"/>
              <a:t>testeo</a:t>
            </a:r>
            <a:r>
              <a:rPr lang="en-US" sz="2400" dirty="0" smtClean="0"/>
              <a:t> a </a:t>
            </a:r>
            <a:r>
              <a:rPr lang="en-US" sz="2400" dirty="0" err="1" smtClean="0"/>
              <a:t>nivel</a:t>
            </a:r>
            <a:r>
              <a:rPr lang="en-US" sz="2400" dirty="0" smtClean="0"/>
              <a:t> de pixel.</a:t>
            </a:r>
          </a:p>
          <a:p>
            <a:pPr lvl="1"/>
            <a:r>
              <a:rPr lang="en-US" sz="2400" dirty="0" err="1" smtClean="0"/>
              <a:t>Usa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información</a:t>
            </a:r>
            <a:r>
              <a:rPr lang="en-US" sz="2400" dirty="0" smtClean="0"/>
              <a:t> de tiles </a:t>
            </a:r>
            <a:r>
              <a:rPr lang="en-US" sz="2400" dirty="0" err="1" smtClean="0"/>
              <a:t>como</a:t>
            </a:r>
            <a:r>
              <a:rPr lang="en-US" sz="2400" dirty="0" smtClean="0"/>
              <a:t> </a:t>
            </a:r>
            <a:r>
              <a:rPr lang="en-US" sz="2400" dirty="0" err="1" smtClean="0"/>
              <a:t>primera</a:t>
            </a:r>
            <a:r>
              <a:rPr lang="en-US" sz="2400" dirty="0" smtClean="0"/>
              <a:t> </a:t>
            </a:r>
            <a:r>
              <a:rPr lang="en-US" sz="2400" dirty="0" err="1" smtClean="0"/>
              <a:t>opción</a:t>
            </a:r>
            <a:r>
              <a:rPr lang="en-US" sz="2400" dirty="0" smtClean="0"/>
              <a:t>.</a:t>
            </a:r>
            <a:endParaRPr lang="es-AR" sz="2400" dirty="0"/>
          </a:p>
        </p:txBody>
      </p:sp>
      <p:grpSp>
        <p:nvGrpSpPr>
          <p:cNvPr id="4" name="3 Grupo"/>
          <p:cNvGrpSpPr/>
          <p:nvPr/>
        </p:nvGrpSpPr>
        <p:grpSpPr>
          <a:xfrm>
            <a:off x="395536" y="1802005"/>
            <a:ext cx="3207019" cy="3096344"/>
            <a:chOff x="4932040" y="1556792"/>
            <a:chExt cx="3207019" cy="3096344"/>
          </a:xfrm>
        </p:grpSpPr>
        <p:sp>
          <p:nvSpPr>
            <p:cNvPr id="5" name="4 Rectángulo"/>
            <p:cNvSpPr/>
            <p:nvPr/>
          </p:nvSpPr>
          <p:spPr bwMode="auto">
            <a:xfrm>
              <a:off x="4932040" y="1556792"/>
              <a:ext cx="3203848" cy="3096344"/>
            </a:xfrm>
            <a:prstGeom prst="rect">
              <a:avLst/>
            </a:prstGeom>
            <a:solidFill>
              <a:srgbClr val="01010B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6" name="5 Conector recto"/>
            <p:cNvCxnSpPr/>
            <p:nvPr/>
          </p:nvCxnSpPr>
          <p:spPr bwMode="auto">
            <a:xfrm>
              <a:off x="5292080" y="1556792"/>
              <a:ext cx="0" cy="3096344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" name="6 Conector recto"/>
            <p:cNvCxnSpPr/>
            <p:nvPr/>
          </p:nvCxnSpPr>
          <p:spPr bwMode="auto">
            <a:xfrm>
              <a:off x="5652120" y="1556792"/>
              <a:ext cx="0" cy="3096344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" name="7 Conector recto"/>
            <p:cNvCxnSpPr/>
            <p:nvPr/>
          </p:nvCxnSpPr>
          <p:spPr bwMode="auto">
            <a:xfrm>
              <a:off x="6012160" y="1556792"/>
              <a:ext cx="0" cy="3096344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" name="8 Conector recto"/>
            <p:cNvCxnSpPr/>
            <p:nvPr/>
          </p:nvCxnSpPr>
          <p:spPr bwMode="auto">
            <a:xfrm>
              <a:off x="6372200" y="1556792"/>
              <a:ext cx="0" cy="3096344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" name="9 Conector recto"/>
            <p:cNvCxnSpPr/>
            <p:nvPr/>
          </p:nvCxnSpPr>
          <p:spPr bwMode="auto">
            <a:xfrm>
              <a:off x="6732240" y="1556792"/>
              <a:ext cx="0" cy="3096344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" name="10 Conector recto"/>
            <p:cNvCxnSpPr/>
            <p:nvPr/>
          </p:nvCxnSpPr>
          <p:spPr bwMode="auto">
            <a:xfrm>
              <a:off x="7092280" y="1556792"/>
              <a:ext cx="0" cy="3096344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" name="11 Conector recto"/>
            <p:cNvCxnSpPr/>
            <p:nvPr/>
          </p:nvCxnSpPr>
          <p:spPr bwMode="auto">
            <a:xfrm>
              <a:off x="7452320" y="1556792"/>
              <a:ext cx="0" cy="3096344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" name="12 Conector recto"/>
            <p:cNvCxnSpPr/>
            <p:nvPr/>
          </p:nvCxnSpPr>
          <p:spPr bwMode="auto">
            <a:xfrm>
              <a:off x="7812360" y="1556792"/>
              <a:ext cx="0" cy="3096344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" name="13 Conector recto"/>
            <p:cNvCxnSpPr/>
            <p:nvPr/>
          </p:nvCxnSpPr>
          <p:spPr bwMode="auto">
            <a:xfrm>
              <a:off x="4932040" y="4293096"/>
              <a:ext cx="3207019" cy="0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" name="14 Conector recto"/>
            <p:cNvCxnSpPr/>
            <p:nvPr/>
          </p:nvCxnSpPr>
          <p:spPr bwMode="auto">
            <a:xfrm>
              <a:off x="4932040" y="3933056"/>
              <a:ext cx="3207019" cy="0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" name="15 Conector recto"/>
            <p:cNvCxnSpPr/>
            <p:nvPr/>
          </p:nvCxnSpPr>
          <p:spPr bwMode="auto">
            <a:xfrm>
              <a:off x="4932040" y="3573016"/>
              <a:ext cx="3207019" cy="0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" name="16 Conector recto"/>
            <p:cNvCxnSpPr/>
            <p:nvPr/>
          </p:nvCxnSpPr>
          <p:spPr bwMode="auto">
            <a:xfrm>
              <a:off x="4932040" y="3212976"/>
              <a:ext cx="3207019" cy="0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" name="17 Conector recto"/>
            <p:cNvCxnSpPr/>
            <p:nvPr/>
          </p:nvCxnSpPr>
          <p:spPr bwMode="auto">
            <a:xfrm>
              <a:off x="4932040" y="2852936"/>
              <a:ext cx="3207019" cy="0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" name="18 Conector recto"/>
            <p:cNvCxnSpPr/>
            <p:nvPr/>
          </p:nvCxnSpPr>
          <p:spPr bwMode="auto">
            <a:xfrm>
              <a:off x="4932040" y="2492896"/>
              <a:ext cx="3207019" cy="0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" name="19 Conector recto"/>
            <p:cNvCxnSpPr/>
            <p:nvPr/>
          </p:nvCxnSpPr>
          <p:spPr bwMode="auto">
            <a:xfrm>
              <a:off x="4932040" y="2132856"/>
              <a:ext cx="3207019" cy="0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1" name="20 Conector recto"/>
            <p:cNvCxnSpPr/>
            <p:nvPr/>
          </p:nvCxnSpPr>
          <p:spPr bwMode="auto">
            <a:xfrm>
              <a:off x="4932040" y="1844824"/>
              <a:ext cx="3207019" cy="0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2" name="21 Grupo"/>
          <p:cNvGrpSpPr/>
          <p:nvPr/>
        </p:nvGrpSpPr>
        <p:grpSpPr>
          <a:xfrm>
            <a:off x="899592" y="2492896"/>
            <a:ext cx="2304256" cy="1872819"/>
            <a:chOff x="5436096" y="2247683"/>
            <a:chExt cx="2304256" cy="1872819"/>
          </a:xfrm>
        </p:grpSpPr>
        <p:sp>
          <p:nvSpPr>
            <p:cNvPr id="23" name="22 Forma libre"/>
            <p:cNvSpPr/>
            <p:nvPr/>
          </p:nvSpPr>
          <p:spPr bwMode="auto">
            <a:xfrm>
              <a:off x="5436096" y="2247683"/>
              <a:ext cx="2304256" cy="772585"/>
            </a:xfrm>
            <a:custGeom>
              <a:avLst/>
              <a:gdLst>
                <a:gd name="connsiteX0" fmla="*/ 0 w 1079500"/>
                <a:gd name="connsiteY0" fmla="*/ 1943100 h 2857500"/>
                <a:gd name="connsiteX1" fmla="*/ 215900 w 1079500"/>
                <a:gd name="connsiteY1" fmla="*/ 635000 h 2857500"/>
                <a:gd name="connsiteX2" fmla="*/ 1079500 w 1079500"/>
                <a:gd name="connsiteY2" fmla="*/ 0 h 2857500"/>
                <a:gd name="connsiteX3" fmla="*/ 800100 w 1079500"/>
                <a:gd name="connsiteY3" fmla="*/ 2857500 h 2857500"/>
                <a:gd name="connsiteX4" fmla="*/ 0 w 1079500"/>
                <a:gd name="connsiteY4" fmla="*/ 1943100 h 2857500"/>
                <a:gd name="connsiteX0" fmla="*/ 0 w 800100"/>
                <a:gd name="connsiteY0" fmla="*/ 1308100 h 2222500"/>
                <a:gd name="connsiteX1" fmla="*/ 215900 w 800100"/>
                <a:gd name="connsiteY1" fmla="*/ 0 h 2222500"/>
                <a:gd name="connsiteX2" fmla="*/ 288032 w 800100"/>
                <a:gd name="connsiteY2" fmla="*/ 157088 h 2222500"/>
                <a:gd name="connsiteX3" fmla="*/ 800100 w 800100"/>
                <a:gd name="connsiteY3" fmla="*/ 2222500 h 2222500"/>
                <a:gd name="connsiteX4" fmla="*/ 0 w 800100"/>
                <a:gd name="connsiteY4" fmla="*/ 1308100 h 2222500"/>
                <a:gd name="connsiteX0" fmla="*/ 0 w 1008112"/>
                <a:gd name="connsiteY0" fmla="*/ 1308100 h 2222500"/>
                <a:gd name="connsiteX1" fmla="*/ 215900 w 1008112"/>
                <a:gd name="connsiteY1" fmla="*/ 0 h 2222500"/>
                <a:gd name="connsiteX2" fmla="*/ 1008112 w 1008112"/>
                <a:gd name="connsiteY2" fmla="*/ 301104 h 2222500"/>
                <a:gd name="connsiteX3" fmla="*/ 800100 w 1008112"/>
                <a:gd name="connsiteY3" fmla="*/ 2222500 h 2222500"/>
                <a:gd name="connsiteX4" fmla="*/ 0 w 1008112"/>
                <a:gd name="connsiteY4" fmla="*/ 1308100 h 2222500"/>
                <a:gd name="connsiteX0" fmla="*/ 0 w 1008112"/>
                <a:gd name="connsiteY0" fmla="*/ 1151012 h 2065412"/>
                <a:gd name="connsiteX1" fmla="*/ 288032 w 1008112"/>
                <a:gd name="connsiteY1" fmla="*/ 0 h 2065412"/>
                <a:gd name="connsiteX2" fmla="*/ 1008112 w 1008112"/>
                <a:gd name="connsiteY2" fmla="*/ 144016 h 2065412"/>
                <a:gd name="connsiteX3" fmla="*/ 800100 w 1008112"/>
                <a:gd name="connsiteY3" fmla="*/ 2065412 h 2065412"/>
                <a:gd name="connsiteX4" fmla="*/ 0 w 1008112"/>
                <a:gd name="connsiteY4" fmla="*/ 1151012 h 2065412"/>
                <a:gd name="connsiteX0" fmla="*/ 72008 w 720080"/>
                <a:gd name="connsiteY0" fmla="*/ 576064 h 2065412"/>
                <a:gd name="connsiteX1" fmla="*/ 0 w 720080"/>
                <a:gd name="connsiteY1" fmla="*/ 0 h 2065412"/>
                <a:gd name="connsiteX2" fmla="*/ 720080 w 720080"/>
                <a:gd name="connsiteY2" fmla="*/ 144016 h 2065412"/>
                <a:gd name="connsiteX3" fmla="*/ 512068 w 720080"/>
                <a:gd name="connsiteY3" fmla="*/ 2065412 h 2065412"/>
                <a:gd name="connsiteX4" fmla="*/ 72008 w 720080"/>
                <a:gd name="connsiteY4" fmla="*/ 576064 h 2065412"/>
                <a:gd name="connsiteX0" fmla="*/ 72008 w 720080"/>
                <a:gd name="connsiteY0" fmla="*/ 576064 h 792088"/>
                <a:gd name="connsiteX1" fmla="*/ 0 w 720080"/>
                <a:gd name="connsiteY1" fmla="*/ 0 h 792088"/>
                <a:gd name="connsiteX2" fmla="*/ 720080 w 720080"/>
                <a:gd name="connsiteY2" fmla="*/ 144016 h 792088"/>
                <a:gd name="connsiteX3" fmla="*/ 720080 w 720080"/>
                <a:gd name="connsiteY3" fmla="*/ 792088 h 792088"/>
                <a:gd name="connsiteX4" fmla="*/ 72008 w 720080"/>
                <a:gd name="connsiteY4" fmla="*/ 576064 h 792088"/>
                <a:gd name="connsiteX0" fmla="*/ 360040 w 1008112"/>
                <a:gd name="connsiteY0" fmla="*/ 432048 h 648072"/>
                <a:gd name="connsiteX1" fmla="*/ 0 w 1008112"/>
                <a:gd name="connsiteY1" fmla="*/ 0 h 648072"/>
                <a:gd name="connsiteX2" fmla="*/ 1008112 w 1008112"/>
                <a:gd name="connsiteY2" fmla="*/ 0 h 648072"/>
                <a:gd name="connsiteX3" fmla="*/ 1008112 w 1008112"/>
                <a:gd name="connsiteY3" fmla="*/ 648072 h 648072"/>
                <a:gd name="connsiteX4" fmla="*/ 360040 w 1008112"/>
                <a:gd name="connsiteY4" fmla="*/ 432048 h 648072"/>
                <a:gd name="connsiteX0" fmla="*/ 0 w 1584176"/>
                <a:gd name="connsiteY0" fmla="*/ 288032 h 648072"/>
                <a:gd name="connsiteX1" fmla="*/ 576064 w 1584176"/>
                <a:gd name="connsiteY1" fmla="*/ 0 h 648072"/>
                <a:gd name="connsiteX2" fmla="*/ 1584176 w 1584176"/>
                <a:gd name="connsiteY2" fmla="*/ 0 h 648072"/>
                <a:gd name="connsiteX3" fmla="*/ 1584176 w 1584176"/>
                <a:gd name="connsiteY3" fmla="*/ 648072 h 648072"/>
                <a:gd name="connsiteX4" fmla="*/ 0 w 1584176"/>
                <a:gd name="connsiteY4" fmla="*/ 288032 h 648072"/>
                <a:gd name="connsiteX0" fmla="*/ 0 w 1584176"/>
                <a:gd name="connsiteY0" fmla="*/ 288032 h 432048"/>
                <a:gd name="connsiteX1" fmla="*/ 576064 w 1584176"/>
                <a:gd name="connsiteY1" fmla="*/ 0 h 432048"/>
                <a:gd name="connsiteX2" fmla="*/ 1584176 w 1584176"/>
                <a:gd name="connsiteY2" fmla="*/ 0 h 432048"/>
                <a:gd name="connsiteX3" fmla="*/ 720080 w 1584176"/>
                <a:gd name="connsiteY3" fmla="*/ 432048 h 432048"/>
                <a:gd name="connsiteX4" fmla="*/ 0 w 1584176"/>
                <a:gd name="connsiteY4" fmla="*/ 288032 h 432048"/>
                <a:gd name="connsiteX0" fmla="*/ 0 w 1116682"/>
                <a:gd name="connsiteY0" fmla="*/ 288032 h 432048"/>
                <a:gd name="connsiteX1" fmla="*/ 576064 w 1116682"/>
                <a:gd name="connsiteY1" fmla="*/ 0 h 432048"/>
                <a:gd name="connsiteX2" fmla="*/ 1116682 w 1116682"/>
                <a:gd name="connsiteY2" fmla="*/ 82277 h 432048"/>
                <a:gd name="connsiteX3" fmla="*/ 720080 w 1116682"/>
                <a:gd name="connsiteY3" fmla="*/ 432048 h 432048"/>
                <a:gd name="connsiteX4" fmla="*/ 0 w 1116682"/>
                <a:gd name="connsiteY4" fmla="*/ 288032 h 432048"/>
                <a:gd name="connsiteX0" fmla="*/ 0 w 1116682"/>
                <a:gd name="connsiteY0" fmla="*/ 303907 h 447923"/>
                <a:gd name="connsiteX1" fmla="*/ 534789 w 1116682"/>
                <a:gd name="connsiteY1" fmla="*/ 0 h 447923"/>
                <a:gd name="connsiteX2" fmla="*/ 1116682 w 1116682"/>
                <a:gd name="connsiteY2" fmla="*/ 98152 h 447923"/>
                <a:gd name="connsiteX3" fmla="*/ 720080 w 1116682"/>
                <a:gd name="connsiteY3" fmla="*/ 447923 h 447923"/>
                <a:gd name="connsiteX4" fmla="*/ 0 w 1116682"/>
                <a:gd name="connsiteY4" fmla="*/ 303907 h 44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6682" h="447923">
                  <a:moveTo>
                    <a:pt x="0" y="303907"/>
                  </a:moveTo>
                  <a:lnTo>
                    <a:pt x="534789" y="0"/>
                  </a:lnTo>
                  <a:lnTo>
                    <a:pt x="1116682" y="98152"/>
                  </a:lnTo>
                  <a:lnTo>
                    <a:pt x="720080" y="447923"/>
                  </a:lnTo>
                  <a:lnTo>
                    <a:pt x="0" y="30390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08080"/>
                </a:gs>
                <a:gs pos="100000">
                  <a:schemeClr val="tx1"/>
                </a:gs>
              </a:gsLst>
              <a:lin ang="4800000" scaled="0"/>
              <a:tileRect/>
            </a:gradFill>
            <a:ln w="63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s-AR" sz="2400" smtClean="0">
                <a:latin typeface="Times New Roman" pitchFamily="18" charset="0"/>
              </a:endParaRPr>
            </a:p>
          </p:txBody>
        </p:sp>
        <p:sp>
          <p:nvSpPr>
            <p:cNvPr id="24" name="23 Forma libre"/>
            <p:cNvSpPr/>
            <p:nvPr/>
          </p:nvSpPr>
          <p:spPr bwMode="auto">
            <a:xfrm>
              <a:off x="5444746" y="2753684"/>
              <a:ext cx="1485874" cy="1366207"/>
            </a:xfrm>
            <a:custGeom>
              <a:avLst/>
              <a:gdLst>
                <a:gd name="connsiteX0" fmla="*/ 0 w 1079500"/>
                <a:gd name="connsiteY0" fmla="*/ 1943100 h 2857500"/>
                <a:gd name="connsiteX1" fmla="*/ 215900 w 1079500"/>
                <a:gd name="connsiteY1" fmla="*/ 635000 h 2857500"/>
                <a:gd name="connsiteX2" fmla="*/ 1079500 w 1079500"/>
                <a:gd name="connsiteY2" fmla="*/ 0 h 2857500"/>
                <a:gd name="connsiteX3" fmla="*/ 800100 w 1079500"/>
                <a:gd name="connsiteY3" fmla="*/ 2857500 h 2857500"/>
                <a:gd name="connsiteX4" fmla="*/ 0 w 1079500"/>
                <a:gd name="connsiteY4" fmla="*/ 1943100 h 2857500"/>
                <a:gd name="connsiteX0" fmla="*/ 0 w 800100"/>
                <a:gd name="connsiteY0" fmla="*/ 1308100 h 2222500"/>
                <a:gd name="connsiteX1" fmla="*/ 215900 w 800100"/>
                <a:gd name="connsiteY1" fmla="*/ 0 h 2222500"/>
                <a:gd name="connsiteX2" fmla="*/ 288032 w 800100"/>
                <a:gd name="connsiteY2" fmla="*/ 157088 h 2222500"/>
                <a:gd name="connsiteX3" fmla="*/ 800100 w 800100"/>
                <a:gd name="connsiteY3" fmla="*/ 2222500 h 2222500"/>
                <a:gd name="connsiteX4" fmla="*/ 0 w 800100"/>
                <a:gd name="connsiteY4" fmla="*/ 1308100 h 2222500"/>
                <a:gd name="connsiteX0" fmla="*/ 0 w 1008112"/>
                <a:gd name="connsiteY0" fmla="*/ 1308100 h 2222500"/>
                <a:gd name="connsiteX1" fmla="*/ 215900 w 1008112"/>
                <a:gd name="connsiteY1" fmla="*/ 0 h 2222500"/>
                <a:gd name="connsiteX2" fmla="*/ 1008112 w 1008112"/>
                <a:gd name="connsiteY2" fmla="*/ 301104 h 2222500"/>
                <a:gd name="connsiteX3" fmla="*/ 800100 w 1008112"/>
                <a:gd name="connsiteY3" fmla="*/ 2222500 h 2222500"/>
                <a:gd name="connsiteX4" fmla="*/ 0 w 1008112"/>
                <a:gd name="connsiteY4" fmla="*/ 1308100 h 2222500"/>
                <a:gd name="connsiteX0" fmla="*/ 0 w 1008112"/>
                <a:gd name="connsiteY0" fmla="*/ 1151012 h 2065412"/>
                <a:gd name="connsiteX1" fmla="*/ 288032 w 1008112"/>
                <a:gd name="connsiteY1" fmla="*/ 0 h 2065412"/>
                <a:gd name="connsiteX2" fmla="*/ 1008112 w 1008112"/>
                <a:gd name="connsiteY2" fmla="*/ 144016 h 2065412"/>
                <a:gd name="connsiteX3" fmla="*/ 800100 w 1008112"/>
                <a:gd name="connsiteY3" fmla="*/ 2065412 h 2065412"/>
                <a:gd name="connsiteX4" fmla="*/ 0 w 1008112"/>
                <a:gd name="connsiteY4" fmla="*/ 1151012 h 2065412"/>
                <a:gd name="connsiteX0" fmla="*/ 72008 w 720080"/>
                <a:gd name="connsiteY0" fmla="*/ 576064 h 2065412"/>
                <a:gd name="connsiteX1" fmla="*/ 0 w 720080"/>
                <a:gd name="connsiteY1" fmla="*/ 0 h 2065412"/>
                <a:gd name="connsiteX2" fmla="*/ 720080 w 720080"/>
                <a:gd name="connsiteY2" fmla="*/ 144016 h 2065412"/>
                <a:gd name="connsiteX3" fmla="*/ 512068 w 720080"/>
                <a:gd name="connsiteY3" fmla="*/ 2065412 h 2065412"/>
                <a:gd name="connsiteX4" fmla="*/ 72008 w 720080"/>
                <a:gd name="connsiteY4" fmla="*/ 576064 h 2065412"/>
                <a:gd name="connsiteX0" fmla="*/ 72008 w 720080"/>
                <a:gd name="connsiteY0" fmla="*/ 576064 h 792088"/>
                <a:gd name="connsiteX1" fmla="*/ 0 w 720080"/>
                <a:gd name="connsiteY1" fmla="*/ 0 h 792088"/>
                <a:gd name="connsiteX2" fmla="*/ 720080 w 720080"/>
                <a:gd name="connsiteY2" fmla="*/ 144016 h 792088"/>
                <a:gd name="connsiteX3" fmla="*/ 720080 w 720080"/>
                <a:gd name="connsiteY3" fmla="*/ 792088 h 792088"/>
                <a:gd name="connsiteX4" fmla="*/ 72008 w 720080"/>
                <a:gd name="connsiteY4" fmla="*/ 576064 h 79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80" h="792088">
                  <a:moveTo>
                    <a:pt x="72008" y="576064"/>
                  </a:moveTo>
                  <a:lnTo>
                    <a:pt x="0" y="0"/>
                  </a:lnTo>
                  <a:lnTo>
                    <a:pt x="720080" y="144016"/>
                  </a:lnTo>
                  <a:lnTo>
                    <a:pt x="720080" y="792088"/>
                  </a:lnTo>
                  <a:lnTo>
                    <a:pt x="72008" y="57606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08080"/>
                </a:gs>
                <a:gs pos="100000">
                  <a:schemeClr val="tx1"/>
                </a:gs>
              </a:gsLst>
              <a:lin ang="20400000" scaled="0"/>
              <a:tileRect/>
            </a:gradFill>
            <a:ln w="63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" name="24 Forma libre"/>
            <p:cNvSpPr/>
            <p:nvPr/>
          </p:nvSpPr>
          <p:spPr bwMode="auto">
            <a:xfrm>
              <a:off x="6921970" y="2399319"/>
              <a:ext cx="810295" cy="1721183"/>
            </a:xfrm>
            <a:custGeom>
              <a:avLst/>
              <a:gdLst>
                <a:gd name="connsiteX0" fmla="*/ 0 w 1079500"/>
                <a:gd name="connsiteY0" fmla="*/ 1943100 h 2857500"/>
                <a:gd name="connsiteX1" fmla="*/ 215900 w 1079500"/>
                <a:gd name="connsiteY1" fmla="*/ 635000 h 2857500"/>
                <a:gd name="connsiteX2" fmla="*/ 1079500 w 1079500"/>
                <a:gd name="connsiteY2" fmla="*/ 0 h 2857500"/>
                <a:gd name="connsiteX3" fmla="*/ 800100 w 1079500"/>
                <a:gd name="connsiteY3" fmla="*/ 2857500 h 2857500"/>
                <a:gd name="connsiteX4" fmla="*/ 0 w 1079500"/>
                <a:gd name="connsiteY4" fmla="*/ 1943100 h 2857500"/>
                <a:gd name="connsiteX0" fmla="*/ 0 w 800100"/>
                <a:gd name="connsiteY0" fmla="*/ 1308100 h 2222500"/>
                <a:gd name="connsiteX1" fmla="*/ 215900 w 800100"/>
                <a:gd name="connsiteY1" fmla="*/ 0 h 2222500"/>
                <a:gd name="connsiteX2" fmla="*/ 288032 w 800100"/>
                <a:gd name="connsiteY2" fmla="*/ 157088 h 2222500"/>
                <a:gd name="connsiteX3" fmla="*/ 800100 w 800100"/>
                <a:gd name="connsiteY3" fmla="*/ 2222500 h 2222500"/>
                <a:gd name="connsiteX4" fmla="*/ 0 w 800100"/>
                <a:gd name="connsiteY4" fmla="*/ 1308100 h 2222500"/>
                <a:gd name="connsiteX0" fmla="*/ 0 w 1008112"/>
                <a:gd name="connsiteY0" fmla="*/ 1308100 h 2222500"/>
                <a:gd name="connsiteX1" fmla="*/ 215900 w 1008112"/>
                <a:gd name="connsiteY1" fmla="*/ 0 h 2222500"/>
                <a:gd name="connsiteX2" fmla="*/ 1008112 w 1008112"/>
                <a:gd name="connsiteY2" fmla="*/ 301104 h 2222500"/>
                <a:gd name="connsiteX3" fmla="*/ 800100 w 1008112"/>
                <a:gd name="connsiteY3" fmla="*/ 2222500 h 2222500"/>
                <a:gd name="connsiteX4" fmla="*/ 0 w 1008112"/>
                <a:gd name="connsiteY4" fmla="*/ 1308100 h 2222500"/>
                <a:gd name="connsiteX0" fmla="*/ 0 w 1008112"/>
                <a:gd name="connsiteY0" fmla="*/ 1151012 h 2065412"/>
                <a:gd name="connsiteX1" fmla="*/ 288032 w 1008112"/>
                <a:gd name="connsiteY1" fmla="*/ 0 h 2065412"/>
                <a:gd name="connsiteX2" fmla="*/ 1008112 w 1008112"/>
                <a:gd name="connsiteY2" fmla="*/ 144016 h 2065412"/>
                <a:gd name="connsiteX3" fmla="*/ 800100 w 1008112"/>
                <a:gd name="connsiteY3" fmla="*/ 2065412 h 2065412"/>
                <a:gd name="connsiteX4" fmla="*/ 0 w 1008112"/>
                <a:gd name="connsiteY4" fmla="*/ 1151012 h 2065412"/>
                <a:gd name="connsiteX0" fmla="*/ 72008 w 720080"/>
                <a:gd name="connsiteY0" fmla="*/ 576064 h 2065412"/>
                <a:gd name="connsiteX1" fmla="*/ 0 w 720080"/>
                <a:gd name="connsiteY1" fmla="*/ 0 h 2065412"/>
                <a:gd name="connsiteX2" fmla="*/ 720080 w 720080"/>
                <a:gd name="connsiteY2" fmla="*/ 144016 h 2065412"/>
                <a:gd name="connsiteX3" fmla="*/ 512068 w 720080"/>
                <a:gd name="connsiteY3" fmla="*/ 2065412 h 2065412"/>
                <a:gd name="connsiteX4" fmla="*/ 72008 w 720080"/>
                <a:gd name="connsiteY4" fmla="*/ 576064 h 2065412"/>
                <a:gd name="connsiteX0" fmla="*/ 72008 w 720080"/>
                <a:gd name="connsiteY0" fmla="*/ 576064 h 792088"/>
                <a:gd name="connsiteX1" fmla="*/ 0 w 720080"/>
                <a:gd name="connsiteY1" fmla="*/ 0 h 792088"/>
                <a:gd name="connsiteX2" fmla="*/ 720080 w 720080"/>
                <a:gd name="connsiteY2" fmla="*/ 144016 h 792088"/>
                <a:gd name="connsiteX3" fmla="*/ 720080 w 720080"/>
                <a:gd name="connsiteY3" fmla="*/ 792088 h 792088"/>
                <a:gd name="connsiteX4" fmla="*/ 72008 w 720080"/>
                <a:gd name="connsiteY4" fmla="*/ 576064 h 792088"/>
                <a:gd name="connsiteX0" fmla="*/ 288032 w 936104"/>
                <a:gd name="connsiteY0" fmla="*/ 432048 h 648072"/>
                <a:gd name="connsiteX1" fmla="*/ 0 w 936104"/>
                <a:gd name="connsiteY1" fmla="*/ 0 h 648072"/>
                <a:gd name="connsiteX2" fmla="*/ 936104 w 936104"/>
                <a:gd name="connsiteY2" fmla="*/ 0 h 648072"/>
                <a:gd name="connsiteX3" fmla="*/ 936104 w 936104"/>
                <a:gd name="connsiteY3" fmla="*/ 648072 h 648072"/>
                <a:gd name="connsiteX4" fmla="*/ 288032 w 936104"/>
                <a:gd name="connsiteY4" fmla="*/ 432048 h 648072"/>
                <a:gd name="connsiteX0" fmla="*/ 288032 w 936104"/>
                <a:gd name="connsiteY0" fmla="*/ 792088 h 1008112"/>
                <a:gd name="connsiteX1" fmla="*/ 0 w 936104"/>
                <a:gd name="connsiteY1" fmla="*/ 360040 h 1008112"/>
                <a:gd name="connsiteX2" fmla="*/ 360040 w 936104"/>
                <a:gd name="connsiteY2" fmla="*/ 0 h 1008112"/>
                <a:gd name="connsiteX3" fmla="*/ 936104 w 936104"/>
                <a:gd name="connsiteY3" fmla="*/ 1008112 h 1008112"/>
                <a:gd name="connsiteX4" fmla="*/ 288032 w 936104"/>
                <a:gd name="connsiteY4" fmla="*/ 792088 h 1008112"/>
                <a:gd name="connsiteX0" fmla="*/ 288032 w 360040"/>
                <a:gd name="connsiteY0" fmla="*/ 792088 h 792088"/>
                <a:gd name="connsiteX1" fmla="*/ 0 w 360040"/>
                <a:gd name="connsiteY1" fmla="*/ 360040 h 792088"/>
                <a:gd name="connsiteX2" fmla="*/ 360040 w 360040"/>
                <a:gd name="connsiteY2" fmla="*/ 0 h 792088"/>
                <a:gd name="connsiteX3" fmla="*/ 360040 w 360040"/>
                <a:gd name="connsiteY3" fmla="*/ 576064 h 792088"/>
                <a:gd name="connsiteX4" fmla="*/ 288032 w 360040"/>
                <a:gd name="connsiteY4" fmla="*/ 792088 h 792088"/>
                <a:gd name="connsiteX0" fmla="*/ 0 w 360040"/>
                <a:gd name="connsiteY0" fmla="*/ 1008112 h 1008112"/>
                <a:gd name="connsiteX1" fmla="*/ 0 w 360040"/>
                <a:gd name="connsiteY1" fmla="*/ 360040 h 1008112"/>
                <a:gd name="connsiteX2" fmla="*/ 360040 w 360040"/>
                <a:gd name="connsiteY2" fmla="*/ 0 h 1008112"/>
                <a:gd name="connsiteX3" fmla="*/ 360040 w 360040"/>
                <a:gd name="connsiteY3" fmla="*/ 576064 h 1008112"/>
                <a:gd name="connsiteX4" fmla="*/ 0 w 360040"/>
                <a:gd name="connsiteY4" fmla="*/ 1008112 h 1008112"/>
                <a:gd name="connsiteX0" fmla="*/ 0 w 360040"/>
                <a:gd name="connsiteY0" fmla="*/ 936104 h 936104"/>
                <a:gd name="connsiteX1" fmla="*/ 0 w 360040"/>
                <a:gd name="connsiteY1" fmla="*/ 288032 h 936104"/>
                <a:gd name="connsiteX2" fmla="*/ 360040 w 360040"/>
                <a:gd name="connsiteY2" fmla="*/ 0 h 936104"/>
                <a:gd name="connsiteX3" fmla="*/ 360040 w 360040"/>
                <a:gd name="connsiteY3" fmla="*/ 504056 h 936104"/>
                <a:gd name="connsiteX4" fmla="*/ 0 w 360040"/>
                <a:gd name="connsiteY4" fmla="*/ 936104 h 936104"/>
                <a:gd name="connsiteX0" fmla="*/ 0 w 360040"/>
                <a:gd name="connsiteY0" fmla="*/ 936104 h 936104"/>
                <a:gd name="connsiteX1" fmla="*/ 0 w 360040"/>
                <a:gd name="connsiteY1" fmla="*/ 288032 h 936104"/>
                <a:gd name="connsiteX2" fmla="*/ 360040 w 360040"/>
                <a:gd name="connsiteY2" fmla="*/ 0 h 936104"/>
                <a:gd name="connsiteX3" fmla="*/ 360040 w 360040"/>
                <a:gd name="connsiteY3" fmla="*/ 504056 h 936104"/>
                <a:gd name="connsiteX4" fmla="*/ 0 w 360040"/>
                <a:gd name="connsiteY4" fmla="*/ 936104 h 936104"/>
                <a:gd name="connsiteX0" fmla="*/ 0 w 360040"/>
                <a:gd name="connsiteY0" fmla="*/ 936104 h 936104"/>
                <a:gd name="connsiteX1" fmla="*/ 0 w 360040"/>
                <a:gd name="connsiteY1" fmla="*/ 288032 h 936104"/>
                <a:gd name="connsiteX2" fmla="*/ 360040 w 360040"/>
                <a:gd name="connsiteY2" fmla="*/ 0 h 936104"/>
                <a:gd name="connsiteX3" fmla="*/ 360040 w 360040"/>
                <a:gd name="connsiteY3" fmla="*/ 504056 h 936104"/>
                <a:gd name="connsiteX4" fmla="*/ 0 w 360040"/>
                <a:gd name="connsiteY4" fmla="*/ 936104 h 936104"/>
                <a:gd name="connsiteX0" fmla="*/ 0 w 360040"/>
                <a:gd name="connsiteY0" fmla="*/ 936104 h 936104"/>
                <a:gd name="connsiteX1" fmla="*/ 0 w 360040"/>
                <a:gd name="connsiteY1" fmla="*/ 288032 h 936104"/>
                <a:gd name="connsiteX2" fmla="*/ 360040 w 360040"/>
                <a:gd name="connsiteY2" fmla="*/ 0 h 936104"/>
                <a:gd name="connsiteX3" fmla="*/ 341833 w 360040"/>
                <a:gd name="connsiteY3" fmla="*/ 500236 h 936104"/>
                <a:gd name="connsiteX4" fmla="*/ 0 w 360040"/>
                <a:gd name="connsiteY4" fmla="*/ 936104 h 936104"/>
                <a:gd name="connsiteX0" fmla="*/ 0 w 396602"/>
                <a:gd name="connsiteY0" fmla="*/ 981968 h 981968"/>
                <a:gd name="connsiteX1" fmla="*/ 0 w 396602"/>
                <a:gd name="connsiteY1" fmla="*/ 333896 h 981968"/>
                <a:gd name="connsiteX2" fmla="*/ 396602 w 396602"/>
                <a:gd name="connsiteY2" fmla="*/ 0 h 981968"/>
                <a:gd name="connsiteX3" fmla="*/ 341833 w 396602"/>
                <a:gd name="connsiteY3" fmla="*/ 546100 h 981968"/>
                <a:gd name="connsiteX4" fmla="*/ 0 w 396602"/>
                <a:gd name="connsiteY4" fmla="*/ 981968 h 981968"/>
                <a:gd name="connsiteX0" fmla="*/ 0 w 396602"/>
                <a:gd name="connsiteY0" fmla="*/ 981968 h 981968"/>
                <a:gd name="connsiteX1" fmla="*/ 0 w 396602"/>
                <a:gd name="connsiteY1" fmla="*/ 333896 h 981968"/>
                <a:gd name="connsiteX2" fmla="*/ 396602 w 396602"/>
                <a:gd name="connsiteY2" fmla="*/ 0 h 981968"/>
                <a:gd name="connsiteX3" fmla="*/ 373583 w 396602"/>
                <a:gd name="connsiteY3" fmla="*/ 508000 h 981968"/>
                <a:gd name="connsiteX4" fmla="*/ 0 w 396602"/>
                <a:gd name="connsiteY4" fmla="*/ 981968 h 981968"/>
                <a:gd name="connsiteX0" fmla="*/ 0 w 392683"/>
                <a:gd name="connsiteY0" fmla="*/ 997893 h 997893"/>
                <a:gd name="connsiteX1" fmla="*/ 0 w 392683"/>
                <a:gd name="connsiteY1" fmla="*/ 349821 h 997893"/>
                <a:gd name="connsiteX2" fmla="*/ 392683 w 392683"/>
                <a:gd name="connsiteY2" fmla="*/ 0 h 997893"/>
                <a:gd name="connsiteX3" fmla="*/ 373583 w 392683"/>
                <a:gd name="connsiteY3" fmla="*/ 523925 h 997893"/>
                <a:gd name="connsiteX4" fmla="*/ 0 w 392683"/>
                <a:gd name="connsiteY4" fmla="*/ 997893 h 99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683" h="997893">
                  <a:moveTo>
                    <a:pt x="0" y="997893"/>
                  </a:moveTo>
                  <a:lnTo>
                    <a:pt x="0" y="349821"/>
                  </a:lnTo>
                  <a:lnTo>
                    <a:pt x="392683" y="0"/>
                  </a:lnTo>
                  <a:lnTo>
                    <a:pt x="373583" y="523925"/>
                  </a:lnTo>
                  <a:lnTo>
                    <a:pt x="0" y="99789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08080"/>
                </a:gs>
                <a:gs pos="100000">
                  <a:schemeClr val="tx1"/>
                </a:gs>
              </a:gsLst>
              <a:lin ang="10200000" scaled="0"/>
              <a:tileRect/>
            </a:gradFill>
            <a:ln w="63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s-AR" sz="2400" smtClean="0">
                <a:latin typeface="Times New Roman" pitchFamily="18" charset="0"/>
              </a:endParaRPr>
            </a:p>
          </p:txBody>
        </p:sp>
      </p:grpSp>
      <p:grpSp>
        <p:nvGrpSpPr>
          <p:cNvPr id="26" name="25 Grupo"/>
          <p:cNvGrpSpPr/>
          <p:nvPr/>
        </p:nvGrpSpPr>
        <p:grpSpPr>
          <a:xfrm>
            <a:off x="1115616" y="2738109"/>
            <a:ext cx="1800200" cy="1440160"/>
            <a:chOff x="5652120" y="2492896"/>
            <a:chExt cx="1800200" cy="1440160"/>
          </a:xfrm>
        </p:grpSpPr>
        <p:sp>
          <p:nvSpPr>
            <p:cNvPr id="27" name="26 Rectángulo"/>
            <p:cNvSpPr/>
            <p:nvPr/>
          </p:nvSpPr>
          <p:spPr bwMode="auto">
            <a:xfrm>
              <a:off x="5652120" y="3212976"/>
              <a:ext cx="360040" cy="360040"/>
            </a:xfrm>
            <a:prstGeom prst="rect">
              <a:avLst/>
            </a:prstGeom>
            <a:solidFill>
              <a:srgbClr val="01010B">
                <a:alpha val="75000"/>
              </a:srgbClr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8" name="27 Rectángulo"/>
            <p:cNvSpPr/>
            <p:nvPr/>
          </p:nvSpPr>
          <p:spPr bwMode="auto">
            <a:xfrm>
              <a:off x="5652120" y="2852936"/>
              <a:ext cx="360040" cy="360040"/>
            </a:xfrm>
            <a:prstGeom prst="rect">
              <a:avLst/>
            </a:prstGeom>
            <a:solidFill>
              <a:srgbClr val="01010B">
                <a:alpha val="75000"/>
              </a:srgbClr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9" name="28 Rectángulo"/>
            <p:cNvSpPr/>
            <p:nvPr/>
          </p:nvSpPr>
          <p:spPr bwMode="auto">
            <a:xfrm>
              <a:off x="6012160" y="3212976"/>
              <a:ext cx="360040" cy="360040"/>
            </a:xfrm>
            <a:prstGeom prst="rect">
              <a:avLst/>
            </a:prstGeom>
            <a:solidFill>
              <a:srgbClr val="01010B">
                <a:alpha val="75000"/>
              </a:srgbClr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0" name="29 Rectángulo"/>
            <p:cNvSpPr/>
            <p:nvPr/>
          </p:nvSpPr>
          <p:spPr bwMode="auto">
            <a:xfrm>
              <a:off x="6372200" y="3212976"/>
              <a:ext cx="360040" cy="360040"/>
            </a:xfrm>
            <a:prstGeom prst="rect">
              <a:avLst/>
            </a:prstGeom>
            <a:solidFill>
              <a:srgbClr val="01010B">
                <a:alpha val="75000"/>
              </a:srgbClr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1" name="30 Rectángulo"/>
            <p:cNvSpPr/>
            <p:nvPr/>
          </p:nvSpPr>
          <p:spPr bwMode="auto">
            <a:xfrm>
              <a:off x="6012160" y="2492896"/>
              <a:ext cx="360040" cy="360040"/>
            </a:xfrm>
            <a:prstGeom prst="rect">
              <a:avLst/>
            </a:prstGeom>
            <a:solidFill>
              <a:srgbClr val="01010B">
                <a:alpha val="75000"/>
              </a:srgbClr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2" name="31 Rectángulo"/>
            <p:cNvSpPr/>
            <p:nvPr/>
          </p:nvSpPr>
          <p:spPr bwMode="auto">
            <a:xfrm>
              <a:off x="6372200" y="2492896"/>
              <a:ext cx="360040" cy="360040"/>
            </a:xfrm>
            <a:prstGeom prst="rect">
              <a:avLst/>
            </a:prstGeom>
            <a:solidFill>
              <a:srgbClr val="01010B">
                <a:alpha val="75000"/>
              </a:srgbClr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3" name="32 Rectángulo"/>
            <p:cNvSpPr/>
            <p:nvPr/>
          </p:nvSpPr>
          <p:spPr bwMode="auto">
            <a:xfrm>
              <a:off x="6732240" y="2492896"/>
              <a:ext cx="360040" cy="360040"/>
            </a:xfrm>
            <a:prstGeom prst="rect">
              <a:avLst/>
            </a:prstGeom>
            <a:solidFill>
              <a:srgbClr val="01010B">
                <a:alpha val="75000"/>
              </a:srgbClr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4" name="33 Rectángulo"/>
            <p:cNvSpPr/>
            <p:nvPr/>
          </p:nvSpPr>
          <p:spPr bwMode="auto">
            <a:xfrm>
              <a:off x="7092280" y="3212976"/>
              <a:ext cx="360040" cy="360040"/>
            </a:xfrm>
            <a:prstGeom prst="rect">
              <a:avLst/>
            </a:prstGeom>
            <a:solidFill>
              <a:srgbClr val="01010B">
                <a:alpha val="75000"/>
              </a:srgbClr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5" name="34 Rectángulo"/>
            <p:cNvSpPr/>
            <p:nvPr/>
          </p:nvSpPr>
          <p:spPr bwMode="auto">
            <a:xfrm>
              <a:off x="7092280" y="2852936"/>
              <a:ext cx="360040" cy="360040"/>
            </a:xfrm>
            <a:prstGeom prst="rect">
              <a:avLst/>
            </a:prstGeom>
            <a:solidFill>
              <a:srgbClr val="01010B">
                <a:alpha val="75000"/>
              </a:srgbClr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6" name="35 Rectángulo"/>
            <p:cNvSpPr/>
            <p:nvPr/>
          </p:nvSpPr>
          <p:spPr bwMode="auto">
            <a:xfrm>
              <a:off x="6372200" y="3573016"/>
              <a:ext cx="360040" cy="360040"/>
            </a:xfrm>
            <a:prstGeom prst="rect">
              <a:avLst/>
            </a:prstGeom>
            <a:solidFill>
              <a:srgbClr val="01010B">
                <a:alpha val="75000"/>
              </a:srgbClr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37" name="36 Rectángulo"/>
          <p:cNvSpPr/>
          <p:nvPr/>
        </p:nvSpPr>
        <p:spPr bwMode="auto">
          <a:xfrm>
            <a:off x="1115616" y="3717032"/>
            <a:ext cx="792088" cy="864096"/>
          </a:xfrm>
          <a:prstGeom prst="rect">
            <a:avLst/>
          </a:prstGeom>
          <a:solidFill>
            <a:schemeClr val="bg2">
              <a:lumMod val="60000"/>
              <a:lumOff val="40000"/>
              <a:alpha val="38000"/>
            </a:schemeClr>
          </a:solidFill>
          <a:ln w="6350" cap="sq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s-AR" sz="2400" smtClean="0">
              <a:latin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Implementación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19872" y="1447800"/>
            <a:ext cx="5190728" cy="4572000"/>
          </a:xfrm>
        </p:spPr>
        <p:txBody>
          <a:bodyPr/>
          <a:lstStyle/>
          <a:p>
            <a:r>
              <a:rPr lang="es-AR" sz="2000" dirty="0" smtClean="0"/>
              <a:t>VC++</a:t>
            </a:r>
          </a:p>
          <a:p>
            <a:r>
              <a:rPr lang="es-AR" sz="2000" dirty="0" smtClean="0"/>
              <a:t>SIMD</a:t>
            </a:r>
          </a:p>
          <a:p>
            <a:pPr lvl="1"/>
            <a:r>
              <a:rPr lang="en-US" sz="1800" dirty="0" smtClean="0"/>
              <a:t>4 </a:t>
            </a:r>
            <a:r>
              <a:rPr lang="en-US" sz="1800" dirty="0" err="1" smtClean="0"/>
              <a:t>px</a:t>
            </a:r>
            <a:r>
              <a:rPr lang="en-US" sz="1800" dirty="0" smtClean="0"/>
              <a:t> packed.</a:t>
            </a:r>
          </a:p>
          <a:p>
            <a:pPr lvl="1"/>
            <a:r>
              <a:rPr lang="en-US" sz="1800" dirty="0" smtClean="0"/>
              <a:t>SSE 4 </a:t>
            </a:r>
            <a:r>
              <a:rPr lang="en-US" sz="1800" dirty="0" err="1" smtClean="0"/>
              <a:t>intrinsics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BLENDVPS instruction.</a:t>
            </a:r>
          </a:p>
          <a:p>
            <a:r>
              <a:rPr lang="en-US" sz="2000" dirty="0" smtClean="0"/>
              <a:t>Tiles</a:t>
            </a:r>
          </a:p>
          <a:p>
            <a:pPr lvl="1"/>
            <a:r>
              <a:rPr lang="en-US" sz="1800" dirty="0" err="1" smtClean="0"/>
              <a:t>Tamaños</a:t>
            </a:r>
            <a:r>
              <a:rPr lang="en-US" sz="1800" dirty="0" smtClean="0"/>
              <a:t>: 8, 16, 32, 64, 128 </a:t>
            </a:r>
            <a:r>
              <a:rPr lang="en-US" sz="1800" dirty="0" err="1" smtClean="0"/>
              <a:t>px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16 </a:t>
            </a:r>
            <a:r>
              <a:rPr lang="en-US" sz="1800" dirty="0" err="1" smtClean="0"/>
              <a:t>px</a:t>
            </a:r>
            <a:r>
              <a:rPr lang="en-US" sz="1800" dirty="0" smtClean="0"/>
              <a:t> </a:t>
            </a:r>
            <a:r>
              <a:rPr lang="en-US" sz="1800" dirty="0" err="1" smtClean="0"/>
              <a:t>dió</a:t>
            </a:r>
            <a:r>
              <a:rPr lang="en-US" sz="1800" dirty="0" smtClean="0"/>
              <a:t> </a:t>
            </a:r>
            <a:r>
              <a:rPr lang="en-US" sz="1800" dirty="0" err="1" smtClean="0"/>
              <a:t>buenos</a:t>
            </a:r>
            <a:r>
              <a:rPr lang="en-US" sz="1800" dirty="0" smtClean="0"/>
              <a:t> </a:t>
            </a:r>
            <a:r>
              <a:rPr lang="en-US" sz="1800" dirty="0" err="1" smtClean="0"/>
              <a:t>resultados</a:t>
            </a:r>
            <a:r>
              <a:rPr lang="en-US" sz="1800" dirty="0" smtClean="0"/>
              <a:t> en Core 2 Duo.</a:t>
            </a:r>
            <a:endParaRPr lang="en-US" sz="1800" dirty="0" smtClean="0"/>
          </a:p>
          <a:p>
            <a:pPr lvl="1"/>
            <a:r>
              <a:rPr lang="en-US" sz="1800" dirty="0" smtClean="0"/>
              <a:t>Non linear buffer (</a:t>
            </a:r>
            <a:r>
              <a:rPr lang="en-US" sz="1800" dirty="0" err="1" smtClean="0"/>
              <a:t>Menos</a:t>
            </a:r>
            <a:r>
              <a:rPr lang="en-US" sz="1800" dirty="0" smtClean="0"/>
              <a:t> cache miss).</a:t>
            </a:r>
            <a:endParaRPr lang="es-AR" sz="1800" dirty="0" smtClean="0"/>
          </a:p>
          <a:p>
            <a:r>
              <a:rPr lang="es-AR" sz="2000" dirty="0" err="1" smtClean="0"/>
              <a:t>Multithreading</a:t>
            </a:r>
            <a:endParaRPr lang="es-AR" sz="2000" dirty="0" smtClean="0"/>
          </a:p>
          <a:p>
            <a:pPr lvl="1"/>
            <a:r>
              <a:rPr lang="es-AR" sz="1800" dirty="0" smtClean="0"/>
              <a:t>Open MP 2.0</a:t>
            </a:r>
          </a:p>
          <a:p>
            <a:pPr lvl="1"/>
            <a:r>
              <a:rPr lang="es-AR" sz="1800" dirty="0" smtClean="0"/>
              <a:t>Se reparte la carga de rasterización </a:t>
            </a:r>
            <a:r>
              <a:rPr lang="es-AR" sz="1800" dirty="0" smtClean="0"/>
              <a:t>de tiles en </a:t>
            </a:r>
            <a:r>
              <a:rPr lang="es-AR" sz="1800" dirty="0" err="1" smtClean="0"/>
              <a:t>threads</a:t>
            </a:r>
            <a:r>
              <a:rPr lang="es-AR" sz="1800" dirty="0" smtClean="0"/>
              <a:t>.</a:t>
            </a:r>
            <a:endParaRPr lang="es-AR" sz="1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Limitaciones de la técnica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400" dirty="0" smtClean="0"/>
              <a:t>Agujeros en el Occlusion Buffer</a:t>
            </a:r>
          </a:p>
          <a:p>
            <a:pPr lvl="1"/>
            <a:r>
              <a:rPr lang="en-US" sz="2000" dirty="0" err="1" smtClean="0"/>
              <a:t>Debido</a:t>
            </a:r>
            <a:r>
              <a:rPr lang="en-US" sz="2000" dirty="0" smtClean="0"/>
              <a:t> al clipping de quads.</a:t>
            </a:r>
            <a:endParaRPr lang="es-AR" sz="2000" dirty="0" smtClean="0"/>
          </a:p>
          <a:p>
            <a:endParaRPr lang="es-AR" sz="2400" dirty="0" smtClean="0"/>
          </a:p>
          <a:p>
            <a:r>
              <a:rPr lang="es-AR" sz="2400" dirty="0" smtClean="0"/>
              <a:t>Selección de los </a:t>
            </a:r>
            <a:r>
              <a:rPr lang="es-AR" sz="2400" dirty="0" err="1" smtClean="0"/>
              <a:t>occluders</a:t>
            </a:r>
            <a:endParaRPr lang="es-AR" sz="2400" dirty="0" smtClean="0"/>
          </a:p>
          <a:p>
            <a:pPr lvl="1"/>
            <a:r>
              <a:rPr lang="es-AR" sz="2000" dirty="0" smtClean="0"/>
              <a:t>Calculo del </a:t>
            </a:r>
            <a:r>
              <a:rPr lang="es-AR" sz="2000" dirty="0" err="1" smtClean="0"/>
              <a:t>Conservative</a:t>
            </a:r>
            <a:r>
              <a:rPr lang="es-AR" sz="2000" dirty="0" smtClean="0"/>
              <a:t> </a:t>
            </a:r>
            <a:r>
              <a:rPr lang="es-AR" sz="2000" dirty="0" smtClean="0"/>
              <a:t>Bounding Box.</a:t>
            </a:r>
          </a:p>
          <a:p>
            <a:pPr lvl="1"/>
            <a:endParaRPr lang="es-AR" sz="2000" dirty="0" smtClean="0"/>
          </a:p>
          <a:p>
            <a:r>
              <a:rPr lang="es-AR" sz="2400" dirty="0" err="1" smtClean="0"/>
              <a:t>Ordernamiento</a:t>
            </a:r>
            <a:r>
              <a:rPr lang="es-AR" sz="2400" dirty="0" smtClean="0"/>
              <a:t> de los </a:t>
            </a:r>
            <a:r>
              <a:rPr lang="es-AR" sz="2400" dirty="0" err="1" smtClean="0"/>
              <a:t>occluders</a:t>
            </a:r>
            <a:endParaRPr lang="es-AR" sz="2400" dirty="0" smtClean="0"/>
          </a:p>
          <a:p>
            <a:pPr lvl="1"/>
            <a:r>
              <a:rPr lang="en-US" sz="2000" dirty="0" err="1" smtClean="0"/>
              <a:t>Mejor</a:t>
            </a:r>
            <a:r>
              <a:rPr lang="en-US" sz="2000" dirty="0" smtClean="0"/>
              <a:t> </a:t>
            </a:r>
            <a:r>
              <a:rPr lang="en-US" sz="2000" dirty="0" err="1" smtClean="0"/>
              <a:t>si</a:t>
            </a:r>
            <a:r>
              <a:rPr lang="en-US" sz="2000" dirty="0" smtClean="0"/>
              <a:t> </a:t>
            </a:r>
            <a:r>
              <a:rPr lang="en-US" sz="2000" dirty="0" err="1" smtClean="0"/>
              <a:t>es</a:t>
            </a:r>
            <a:r>
              <a:rPr lang="en-US" sz="2000" dirty="0" smtClean="0"/>
              <a:t> Front-To-Back.</a:t>
            </a:r>
            <a:endParaRPr lang="es-AR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Demo</a:t>
            </a:r>
            <a:endParaRPr lang="es-AR" dirty="0"/>
          </a:p>
        </p:txBody>
      </p:sp>
      <p:pic>
        <p:nvPicPr>
          <p:cNvPr id="1026" name="Picture 2" descr="D:\Leandro\Leandro\1348941602_lapt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2348880"/>
            <a:ext cx="2592288" cy="259228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Conclusiones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400" dirty="0" smtClean="0"/>
              <a:t>Las </a:t>
            </a:r>
            <a:r>
              <a:rPr lang="es-AR" sz="2400" i="1" dirty="0" smtClean="0"/>
              <a:t>Software Occlusion </a:t>
            </a:r>
            <a:r>
              <a:rPr lang="es-AR" sz="2400" i="1" dirty="0" err="1" smtClean="0"/>
              <a:t>Queries</a:t>
            </a:r>
            <a:r>
              <a:rPr lang="es-AR" sz="2400" i="1" dirty="0" smtClean="0"/>
              <a:t> </a:t>
            </a:r>
            <a:r>
              <a:rPr lang="es-AR" sz="2400" dirty="0" smtClean="0"/>
              <a:t>pueden aplicarse eficientemente en una escena urbana con alta densidad de objetos.</a:t>
            </a:r>
          </a:p>
          <a:p>
            <a:endParaRPr lang="es-AR" sz="2400" dirty="0" smtClean="0"/>
          </a:p>
          <a:p>
            <a:r>
              <a:rPr lang="es-AR" sz="2400" dirty="0" smtClean="0"/>
              <a:t>Las características de hardware de hoy en día permiten acelerar el proceso de rasterización en CPU.</a:t>
            </a:r>
          </a:p>
          <a:p>
            <a:endParaRPr lang="es-AR" sz="2400" dirty="0" smtClean="0"/>
          </a:p>
          <a:p>
            <a:r>
              <a:rPr lang="es-AR" sz="2400" dirty="0" smtClean="0"/>
              <a:t>Mientras el CPU y GPU sigan siendo </a:t>
            </a:r>
            <a:r>
              <a:rPr lang="es-AR" sz="2400" dirty="0" err="1" smtClean="0"/>
              <a:t>cores</a:t>
            </a:r>
            <a:r>
              <a:rPr lang="es-AR" sz="2400" dirty="0" smtClean="0"/>
              <a:t> distintos, la latencia de las consultas seguirá siendo </a:t>
            </a:r>
            <a:r>
              <a:rPr lang="es-AR" sz="2400" dirty="0" smtClean="0"/>
              <a:t>una limitación a tener en cuenta.</a:t>
            </a:r>
            <a:endParaRPr lang="es-AR" sz="2400" dirty="0" smtClean="0"/>
          </a:p>
          <a:p>
            <a:endParaRPr lang="es-AR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www.bobito.com/Voxel/Voxel_files/Question%20Mark%20Bloc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852936"/>
            <a:ext cx="4068452" cy="2712301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1988840"/>
            <a:ext cx="7924800" cy="1066800"/>
          </a:xfrm>
        </p:spPr>
        <p:txBody>
          <a:bodyPr/>
          <a:lstStyle/>
          <a:p>
            <a:r>
              <a:rPr lang="es-AR" sz="4000" dirty="0" smtClean="0"/>
              <a:t>¿Preguntas?</a:t>
            </a:r>
            <a:endParaRPr lang="es-AR" sz="4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Objetivos del </a:t>
            </a:r>
            <a:r>
              <a:rPr lang="es-AR" dirty="0" err="1" smtClean="0"/>
              <a:t>paper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800" dirty="0" smtClean="0"/>
              <a:t>Implementar Software Occlusion </a:t>
            </a:r>
            <a:r>
              <a:rPr lang="es-AR" sz="2800" dirty="0" err="1" smtClean="0"/>
              <a:t>Queries</a:t>
            </a:r>
            <a:r>
              <a:rPr lang="es-AR" sz="2800" dirty="0" smtClean="0"/>
              <a:t> basado en </a:t>
            </a:r>
            <a:r>
              <a:rPr lang="es-AR" sz="2800" dirty="0" err="1" smtClean="0"/>
              <a:t>Hierarchical</a:t>
            </a:r>
            <a:r>
              <a:rPr lang="es-AR" sz="2800" dirty="0" smtClean="0"/>
              <a:t> Occlusion Map:</a:t>
            </a:r>
          </a:p>
          <a:p>
            <a:endParaRPr lang="es-AR" sz="2800" dirty="0" smtClean="0"/>
          </a:p>
          <a:p>
            <a:pPr lvl="1"/>
            <a:r>
              <a:rPr lang="es-AR" sz="2400" dirty="0" smtClean="0"/>
              <a:t>Verificar su funcionamiento en una escena </a:t>
            </a:r>
            <a:r>
              <a:rPr lang="es-AR" sz="2400" dirty="0" smtClean="0"/>
              <a:t>urbana en tiempo real.</a:t>
            </a:r>
            <a:endParaRPr lang="es-AR" sz="2400" dirty="0" smtClean="0"/>
          </a:p>
          <a:p>
            <a:pPr lvl="1"/>
            <a:endParaRPr lang="es-AR" sz="2400" dirty="0" smtClean="0"/>
          </a:p>
          <a:p>
            <a:pPr lvl="1"/>
            <a:r>
              <a:rPr lang="es-AR" sz="2400" dirty="0" smtClean="0"/>
              <a:t>Aplicar mejoras y simplificaciones para reducir el tiempo entre consultas de visibilidad.</a:t>
            </a:r>
          </a:p>
          <a:p>
            <a:pPr lvl="1"/>
            <a:endParaRPr lang="es-A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Visibility</a:t>
            </a:r>
            <a:r>
              <a:rPr lang="es-AR" dirty="0" smtClean="0"/>
              <a:t> Culling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131840" y="1412776"/>
            <a:ext cx="5478760" cy="4572000"/>
          </a:xfrm>
        </p:spPr>
        <p:txBody>
          <a:bodyPr/>
          <a:lstStyle/>
          <a:p>
            <a:r>
              <a:rPr lang="es-AR" sz="2000" dirty="0" smtClean="0"/>
              <a:t>Importancia del Visible Set</a:t>
            </a:r>
          </a:p>
          <a:p>
            <a:pPr lvl="1"/>
            <a:r>
              <a:rPr lang="en-US" sz="1800" dirty="0" err="1" smtClean="0"/>
              <a:t>Reducir</a:t>
            </a:r>
            <a:r>
              <a:rPr lang="en-US" sz="1800" dirty="0" smtClean="0"/>
              <a:t> la </a:t>
            </a:r>
            <a:r>
              <a:rPr lang="en-US" sz="1800" dirty="0" err="1" smtClean="0"/>
              <a:t>cantidad</a:t>
            </a:r>
            <a:r>
              <a:rPr lang="en-US" sz="1800" dirty="0" smtClean="0"/>
              <a:t> de </a:t>
            </a:r>
            <a:r>
              <a:rPr lang="en-US" sz="1800" dirty="0" err="1" smtClean="0"/>
              <a:t>objetos</a:t>
            </a:r>
            <a:r>
              <a:rPr lang="es-AR" sz="1800" dirty="0" smtClean="0"/>
              <a:t>.</a:t>
            </a:r>
          </a:p>
          <a:p>
            <a:pPr lvl="1"/>
            <a:r>
              <a:rPr lang="en-US" sz="1800" dirty="0" smtClean="0"/>
              <a:t>Solo </a:t>
            </a:r>
            <a:r>
              <a:rPr lang="en-US" sz="1800" dirty="0" err="1" smtClean="0"/>
              <a:t>renderizar</a:t>
            </a:r>
            <a:r>
              <a:rPr lang="en-US" sz="1800" dirty="0" smtClean="0"/>
              <a:t> los </a:t>
            </a:r>
            <a:r>
              <a:rPr lang="en-US" sz="1800" dirty="0" err="1" smtClean="0"/>
              <a:t>objetos</a:t>
            </a:r>
            <a:r>
              <a:rPr lang="en-US" sz="1800" dirty="0" smtClean="0"/>
              <a:t> </a:t>
            </a:r>
            <a:r>
              <a:rPr lang="en-US" sz="1800" dirty="0" err="1" smtClean="0"/>
              <a:t>visibles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err="1" smtClean="0"/>
              <a:t>Especialmente</a:t>
            </a:r>
            <a:r>
              <a:rPr lang="en-US" sz="1800" dirty="0" smtClean="0"/>
              <a:t> </a:t>
            </a:r>
            <a:r>
              <a:rPr lang="en-US" sz="1800" dirty="0" err="1" smtClean="0"/>
              <a:t>importante</a:t>
            </a:r>
            <a:r>
              <a:rPr lang="en-US" sz="1800" dirty="0" smtClean="0"/>
              <a:t> </a:t>
            </a:r>
            <a:r>
              <a:rPr lang="en-US" sz="1800" dirty="0" err="1" smtClean="0"/>
              <a:t>para</a:t>
            </a:r>
            <a:r>
              <a:rPr lang="en-US" sz="1800" dirty="0" smtClean="0"/>
              <a:t> </a:t>
            </a:r>
            <a:r>
              <a:rPr lang="en-US" sz="1800" dirty="0" err="1" smtClean="0"/>
              <a:t>escenas</a:t>
            </a:r>
            <a:r>
              <a:rPr lang="en-US" sz="1800" dirty="0" smtClean="0"/>
              <a:t> </a:t>
            </a:r>
            <a:r>
              <a:rPr lang="en-US" sz="1800" dirty="0" err="1" smtClean="0"/>
              <a:t>densamente</a:t>
            </a:r>
            <a:r>
              <a:rPr lang="en-US" sz="1800" dirty="0" smtClean="0"/>
              <a:t> </a:t>
            </a:r>
            <a:r>
              <a:rPr lang="en-US" sz="1800" dirty="0" err="1" smtClean="0"/>
              <a:t>ocluídas</a:t>
            </a:r>
            <a:r>
              <a:rPr lang="en-US" sz="1800" dirty="0" smtClean="0"/>
              <a:t>.</a:t>
            </a:r>
          </a:p>
          <a:p>
            <a:pPr lvl="1"/>
            <a:endParaRPr lang="en-US" sz="1800" dirty="0" smtClean="0"/>
          </a:p>
          <a:p>
            <a:r>
              <a:rPr lang="en-US" sz="2000" dirty="0" err="1" smtClean="0"/>
              <a:t>Soluciones</a:t>
            </a:r>
            <a:endParaRPr lang="en-US" sz="2000" dirty="0" smtClean="0"/>
          </a:p>
          <a:p>
            <a:pPr lvl="1"/>
            <a:r>
              <a:rPr lang="en-US" sz="1800" dirty="0" smtClean="0"/>
              <a:t>Visibility Culling</a:t>
            </a:r>
          </a:p>
          <a:p>
            <a:pPr lvl="2"/>
            <a:r>
              <a:rPr lang="en-US" sz="1600" dirty="0" smtClean="0"/>
              <a:t>Frustum culling, </a:t>
            </a:r>
            <a:r>
              <a:rPr lang="en-US" sz="1600" dirty="0" err="1" smtClean="0"/>
              <a:t>Backface</a:t>
            </a:r>
            <a:r>
              <a:rPr lang="en-US" sz="1600" dirty="0" smtClean="0"/>
              <a:t> Culling</a:t>
            </a:r>
          </a:p>
          <a:p>
            <a:pPr lvl="2"/>
            <a:r>
              <a:rPr lang="en-US" sz="1600" dirty="0" smtClean="0"/>
              <a:t>PVS:  (Cells/Portals)</a:t>
            </a:r>
          </a:p>
          <a:p>
            <a:pPr lvl="2"/>
            <a:r>
              <a:rPr lang="en-US" sz="1600" b="1" dirty="0" err="1" smtClean="0"/>
              <a:t>Occlussion</a:t>
            </a:r>
            <a:r>
              <a:rPr lang="en-US" sz="1600" b="1" dirty="0" smtClean="0"/>
              <a:t> Culling</a:t>
            </a:r>
          </a:p>
          <a:p>
            <a:pPr lvl="3"/>
            <a:r>
              <a:rPr lang="en-US" sz="1200" b="1" dirty="0" smtClean="0"/>
              <a:t>Image Space Occlusion Culling </a:t>
            </a:r>
          </a:p>
          <a:p>
            <a:pPr lvl="3">
              <a:buNone/>
            </a:pPr>
            <a:endParaRPr lang="en-US" sz="1200" b="1" dirty="0" smtClean="0"/>
          </a:p>
          <a:p>
            <a:pPr lvl="1"/>
            <a:r>
              <a:rPr lang="en-US" sz="2000" dirty="0" smtClean="0"/>
              <a:t>Hidden Surface Removal</a:t>
            </a:r>
          </a:p>
          <a:p>
            <a:pPr lvl="2"/>
            <a:r>
              <a:rPr lang="en-US" sz="1800" dirty="0" smtClean="0"/>
              <a:t>Z-Buffer</a:t>
            </a:r>
          </a:p>
          <a:p>
            <a:pPr lvl="1"/>
            <a:endParaRPr lang="en-US" sz="2000" dirty="0" smtClean="0"/>
          </a:p>
        </p:txBody>
      </p:sp>
      <p:grpSp>
        <p:nvGrpSpPr>
          <p:cNvPr id="13" name="12 Grupo"/>
          <p:cNvGrpSpPr/>
          <p:nvPr/>
        </p:nvGrpSpPr>
        <p:grpSpPr>
          <a:xfrm>
            <a:off x="395536" y="4797152"/>
            <a:ext cx="2736304" cy="2060848"/>
            <a:chOff x="395536" y="4797152"/>
            <a:chExt cx="2736304" cy="2060848"/>
          </a:xfrm>
        </p:grpSpPr>
        <p:cxnSp>
          <p:nvCxnSpPr>
            <p:cNvPr id="11" name="10 Conector recto de flecha"/>
            <p:cNvCxnSpPr/>
            <p:nvPr/>
          </p:nvCxnSpPr>
          <p:spPr bwMode="auto">
            <a:xfrm>
              <a:off x="1763688" y="5589240"/>
              <a:ext cx="0" cy="1268760"/>
            </a:xfrm>
            <a:prstGeom prst="straightConnector1">
              <a:avLst/>
            </a:prstGeom>
            <a:ln>
              <a:headEnd type="none" w="sm" len="sm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" name="4 Rectángulo redondeado"/>
            <p:cNvSpPr/>
            <p:nvPr/>
          </p:nvSpPr>
          <p:spPr bwMode="auto">
            <a:xfrm>
              <a:off x="467544" y="4797152"/>
              <a:ext cx="2664296" cy="936104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Hidden</a:t>
              </a:r>
              <a:r>
                <a:rPr kumimoji="0" lang="es-AR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r>
                <a:rPr kumimoji="0" lang="es-AR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Surface</a:t>
              </a:r>
              <a:r>
                <a:rPr kumimoji="0" lang="es-AR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Removal</a:t>
              </a:r>
              <a:endParaRPr kumimoji="0" lang="es-A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395536" y="5733256"/>
              <a:ext cx="1440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Nivel Polígono</a:t>
              </a:r>
              <a:endParaRPr lang="es-AR" dirty="0"/>
            </a:p>
          </p:txBody>
        </p:sp>
      </p:grpSp>
      <p:grpSp>
        <p:nvGrpSpPr>
          <p:cNvPr id="12" name="11 Grupo"/>
          <p:cNvGrpSpPr/>
          <p:nvPr/>
        </p:nvGrpSpPr>
        <p:grpSpPr>
          <a:xfrm>
            <a:off x="395536" y="1268760"/>
            <a:ext cx="2736304" cy="3456384"/>
            <a:chOff x="395536" y="1268760"/>
            <a:chExt cx="2736304" cy="3456384"/>
          </a:xfrm>
        </p:grpSpPr>
        <p:sp>
          <p:nvSpPr>
            <p:cNvPr id="4" name="3 Rectángulo redondeado"/>
            <p:cNvSpPr/>
            <p:nvPr/>
          </p:nvSpPr>
          <p:spPr bwMode="auto">
            <a:xfrm>
              <a:off x="467544" y="2348880"/>
              <a:ext cx="2664296" cy="792088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Visibility</a:t>
              </a:r>
              <a:r>
                <a:rPr kumimoji="0" lang="es-AR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Culling</a:t>
              </a:r>
            </a:p>
          </p:txBody>
        </p:sp>
        <p:cxnSp>
          <p:nvCxnSpPr>
            <p:cNvPr id="6" name="5 Conector recto de flecha"/>
            <p:cNvCxnSpPr/>
            <p:nvPr/>
          </p:nvCxnSpPr>
          <p:spPr bwMode="auto">
            <a:xfrm>
              <a:off x="1763688" y="3140968"/>
              <a:ext cx="0" cy="1584176"/>
            </a:xfrm>
            <a:prstGeom prst="straightConnector1">
              <a:avLst/>
            </a:prstGeom>
            <a:ln>
              <a:headEnd type="none" w="sm" len="sm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8 Conector recto de flecha"/>
            <p:cNvCxnSpPr/>
            <p:nvPr/>
          </p:nvCxnSpPr>
          <p:spPr bwMode="auto">
            <a:xfrm>
              <a:off x="1763688" y="1268760"/>
              <a:ext cx="0" cy="1080120"/>
            </a:xfrm>
            <a:prstGeom prst="straightConnector1">
              <a:avLst/>
            </a:prstGeom>
            <a:ln>
              <a:headEnd type="none" w="sm" len="sm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5" name="14 CuadroTexto"/>
            <p:cNvSpPr txBox="1"/>
            <p:nvPr/>
          </p:nvSpPr>
          <p:spPr>
            <a:xfrm>
              <a:off x="395536" y="3140968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Nivel Objeto</a:t>
              </a:r>
              <a:endParaRPr lang="es-AR" dirty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Software Occlusion Culling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07704" y="4878288"/>
            <a:ext cx="5976664" cy="1979712"/>
          </a:xfrm>
        </p:spPr>
        <p:txBody>
          <a:bodyPr/>
          <a:lstStyle/>
          <a:p>
            <a:r>
              <a:rPr lang="es-AR" sz="2400" dirty="0" smtClean="0"/>
              <a:t>Determina si un objeto es visible o no.</a:t>
            </a:r>
          </a:p>
          <a:p>
            <a:r>
              <a:rPr lang="es-AR" sz="2400" dirty="0" smtClean="0"/>
              <a:t>Implementado en CPU.</a:t>
            </a:r>
          </a:p>
          <a:p>
            <a:r>
              <a:rPr lang="es-AR" sz="2400" dirty="0" smtClean="0"/>
              <a:t>Se calcula antes </a:t>
            </a:r>
            <a:r>
              <a:rPr lang="es-AR" sz="2400" dirty="0" smtClean="0"/>
              <a:t>de enviar a GPU.</a:t>
            </a:r>
          </a:p>
          <a:p>
            <a:pPr>
              <a:buNone/>
            </a:pPr>
            <a:endParaRPr lang="es-AR" sz="2400" dirty="0" smtClean="0"/>
          </a:p>
          <a:p>
            <a:endParaRPr lang="es-AR" sz="2400" dirty="0"/>
          </a:p>
        </p:txBody>
      </p:sp>
      <p:sp>
        <p:nvSpPr>
          <p:cNvPr id="6" name="5 Rectángulo redondeado"/>
          <p:cNvSpPr/>
          <p:nvPr/>
        </p:nvSpPr>
        <p:spPr bwMode="auto">
          <a:xfrm>
            <a:off x="3491880" y="2700209"/>
            <a:ext cx="2664296" cy="108012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SW</a:t>
            </a:r>
            <a:r>
              <a:rPr kumimoji="0" lang="es-AR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Occlusion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Culling Engine</a:t>
            </a:r>
          </a:p>
        </p:txBody>
      </p:sp>
      <p:cxnSp>
        <p:nvCxnSpPr>
          <p:cNvPr id="8" name="7 Conector recto de flecha"/>
          <p:cNvCxnSpPr/>
          <p:nvPr/>
        </p:nvCxnSpPr>
        <p:spPr bwMode="auto">
          <a:xfrm>
            <a:off x="4788024" y="1548081"/>
            <a:ext cx="0" cy="1080120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4932040" y="140406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Occluders</a:t>
            </a:r>
            <a:endParaRPr lang="es-AR" dirty="0"/>
          </a:p>
        </p:txBody>
      </p:sp>
      <p:cxnSp>
        <p:nvCxnSpPr>
          <p:cNvPr id="13" name="12 Conector recto de flecha"/>
          <p:cNvCxnSpPr/>
          <p:nvPr/>
        </p:nvCxnSpPr>
        <p:spPr bwMode="auto">
          <a:xfrm>
            <a:off x="1835696" y="2988241"/>
            <a:ext cx="1584176" cy="0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1907704" y="2556193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Occludee</a:t>
            </a:r>
            <a:endParaRPr lang="es-AR" dirty="0"/>
          </a:p>
        </p:txBody>
      </p:sp>
      <p:cxnSp>
        <p:nvCxnSpPr>
          <p:cNvPr id="16" name="15 Conector recto de flecha"/>
          <p:cNvCxnSpPr/>
          <p:nvPr/>
        </p:nvCxnSpPr>
        <p:spPr bwMode="auto">
          <a:xfrm flipH="1">
            <a:off x="1763688" y="3348281"/>
            <a:ext cx="1584176" cy="0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1691680" y="3420289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Resultado</a:t>
            </a:r>
          </a:p>
          <a:p>
            <a:pPr algn="ctr"/>
            <a:r>
              <a:rPr lang="es-AR" sz="1400" dirty="0" smtClean="0"/>
              <a:t>(Visible /No visible)</a:t>
            </a:r>
            <a:endParaRPr lang="es-AR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D:\Leandro\Pictures\edifici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460" y="2780928"/>
            <a:ext cx="1246153" cy="1224136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Entradas:</a:t>
            </a:r>
            <a:br>
              <a:rPr lang="es-AR" dirty="0" smtClean="0"/>
            </a:br>
            <a:r>
              <a:rPr lang="es-AR" sz="2800" dirty="0" err="1" smtClean="0"/>
              <a:t>Occluders</a:t>
            </a:r>
            <a:endParaRPr lang="es-AR" dirty="0"/>
          </a:p>
        </p:txBody>
      </p:sp>
      <p:sp>
        <p:nvSpPr>
          <p:cNvPr id="4" name="3 Rectángulo redondeado"/>
          <p:cNvSpPr/>
          <p:nvPr/>
        </p:nvSpPr>
        <p:spPr bwMode="auto">
          <a:xfrm>
            <a:off x="6623720" y="3016002"/>
            <a:ext cx="2520280" cy="1008112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SW</a:t>
            </a:r>
            <a:r>
              <a:rPr kumimoji="0" lang="es-AR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Occlusion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Culling Engine</a:t>
            </a:r>
          </a:p>
        </p:txBody>
      </p:sp>
      <p:sp>
        <p:nvSpPr>
          <p:cNvPr id="7" name="6 Forma libre"/>
          <p:cNvSpPr/>
          <p:nvPr/>
        </p:nvSpPr>
        <p:spPr bwMode="auto">
          <a:xfrm>
            <a:off x="2195737" y="3149800"/>
            <a:ext cx="720080" cy="792088"/>
          </a:xfrm>
          <a:custGeom>
            <a:avLst/>
            <a:gdLst>
              <a:gd name="connsiteX0" fmla="*/ 0 w 1079500"/>
              <a:gd name="connsiteY0" fmla="*/ 1943100 h 2857500"/>
              <a:gd name="connsiteX1" fmla="*/ 215900 w 1079500"/>
              <a:gd name="connsiteY1" fmla="*/ 635000 h 2857500"/>
              <a:gd name="connsiteX2" fmla="*/ 1079500 w 1079500"/>
              <a:gd name="connsiteY2" fmla="*/ 0 h 2857500"/>
              <a:gd name="connsiteX3" fmla="*/ 800100 w 1079500"/>
              <a:gd name="connsiteY3" fmla="*/ 2857500 h 2857500"/>
              <a:gd name="connsiteX4" fmla="*/ 0 w 1079500"/>
              <a:gd name="connsiteY4" fmla="*/ 1943100 h 2857500"/>
              <a:gd name="connsiteX0" fmla="*/ 0 w 800100"/>
              <a:gd name="connsiteY0" fmla="*/ 1308100 h 2222500"/>
              <a:gd name="connsiteX1" fmla="*/ 215900 w 800100"/>
              <a:gd name="connsiteY1" fmla="*/ 0 h 2222500"/>
              <a:gd name="connsiteX2" fmla="*/ 288032 w 800100"/>
              <a:gd name="connsiteY2" fmla="*/ 157088 h 2222500"/>
              <a:gd name="connsiteX3" fmla="*/ 800100 w 800100"/>
              <a:gd name="connsiteY3" fmla="*/ 2222500 h 2222500"/>
              <a:gd name="connsiteX4" fmla="*/ 0 w 800100"/>
              <a:gd name="connsiteY4" fmla="*/ 1308100 h 2222500"/>
              <a:gd name="connsiteX0" fmla="*/ 0 w 1008112"/>
              <a:gd name="connsiteY0" fmla="*/ 1308100 h 2222500"/>
              <a:gd name="connsiteX1" fmla="*/ 215900 w 1008112"/>
              <a:gd name="connsiteY1" fmla="*/ 0 h 2222500"/>
              <a:gd name="connsiteX2" fmla="*/ 1008112 w 1008112"/>
              <a:gd name="connsiteY2" fmla="*/ 301104 h 2222500"/>
              <a:gd name="connsiteX3" fmla="*/ 800100 w 1008112"/>
              <a:gd name="connsiteY3" fmla="*/ 2222500 h 2222500"/>
              <a:gd name="connsiteX4" fmla="*/ 0 w 1008112"/>
              <a:gd name="connsiteY4" fmla="*/ 1308100 h 2222500"/>
              <a:gd name="connsiteX0" fmla="*/ 0 w 1008112"/>
              <a:gd name="connsiteY0" fmla="*/ 1151012 h 2065412"/>
              <a:gd name="connsiteX1" fmla="*/ 288032 w 1008112"/>
              <a:gd name="connsiteY1" fmla="*/ 0 h 2065412"/>
              <a:gd name="connsiteX2" fmla="*/ 1008112 w 1008112"/>
              <a:gd name="connsiteY2" fmla="*/ 144016 h 2065412"/>
              <a:gd name="connsiteX3" fmla="*/ 800100 w 1008112"/>
              <a:gd name="connsiteY3" fmla="*/ 2065412 h 2065412"/>
              <a:gd name="connsiteX4" fmla="*/ 0 w 1008112"/>
              <a:gd name="connsiteY4" fmla="*/ 1151012 h 2065412"/>
              <a:gd name="connsiteX0" fmla="*/ 72008 w 720080"/>
              <a:gd name="connsiteY0" fmla="*/ 576064 h 2065412"/>
              <a:gd name="connsiteX1" fmla="*/ 0 w 720080"/>
              <a:gd name="connsiteY1" fmla="*/ 0 h 2065412"/>
              <a:gd name="connsiteX2" fmla="*/ 720080 w 720080"/>
              <a:gd name="connsiteY2" fmla="*/ 144016 h 2065412"/>
              <a:gd name="connsiteX3" fmla="*/ 512068 w 720080"/>
              <a:gd name="connsiteY3" fmla="*/ 2065412 h 2065412"/>
              <a:gd name="connsiteX4" fmla="*/ 72008 w 720080"/>
              <a:gd name="connsiteY4" fmla="*/ 576064 h 2065412"/>
              <a:gd name="connsiteX0" fmla="*/ 72008 w 720080"/>
              <a:gd name="connsiteY0" fmla="*/ 576064 h 792088"/>
              <a:gd name="connsiteX1" fmla="*/ 0 w 720080"/>
              <a:gd name="connsiteY1" fmla="*/ 0 h 792088"/>
              <a:gd name="connsiteX2" fmla="*/ 720080 w 720080"/>
              <a:gd name="connsiteY2" fmla="*/ 144016 h 792088"/>
              <a:gd name="connsiteX3" fmla="*/ 720080 w 720080"/>
              <a:gd name="connsiteY3" fmla="*/ 792088 h 792088"/>
              <a:gd name="connsiteX4" fmla="*/ 72008 w 720080"/>
              <a:gd name="connsiteY4" fmla="*/ 576064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80" h="792088">
                <a:moveTo>
                  <a:pt x="72008" y="576064"/>
                </a:moveTo>
                <a:lnTo>
                  <a:pt x="0" y="0"/>
                </a:lnTo>
                <a:lnTo>
                  <a:pt x="720080" y="144016"/>
                </a:lnTo>
                <a:lnTo>
                  <a:pt x="720080" y="792088"/>
                </a:lnTo>
                <a:lnTo>
                  <a:pt x="72008" y="576064"/>
                </a:lnTo>
                <a:close/>
              </a:path>
            </a:pathLst>
          </a:custGeom>
          <a:solidFill>
            <a:srgbClr val="FF0000">
              <a:alpha val="38000"/>
            </a:srgbClr>
          </a:solidFill>
          <a:ln w="63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" name="Picture 1" descr="D:\Leandro\Pictures\edifici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8" y="2862694"/>
            <a:ext cx="1246153" cy="1224136"/>
          </a:xfrm>
          <a:prstGeom prst="rect">
            <a:avLst/>
          </a:prstGeom>
          <a:noFill/>
        </p:spPr>
      </p:pic>
      <p:sp>
        <p:nvSpPr>
          <p:cNvPr id="11" name="10 CuadroTexto"/>
          <p:cNvSpPr txBox="1"/>
          <p:nvPr/>
        </p:nvSpPr>
        <p:spPr>
          <a:xfrm>
            <a:off x="0" y="401482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err="1" smtClean="0"/>
              <a:t>Occluder</a:t>
            </a:r>
            <a:endParaRPr lang="es-AR" dirty="0"/>
          </a:p>
        </p:txBody>
      </p:sp>
      <p:sp>
        <p:nvSpPr>
          <p:cNvPr id="13" name="12 Forma libre"/>
          <p:cNvSpPr/>
          <p:nvPr/>
        </p:nvSpPr>
        <p:spPr bwMode="auto">
          <a:xfrm>
            <a:off x="2915816" y="2943994"/>
            <a:ext cx="392683" cy="997893"/>
          </a:xfrm>
          <a:custGeom>
            <a:avLst/>
            <a:gdLst>
              <a:gd name="connsiteX0" fmla="*/ 0 w 1079500"/>
              <a:gd name="connsiteY0" fmla="*/ 1943100 h 2857500"/>
              <a:gd name="connsiteX1" fmla="*/ 215900 w 1079500"/>
              <a:gd name="connsiteY1" fmla="*/ 635000 h 2857500"/>
              <a:gd name="connsiteX2" fmla="*/ 1079500 w 1079500"/>
              <a:gd name="connsiteY2" fmla="*/ 0 h 2857500"/>
              <a:gd name="connsiteX3" fmla="*/ 800100 w 1079500"/>
              <a:gd name="connsiteY3" fmla="*/ 2857500 h 2857500"/>
              <a:gd name="connsiteX4" fmla="*/ 0 w 1079500"/>
              <a:gd name="connsiteY4" fmla="*/ 1943100 h 2857500"/>
              <a:gd name="connsiteX0" fmla="*/ 0 w 800100"/>
              <a:gd name="connsiteY0" fmla="*/ 1308100 h 2222500"/>
              <a:gd name="connsiteX1" fmla="*/ 215900 w 800100"/>
              <a:gd name="connsiteY1" fmla="*/ 0 h 2222500"/>
              <a:gd name="connsiteX2" fmla="*/ 288032 w 800100"/>
              <a:gd name="connsiteY2" fmla="*/ 157088 h 2222500"/>
              <a:gd name="connsiteX3" fmla="*/ 800100 w 800100"/>
              <a:gd name="connsiteY3" fmla="*/ 2222500 h 2222500"/>
              <a:gd name="connsiteX4" fmla="*/ 0 w 800100"/>
              <a:gd name="connsiteY4" fmla="*/ 1308100 h 2222500"/>
              <a:gd name="connsiteX0" fmla="*/ 0 w 1008112"/>
              <a:gd name="connsiteY0" fmla="*/ 1308100 h 2222500"/>
              <a:gd name="connsiteX1" fmla="*/ 215900 w 1008112"/>
              <a:gd name="connsiteY1" fmla="*/ 0 h 2222500"/>
              <a:gd name="connsiteX2" fmla="*/ 1008112 w 1008112"/>
              <a:gd name="connsiteY2" fmla="*/ 301104 h 2222500"/>
              <a:gd name="connsiteX3" fmla="*/ 800100 w 1008112"/>
              <a:gd name="connsiteY3" fmla="*/ 2222500 h 2222500"/>
              <a:gd name="connsiteX4" fmla="*/ 0 w 1008112"/>
              <a:gd name="connsiteY4" fmla="*/ 1308100 h 2222500"/>
              <a:gd name="connsiteX0" fmla="*/ 0 w 1008112"/>
              <a:gd name="connsiteY0" fmla="*/ 1151012 h 2065412"/>
              <a:gd name="connsiteX1" fmla="*/ 288032 w 1008112"/>
              <a:gd name="connsiteY1" fmla="*/ 0 h 2065412"/>
              <a:gd name="connsiteX2" fmla="*/ 1008112 w 1008112"/>
              <a:gd name="connsiteY2" fmla="*/ 144016 h 2065412"/>
              <a:gd name="connsiteX3" fmla="*/ 800100 w 1008112"/>
              <a:gd name="connsiteY3" fmla="*/ 2065412 h 2065412"/>
              <a:gd name="connsiteX4" fmla="*/ 0 w 1008112"/>
              <a:gd name="connsiteY4" fmla="*/ 1151012 h 2065412"/>
              <a:gd name="connsiteX0" fmla="*/ 72008 w 720080"/>
              <a:gd name="connsiteY0" fmla="*/ 576064 h 2065412"/>
              <a:gd name="connsiteX1" fmla="*/ 0 w 720080"/>
              <a:gd name="connsiteY1" fmla="*/ 0 h 2065412"/>
              <a:gd name="connsiteX2" fmla="*/ 720080 w 720080"/>
              <a:gd name="connsiteY2" fmla="*/ 144016 h 2065412"/>
              <a:gd name="connsiteX3" fmla="*/ 512068 w 720080"/>
              <a:gd name="connsiteY3" fmla="*/ 2065412 h 2065412"/>
              <a:gd name="connsiteX4" fmla="*/ 72008 w 720080"/>
              <a:gd name="connsiteY4" fmla="*/ 576064 h 2065412"/>
              <a:gd name="connsiteX0" fmla="*/ 72008 w 720080"/>
              <a:gd name="connsiteY0" fmla="*/ 576064 h 792088"/>
              <a:gd name="connsiteX1" fmla="*/ 0 w 720080"/>
              <a:gd name="connsiteY1" fmla="*/ 0 h 792088"/>
              <a:gd name="connsiteX2" fmla="*/ 720080 w 720080"/>
              <a:gd name="connsiteY2" fmla="*/ 144016 h 792088"/>
              <a:gd name="connsiteX3" fmla="*/ 720080 w 720080"/>
              <a:gd name="connsiteY3" fmla="*/ 792088 h 792088"/>
              <a:gd name="connsiteX4" fmla="*/ 72008 w 720080"/>
              <a:gd name="connsiteY4" fmla="*/ 576064 h 792088"/>
              <a:gd name="connsiteX0" fmla="*/ 288032 w 936104"/>
              <a:gd name="connsiteY0" fmla="*/ 432048 h 648072"/>
              <a:gd name="connsiteX1" fmla="*/ 0 w 936104"/>
              <a:gd name="connsiteY1" fmla="*/ 0 h 648072"/>
              <a:gd name="connsiteX2" fmla="*/ 936104 w 936104"/>
              <a:gd name="connsiteY2" fmla="*/ 0 h 648072"/>
              <a:gd name="connsiteX3" fmla="*/ 936104 w 936104"/>
              <a:gd name="connsiteY3" fmla="*/ 648072 h 648072"/>
              <a:gd name="connsiteX4" fmla="*/ 288032 w 936104"/>
              <a:gd name="connsiteY4" fmla="*/ 432048 h 648072"/>
              <a:gd name="connsiteX0" fmla="*/ 288032 w 936104"/>
              <a:gd name="connsiteY0" fmla="*/ 792088 h 1008112"/>
              <a:gd name="connsiteX1" fmla="*/ 0 w 936104"/>
              <a:gd name="connsiteY1" fmla="*/ 360040 h 1008112"/>
              <a:gd name="connsiteX2" fmla="*/ 360040 w 936104"/>
              <a:gd name="connsiteY2" fmla="*/ 0 h 1008112"/>
              <a:gd name="connsiteX3" fmla="*/ 936104 w 936104"/>
              <a:gd name="connsiteY3" fmla="*/ 1008112 h 1008112"/>
              <a:gd name="connsiteX4" fmla="*/ 288032 w 936104"/>
              <a:gd name="connsiteY4" fmla="*/ 792088 h 1008112"/>
              <a:gd name="connsiteX0" fmla="*/ 288032 w 360040"/>
              <a:gd name="connsiteY0" fmla="*/ 792088 h 792088"/>
              <a:gd name="connsiteX1" fmla="*/ 0 w 360040"/>
              <a:gd name="connsiteY1" fmla="*/ 360040 h 792088"/>
              <a:gd name="connsiteX2" fmla="*/ 360040 w 360040"/>
              <a:gd name="connsiteY2" fmla="*/ 0 h 792088"/>
              <a:gd name="connsiteX3" fmla="*/ 360040 w 360040"/>
              <a:gd name="connsiteY3" fmla="*/ 576064 h 792088"/>
              <a:gd name="connsiteX4" fmla="*/ 288032 w 360040"/>
              <a:gd name="connsiteY4" fmla="*/ 792088 h 792088"/>
              <a:gd name="connsiteX0" fmla="*/ 0 w 360040"/>
              <a:gd name="connsiteY0" fmla="*/ 1008112 h 1008112"/>
              <a:gd name="connsiteX1" fmla="*/ 0 w 360040"/>
              <a:gd name="connsiteY1" fmla="*/ 360040 h 1008112"/>
              <a:gd name="connsiteX2" fmla="*/ 360040 w 360040"/>
              <a:gd name="connsiteY2" fmla="*/ 0 h 1008112"/>
              <a:gd name="connsiteX3" fmla="*/ 360040 w 360040"/>
              <a:gd name="connsiteY3" fmla="*/ 576064 h 1008112"/>
              <a:gd name="connsiteX4" fmla="*/ 0 w 360040"/>
              <a:gd name="connsiteY4" fmla="*/ 1008112 h 1008112"/>
              <a:gd name="connsiteX0" fmla="*/ 0 w 360040"/>
              <a:gd name="connsiteY0" fmla="*/ 936104 h 936104"/>
              <a:gd name="connsiteX1" fmla="*/ 0 w 360040"/>
              <a:gd name="connsiteY1" fmla="*/ 288032 h 936104"/>
              <a:gd name="connsiteX2" fmla="*/ 360040 w 360040"/>
              <a:gd name="connsiteY2" fmla="*/ 0 h 936104"/>
              <a:gd name="connsiteX3" fmla="*/ 360040 w 360040"/>
              <a:gd name="connsiteY3" fmla="*/ 504056 h 936104"/>
              <a:gd name="connsiteX4" fmla="*/ 0 w 360040"/>
              <a:gd name="connsiteY4" fmla="*/ 936104 h 936104"/>
              <a:gd name="connsiteX0" fmla="*/ 0 w 360040"/>
              <a:gd name="connsiteY0" fmla="*/ 936104 h 936104"/>
              <a:gd name="connsiteX1" fmla="*/ 0 w 360040"/>
              <a:gd name="connsiteY1" fmla="*/ 288032 h 936104"/>
              <a:gd name="connsiteX2" fmla="*/ 360040 w 360040"/>
              <a:gd name="connsiteY2" fmla="*/ 0 h 936104"/>
              <a:gd name="connsiteX3" fmla="*/ 360040 w 360040"/>
              <a:gd name="connsiteY3" fmla="*/ 504056 h 936104"/>
              <a:gd name="connsiteX4" fmla="*/ 0 w 360040"/>
              <a:gd name="connsiteY4" fmla="*/ 936104 h 936104"/>
              <a:gd name="connsiteX0" fmla="*/ 0 w 360040"/>
              <a:gd name="connsiteY0" fmla="*/ 936104 h 936104"/>
              <a:gd name="connsiteX1" fmla="*/ 0 w 360040"/>
              <a:gd name="connsiteY1" fmla="*/ 288032 h 936104"/>
              <a:gd name="connsiteX2" fmla="*/ 360040 w 360040"/>
              <a:gd name="connsiteY2" fmla="*/ 0 h 936104"/>
              <a:gd name="connsiteX3" fmla="*/ 360040 w 360040"/>
              <a:gd name="connsiteY3" fmla="*/ 504056 h 936104"/>
              <a:gd name="connsiteX4" fmla="*/ 0 w 360040"/>
              <a:gd name="connsiteY4" fmla="*/ 936104 h 936104"/>
              <a:gd name="connsiteX0" fmla="*/ 0 w 360040"/>
              <a:gd name="connsiteY0" fmla="*/ 936104 h 936104"/>
              <a:gd name="connsiteX1" fmla="*/ 0 w 360040"/>
              <a:gd name="connsiteY1" fmla="*/ 288032 h 936104"/>
              <a:gd name="connsiteX2" fmla="*/ 360040 w 360040"/>
              <a:gd name="connsiteY2" fmla="*/ 0 h 936104"/>
              <a:gd name="connsiteX3" fmla="*/ 341833 w 360040"/>
              <a:gd name="connsiteY3" fmla="*/ 500236 h 936104"/>
              <a:gd name="connsiteX4" fmla="*/ 0 w 360040"/>
              <a:gd name="connsiteY4" fmla="*/ 936104 h 936104"/>
              <a:gd name="connsiteX0" fmla="*/ 0 w 396602"/>
              <a:gd name="connsiteY0" fmla="*/ 981968 h 981968"/>
              <a:gd name="connsiteX1" fmla="*/ 0 w 396602"/>
              <a:gd name="connsiteY1" fmla="*/ 333896 h 981968"/>
              <a:gd name="connsiteX2" fmla="*/ 396602 w 396602"/>
              <a:gd name="connsiteY2" fmla="*/ 0 h 981968"/>
              <a:gd name="connsiteX3" fmla="*/ 341833 w 396602"/>
              <a:gd name="connsiteY3" fmla="*/ 546100 h 981968"/>
              <a:gd name="connsiteX4" fmla="*/ 0 w 396602"/>
              <a:gd name="connsiteY4" fmla="*/ 981968 h 981968"/>
              <a:gd name="connsiteX0" fmla="*/ 0 w 396602"/>
              <a:gd name="connsiteY0" fmla="*/ 981968 h 981968"/>
              <a:gd name="connsiteX1" fmla="*/ 0 w 396602"/>
              <a:gd name="connsiteY1" fmla="*/ 333896 h 981968"/>
              <a:gd name="connsiteX2" fmla="*/ 396602 w 396602"/>
              <a:gd name="connsiteY2" fmla="*/ 0 h 981968"/>
              <a:gd name="connsiteX3" fmla="*/ 373583 w 396602"/>
              <a:gd name="connsiteY3" fmla="*/ 508000 h 981968"/>
              <a:gd name="connsiteX4" fmla="*/ 0 w 396602"/>
              <a:gd name="connsiteY4" fmla="*/ 981968 h 981968"/>
              <a:gd name="connsiteX0" fmla="*/ 0 w 392683"/>
              <a:gd name="connsiteY0" fmla="*/ 997893 h 997893"/>
              <a:gd name="connsiteX1" fmla="*/ 0 w 392683"/>
              <a:gd name="connsiteY1" fmla="*/ 349821 h 997893"/>
              <a:gd name="connsiteX2" fmla="*/ 392683 w 392683"/>
              <a:gd name="connsiteY2" fmla="*/ 0 h 997893"/>
              <a:gd name="connsiteX3" fmla="*/ 373583 w 392683"/>
              <a:gd name="connsiteY3" fmla="*/ 523925 h 997893"/>
              <a:gd name="connsiteX4" fmla="*/ 0 w 392683"/>
              <a:gd name="connsiteY4" fmla="*/ 997893 h 997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683" h="997893">
                <a:moveTo>
                  <a:pt x="0" y="997893"/>
                </a:moveTo>
                <a:lnTo>
                  <a:pt x="0" y="349821"/>
                </a:lnTo>
                <a:lnTo>
                  <a:pt x="392683" y="0"/>
                </a:lnTo>
                <a:lnTo>
                  <a:pt x="373583" y="523925"/>
                </a:lnTo>
                <a:lnTo>
                  <a:pt x="0" y="997893"/>
                </a:lnTo>
                <a:close/>
              </a:path>
            </a:pathLst>
          </a:custGeom>
          <a:solidFill>
            <a:srgbClr val="FF0000">
              <a:alpha val="38000"/>
            </a:srgbClr>
          </a:solidFill>
          <a:ln w="63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13 Forma libre"/>
          <p:cNvSpPr/>
          <p:nvPr/>
        </p:nvSpPr>
        <p:spPr bwMode="auto">
          <a:xfrm>
            <a:off x="2195737" y="2845892"/>
            <a:ext cx="1116682" cy="447923"/>
          </a:xfrm>
          <a:custGeom>
            <a:avLst/>
            <a:gdLst>
              <a:gd name="connsiteX0" fmla="*/ 0 w 1079500"/>
              <a:gd name="connsiteY0" fmla="*/ 1943100 h 2857500"/>
              <a:gd name="connsiteX1" fmla="*/ 215900 w 1079500"/>
              <a:gd name="connsiteY1" fmla="*/ 635000 h 2857500"/>
              <a:gd name="connsiteX2" fmla="*/ 1079500 w 1079500"/>
              <a:gd name="connsiteY2" fmla="*/ 0 h 2857500"/>
              <a:gd name="connsiteX3" fmla="*/ 800100 w 1079500"/>
              <a:gd name="connsiteY3" fmla="*/ 2857500 h 2857500"/>
              <a:gd name="connsiteX4" fmla="*/ 0 w 1079500"/>
              <a:gd name="connsiteY4" fmla="*/ 1943100 h 2857500"/>
              <a:gd name="connsiteX0" fmla="*/ 0 w 800100"/>
              <a:gd name="connsiteY0" fmla="*/ 1308100 h 2222500"/>
              <a:gd name="connsiteX1" fmla="*/ 215900 w 800100"/>
              <a:gd name="connsiteY1" fmla="*/ 0 h 2222500"/>
              <a:gd name="connsiteX2" fmla="*/ 288032 w 800100"/>
              <a:gd name="connsiteY2" fmla="*/ 157088 h 2222500"/>
              <a:gd name="connsiteX3" fmla="*/ 800100 w 800100"/>
              <a:gd name="connsiteY3" fmla="*/ 2222500 h 2222500"/>
              <a:gd name="connsiteX4" fmla="*/ 0 w 800100"/>
              <a:gd name="connsiteY4" fmla="*/ 1308100 h 2222500"/>
              <a:gd name="connsiteX0" fmla="*/ 0 w 1008112"/>
              <a:gd name="connsiteY0" fmla="*/ 1308100 h 2222500"/>
              <a:gd name="connsiteX1" fmla="*/ 215900 w 1008112"/>
              <a:gd name="connsiteY1" fmla="*/ 0 h 2222500"/>
              <a:gd name="connsiteX2" fmla="*/ 1008112 w 1008112"/>
              <a:gd name="connsiteY2" fmla="*/ 301104 h 2222500"/>
              <a:gd name="connsiteX3" fmla="*/ 800100 w 1008112"/>
              <a:gd name="connsiteY3" fmla="*/ 2222500 h 2222500"/>
              <a:gd name="connsiteX4" fmla="*/ 0 w 1008112"/>
              <a:gd name="connsiteY4" fmla="*/ 1308100 h 2222500"/>
              <a:gd name="connsiteX0" fmla="*/ 0 w 1008112"/>
              <a:gd name="connsiteY0" fmla="*/ 1151012 h 2065412"/>
              <a:gd name="connsiteX1" fmla="*/ 288032 w 1008112"/>
              <a:gd name="connsiteY1" fmla="*/ 0 h 2065412"/>
              <a:gd name="connsiteX2" fmla="*/ 1008112 w 1008112"/>
              <a:gd name="connsiteY2" fmla="*/ 144016 h 2065412"/>
              <a:gd name="connsiteX3" fmla="*/ 800100 w 1008112"/>
              <a:gd name="connsiteY3" fmla="*/ 2065412 h 2065412"/>
              <a:gd name="connsiteX4" fmla="*/ 0 w 1008112"/>
              <a:gd name="connsiteY4" fmla="*/ 1151012 h 2065412"/>
              <a:gd name="connsiteX0" fmla="*/ 72008 w 720080"/>
              <a:gd name="connsiteY0" fmla="*/ 576064 h 2065412"/>
              <a:gd name="connsiteX1" fmla="*/ 0 w 720080"/>
              <a:gd name="connsiteY1" fmla="*/ 0 h 2065412"/>
              <a:gd name="connsiteX2" fmla="*/ 720080 w 720080"/>
              <a:gd name="connsiteY2" fmla="*/ 144016 h 2065412"/>
              <a:gd name="connsiteX3" fmla="*/ 512068 w 720080"/>
              <a:gd name="connsiteY3" fmla="*/ 2065412 h 2065412"/>
              <a:gd name="connsiteX4" fmla="*/ 72008 w 720080"/>
              <a:gd name="connsiteY4" fmla="*/ 576064 h 2065412"/>
              <a:gd name="connsiteX0" fmla="*/ 72008 w 720080"/>
              <a:gd name="connsiteY0" fmla="*/ 576064 h 792088"/>
              <a:gd name="connsiteX1" fmla="*/ 0 w 720080"/>
              <a:gd name="connsiteY1" fmla="*/ 0 h 792088"/>
              <a:gd name="connsiteX2" fmla="*/ 720080 w 720080"/>
              <a:gd name="connsiteY2" fmla="*/ 144016 h 792088"/>
              <a:gd name="connsiteX3" fmla="*/ 720080 w 720080"/>
              <a:gd name="connsiteY3" fmla="*/ 792088 h 792088"/>
              <a:gd name="connsiteX4" fmla="*/ 72008 w 720080"/>
              <a:gd name="connsiteY4" fmla="*/ 576064 h 792088"/>
              <a:gd name="connsiteX0" fmla="*/ 360040 w 1008112"/>
              <a:gd name="connsiteY0" fmla="*/ 432048 h 648072"/>
              <a:gd name="connsiteX1" fmla="*/ 0 w 1008112"/>
              <a:gd name="connsiteY1" fmla="*/ 0 h 648072"/>
              <a:gd name="connsiteX2" fmla="*/ 1008112 w 1008112"/>
              <a:gd name="connsiteY2" fmla="*/ 0 h 648072"/>
              <a:gd name="connsiteX3" fmla="*/ 1008112 w 1008112"/>
              <a:gd name="connsiteY3" fmla="*/ 648072 h 648072"/>
              <a:gd name="connsiteX4" fmla="*/ 360040 w 1008112"/>
              <a:gd name="connsiteY4" fmla="*/ 432048 h 648072"/>
              <a:gd name="connsiteX0" fmla="*/ 0 w 1584176"/>
              <a:gd name="connsiteY0" fmla="*/ 288032 h 648072"/>
              <a:gd name="connsiteX1" fmla="*/ 576064 w 1584176"/>
              <a:gd name="connsiteY1" fmla="*/ 0 h 648072"/>
              <a:gd name="connsiteX2" fmla="*/ 1584176 w 1584176"/>
              <a:gd name="connsiteY2" fmla="*/ 0 h 648072"/>
              <a:gd name="connsiteX3" fmla="*/ 1584176 w 1584176"/>
              <a:gd name="connsiteY3" fmla="*/ 648072 h 648072"/>
              <a:gd name="connsiteX4" fmla="*/ 0 w 1584176"/>
              <a:gd name="connsiteY4" fmla="*/ 288032 h 648072"/>
              <a:gd name="connsiteX0" fmla="*/ 0 w 1584176"/>
              <a:gd name="connsiteY0" fmla="*/ 288032 h 432048"/>
              <a:gd name="connsiteX1" fmla="*/ 576064 w 1584176"/>
              <a:gd name="connsiteY1" fmla="*/ 0 h 432048"/>
              <a:gd name="connsiteX2" fmla="*/ 1584176 w 1584176"/>
              <a:gd name="connsiteY2" fmla="*/ 0 h 432048"/>
              <a:gd name="connsiteX3" fmla="*/ 720080 w 1584176"/>
              <a:gd name="connsiteY3" fmla="*/ 432048 h 432048"/>
              <a:gd name="connsiteX4" fmla="*/ 0 w 1584176"/>
              <a:gd name="connsiteY4" fmla="*/ 288032 h 432048"/>
              <a:gd name="connsiteX0" fmla="*/ 0 w 1116682"/>
              <a:gd name="connsiteY0" fmla="*/ 288032 h 432048"/>
              <a:gd name="connsiteX1" fmla="*/ 576064 w 1116682"/>
              <a:gd name="connsiteY1" fmla="*/ 0 h 432048"/>
              <a:gd name="connsiteX2" fmla="*/ 1116682 w 1116682"/>
              <a:gd name="connsiteY2" fmla="*/ 82277 h 432048"/>
              <a:gd name="connsiteX3" fmla="*/ 720080 w 1116682"/>
              <a:gd name="connsiteY3" fmla="*/ 432048 h 432048"/>
              <a:gd name="connsiteX4" fmla="*/ 0 w 1116682"/>
              <a:gd name="connsiteY4" fmla="*/ 288032 h 432048"/>
              <a:gd name="connsiteX0" fmla="*/ 0 w 1116682"/>
              <a:gd name="connsiteY0" fmla="*/ 303907 h 447923"/>
              <a:gd name="connsiteX1" fmla="*/ 534789 w 1116682"/>
              <a:gd name="connsiteY1" fmla="*/ 0 h 447923"/>
              <a:gd name="connsiteX2" fmla="*/ 1116682 w 1116682"/>
              <a:gd name="connsiteY2" fmla="*/ 98152 h 447923"/>
              <a:gd name="connsiteX3" fmla="*/ 720080 w 1116682"/>
              <a:gd name="connsiteY3" fmla="*/ 447923 h 447923"/>
              <a:gd name="connsiteX4" fmla="*/ 0 w 1116682"/>
              <a:gd name="connsiteY4" fmla="*/ 303907 h 447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682" h="447923">
                <a:moveTo>
                  <a:pt x="0" y="303907"/>
                </a:moveTo>
                <a:lnTo>
                  <a:pt x="534789" y="0"/>
                </a:lnTo>
                <a:lnTo>
                  <a:pt x="1116682" y="98152"/>
                </a:lnTo>
                <a:lnTo>
                  <a:pt x="720080" y="447923"/>
                </a:lnTo>
                <a:lnTo>
                  <a:pt x="0" y="303907"/>
                </a:lnTo>
                <a:close/>
              </a:path>
            </a:pathLst>
          </a:custGeom>
          <a:solidFill>
            <a:srgbClr val="FF0000">
              <a:alpha val="38000"/>
            </a:srgbClr>
          </a:solidFill>
          <a:ln w="63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16 Conector recto"/>
          <p:cNvCxnSpPr>
            <a:stCxn id="7" idx="0"/>
          </p:cNvCxnSpPr>
          <p:nvPr/>
        </p:nvCxnSpPr>
        <p:spPr bwMode="auto">
          <a:xfrm flipV="1">
            <a:off x="2267745" y="3348858"/>
            <a:ext cx="468412" cy="377006"/>
          </a:xfrm>
          <a:prstGeom prst="line">
            <a:avLst/>
          </a:prstGeom>
          <a:solidFill>
            <a:schemeClr val="accent1"/>
          </a:solidFill>
          <a:ln w="6350" cap="sq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20" name="19 Conector recto"/>
          <p:cNvCxnSpPr>
            <a:stCxn id="14" idx="1"/>
          </p:cNvCxnSpPr>
          <p:nvPr/>
        </p:nvCxnSpPr>
        <p:spPr bwMode="auto">
          <a:xfrm>
            <a:off x="2730526" y="2845892"/>
            <a:ext cx="10393" cy="498203"/>
          </a:xfrm>
          <a:prstGeom prst="line">
            <a:avLst/>
          </a:prstGeom>
          <a:solidFill>
            <a:schemeClr val="accent1"/>
          </a:solidFill>
          <a:ln w="6350" cap="sq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21 Conector recto"/>
          <p:cNvCxnSpPr/>
          <p:nvPr/>
        </p:nvCxnSpPr>
        <p:spPr bwMode="auto">
          <a:xfrm>
            <a:off x="2740919" y="3353620"/>
            <a:ext cx="538955" cy="114299"/>
          </a:xfrm>
          <a:prstGeom prst="line">
            <a:avLst/>
          </a:prstGeom>
          <a:solidFill>
            <a:schemeClr val="accent1"/>
          </a:solidFill>
          <a:ln w="6350" cap="sq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33" name="32 CuadroTexto"/>
          <p:cNvSpPr txBox="1"/>
          <p:nvPr/>
        </p:nvSpPr>
        <p:spPr>
          <a:xfrm>
            <a:off x="1979713" y="401389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err="1" smtClean="0"/>
              <a:t>Conservative</a:t>
            </a:r>
            <a:endParaRPr lang="es-AR" dirty="0" smtClean="0"/>
          </a:p>
          <a:p>
            <a:pPr algn="ctr"/>
            <a:r>
              <a:rPr lang="en-US" dirty="0" smtClean="0"/>
              <a:t>AABB</a:t>
            </a:r>
            <a:endParaRPr lang="es-AR" dirty="0"/>
          </a:p>
        </p:txBody>
      </p:sp>
      <p:cxnSp>
        <p:nvCxnSpPr>
          <p:cNvPr id="41" name="40 Conector recto de flecha"/>
          <p:cNvCxnSpPr/>
          <p:nvPr/>
        </p:nvCxnSpPr>
        <p:spPr bwMode="auto">
          <a:xfrm>
            <a:off x="5508104" y="3592066"/>
            <a:ext cx="1080120" cy="0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/>
          <p:nvPr/>
        </p:nvCxnSpPr>
        <p:spPr bwMode="auto">
          <a:xfrm>
            <a:off x="1403648" y="3664074"/>
            <a:ext cx="504056" cy="0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34" name="33 Grupo"/>
          <p:cNvGrpSpPr/>
          <p:nvPr/>
        </p:nvGrpSpPr>
        <p:grpSpPr>
          <a:xfrm>
            <a:off x="3491880" y="2828555"/>
            <a:ext cx="2016224" cy="1780915"/>
            <a:chOff x="3491880" y="2089425"/>
            <a:chExt cx="2016224" cy="1780915"/>
          </a:xfrm>
        </p:grpSpPr>
        <p:sp>
          <p:nvSpPr>
            <p:cNvPr id="37" name="36 Forma libre"/>
            <p:cNvSpPr/>
            <p:nvPr/>
          </p:nvSpPr>
          <p:spPr bwMode="auto">
            <a:xfrm>
              <a:off x="4067944" y="2492896"/>
              <a:ext cx="720080" cy="792088"/>
            </a:xfrm>
            <a:custGeom>
              <a:avLst/>
              <a:gdLst>
                <a:gd name="connsiteX0" fmla="*/ 0 w 1079500"/>
                <a:gd name="connsiteY0" fmla="*/ 1943100 h 2857500"/>
                <a:gd name="connsiteX1" fmla="*/ 215900 w 1079500"/>
                <a:gd name="connsiteY1" fmla="*/ 635000 h 2857500"/>
                <a:gd name="connsiteX2" fmla="*/ 1079500 w 1079500"/>
                <a:gd name="connsiteY2" fmla="*/ 0 h 2857500"/>
                <a:gd name="connsiteX3" fmla="*/ 800100 w 1079500"/>
                <a:gd name="connsiteY3" fmla="*/ 2857500 h 2857500"/>
                <a:gd name="connsiteX4" fmla="*/ 0 w 1079500"/>
                <a:gd name="connsiteY4" fmla="*/ 1943100 h 2857500"/>
                <a:gd name="connsiteX0" fmla="*/ 0 w 800100"/>
                <a:gd name="connsiteY0" fmla="*/ 1308100 h 2222500"/>
                <a:gd name="connsiteX1" fmla="*/ 215900 w 800100"/>
                <a:gd name="connsiteY1" fmla="*/ 0 h 2222500"/>
                <a:gd name="connsiteX2" fmla="*/ 288032 w 800100"/>
                <a:gd name="connsiteY2" fmla="*/ 157088 h 2222500"/>
                <a:gd name="connsiteX3" fmla="*/ 800100 w 800100"/>
                <a:gd name="connsiteY3" fmla="*/ 2222500 h 2222500"/>
                <a:gd name="connsiteX4" fmla="*/ 0 w 800100"/>
                <a:gd name="connsiteY4" fmla="*/ 1308100 h 2222500"/>
                <a:gd name="connsiteX0" fmla="*/ 0 w 1008112"/>
                <a:gd name="connsiteY0" fmla="*/ 1308100 h 2222500"/>
                <a:gd name="connsiteX1" fmla="*/ 215900 w 1008112"/>
                <a:gd name="connsiteY1" fmla="*/ 0 h 2222500"/>
                <a:gd name="connsiteX2" fmla="*/ 1008112 w 1008112"/>
                <a:gd name="connsiteY2" fmla="*/ 301104 h 2222500"/>
                <a:gd name="connsiteX3" fmla="*/ 800100 w 1008112"/>
                <a:gd name="connsiteY3" fmla="*/ 2222500 h 2222500"/>
                <a:gd name="connsiteX4" fmla="*/ 0 w 1008112"/>
                <a:gd name="connsiteY4" fmla="*/ 1308100 h 2222500"/>
                <a:gd name="connsiteX0" fmla="*/ 0 w 1008112"/>
                <a:gd name="connsiteY0" fmla="*/ 1151012 h 2065412"/>
                <a:gd name="connsiteX1" fmla="*/ 288032 w 1008112"/>
                <a:gd name="connsiteY1" fmla="*/ 0 h 2065412"/>
                <a:gd name="connsiteX2" fmla="*/ 1008112 w 1008112"/>
                <a:gd name="connsiteY2" fmla="*/ 144016 h 2065412"/>
                <a:gd name="connsiteX3" fmla="*/ 800100 w 1008112"/>
                <a:gd name="connsiteY3" fmla="*/ 2065412 h 2065412"/>
                <a:gd name="connsiteX4" fmla="*/ 0 w 1008112"/>
                <a:gd name="connsiteY4" fmla="*/ 1151012 h 2065412"/>
                <a:gd name="connsiteX0" fmla="*/ 72008 w 720080"/>
                <a:gd name="connsiteY0" fmla="*/ 576064 h 2065412"/>
                <a:gd name="connsiteX1" fmla="*/ 0 w 720080"/>
                <a:gd name="connsiteY1" fmla="*/ 0 h 2065412"/>
                <a:gd name="connsiteX2" fmla="*/ 720080 w 720080"/>
                <a:gd name="connsiteY2" fmla="*/ 144016 h 2065412"/>
                <a:gd name="connsiteX3" fmla="*/ 512068 w 720080"/>
                <a:gd name="connsiteY3" fmla="*/ 2065412 h 2065412"/>
                <a:gd name="connsiteX4" fmla="*/ 72008 w 720080"/>
                <a:gd name="connsiteY4" fmla="*/ 576064 h 2065412"/>
                <a:gd name="connsiteX0" fmla="*/ 72008 w 720080"/>
                <a:gd name="connsiteY0" fmla="*/ 576064 h 792088"/>
                <a:gd name="connsiteX1" fmla="*/ 0 w 720080"/>
                <a:gd name="connsiteY1" fmla="*/ 0 h 792088"/>
                <a:gd name="connsiteX2" fmla="*/ 720080 w 720080"/>
                <a:gd name="connsiteY2" fmla="*/ 144016 h 792088"/>
                <a:gd name="connsiteX3" fmla="*/ 720080 w 720080"/>
                <a:gd name="connsiteY3" fmla="*/ 792088 h 792088"/>
                <a:gd name="connsiteX4" fmla="*/ 72008 w 720080"/>
                <a:gd name="connsiteY4" fmla="*/ 576064 h 79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80" h="792088">
                  <a:moveTo>
                    <a:pt x="72008" y="576064"/>
                  </a:moveTo>
                  <a:lnTo>
                    <a:pt x="0" y="0"/>
                  </a:lnTo>
                  <a:lnTo>
                    <a:pt x="720080" y="144016"/>
                  </a:lnTo>
                  <a:lnTo>
                    <a:pt x="720080" y="792088"/>
                  </a:lnTo>
                  <a:lnTo>
                    <a:pt x="72008" y="576064"/>
                  </a:lnTo>
                  <a:close/>
                </a:path>
              </a:pathLst>
            </a:custGeom>
            <a:solidFill>
              <a:srgbClr val="FF0000">
                <a:alpha val="38000"/>
              </a:srgbClr>
            </a:solidFill>
            <a:ln w="63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37 Forma libre"/>
            <p:cNvSpPr/>
            <p:nvPr/>
          </p:nvSpPr>
          <p:spPr bwMode="auto">
            <a:xfrm>
              <a:off x="4899397" y="2287091"/>
              <a:ext cx="392683" cy="997893"/>
            </a:xfrm>
            <a:custGeom>
              <a:avLst/>
              <a:gdLst>
                <a:gd name="connsiteX0" fmla="*/ 0 w 1079500"/>
                <a:gd name="connsiteY0" fmla="*/ 1943100 h 2857500"/>
                <a:gd name="connsiteX1" fmla="*/ 215900 w 1079500"/>
                <a:gd name="connsiteY1" fmla="*/ 635000 h 2857500"/>
                <a:gd name="connsiteX2" fmla="*/ 1079500 w 1079500"/>
                <a:gd name="connsiteY2" fmla="*/ 0 h 2857500"/>
                <a:gd name="connsiteX3" fmla="*/ 800100 w 1079500"/>
                <a:gd name="connsiteY3" fmla="*/ 2857500 h 2857500"/>
                <a:gd name="connsiteX4" fmla="*/ 0 w 1079500"/>
                <a:gd name="connsiteY4" fmla="*/ 1943100 h 2857500"/>
                <a:gd name="connsiteX0" fmla="*/ 0 w 800100"/>
                <a:gd name="connsiteY0" fmla="*/ 1308100 h 2222500"/>
                <a:gd name="connsiteX1" fmla="*/ 215900 w 800100"/>
                <a:gd name="connsiteY1" fmla="*/ 0 h 2222500"/>
                <a:gd name="connsiteX2" fmla="*/ 288032 w 800100"/>
                <a:gd name="connsiteY2" fmla="*/ 157088 h 2222500"/>
                <a:gd name="connsiteX3" fmla="*/ 800100 w 800100"/>
                <a:gd name="connsiteY3" fmla="*/ 2222500 h 2222500"/>
                <a:gd name="connsiteX4" fmla="*/ 0 w 800100"/>
                <a:gd name="connsiteY4" fmla="*/ 1308100 h 2222500"/>
                <a:gd name="connsiteX0" fmla="*/ 0 w 1008112"/>
                <a:gd name="connsiteY0" fmla="*/ 1308100 h 2222500"/>
                <a:gd name="connsiteX1" fmla="*/ 215900 w 1008112"/>
                <a:gd name="connsiteY1" fmla="*/ 0 h 2222500"/>
                <a:gd name="connsiteX2" fmla="*/ 1008112 w 1008112"/>
                <a:gd name="connsiteY2" fmla="*/ 301104 h 2222500"/>
                <a:gd name="connsiteX3" fmla="*/ 800100 w 1008112"/>
                <a:gd name="connsiteY3" fmla="*/ 2222500 h 2222500"/>
                <a:gd name="connsiteX4" fmla="*/ 0 w 1008112"/>
                <a:gd name="connsiteY4" fmla="*/ 1308100 h 2222500"/>
                <a:gd name="connsiteX0" fmla="*/ 0 w 1008112"/>
                <a:gd name="connsiteY0" fmla="*/ 1151012 h 2065412"/>
                <a:gd name="connsiteX1" fmla="*/ 288032 w 1008112"/>
                <a:gd name="connsiteY1" fmla="*/ 0 h 2065412"/>
                <a:gd name="connsiteX2" fmla="*/ 1008112 w 1008112"/>
                <a:gd name="connsiteY2" fmla="*/ 144016 h 2065412"/>
                <a:gd name="connsiteX3" fmla="*/ 800100 w 1008112"/>
                <a:gd name="connsiteY3" fmla="*/ 2065412 h 2065412"/>
                <a:gd name="connsiteX4" fmla="*/ 0 w 1008112"/>
                <a:gd name="connsiteY4" fmla="*/ 1151012 h 2065412"/>
                <a:gd name="connsiteX0" fmla="*/ 72008 w 720080"/>
                <a:gd name="connsiteY0" fmla="*/ 576064 h 2065412"/>
                <a:gd name="connsiteX1" fmla="*/ 0 w 720080"/>
                <a:gd name="connsiteY1" fmla="*/ 0 h 2065412"/>
                <a:gd name="connsiteX2" fmla="*/ 720080 w 720080"/>
                <a:gd name="connsiteY2" fmla="*/ 144016 h 2065412"/>
                <a:gd name="connsiteX3" fmla="*/ 512068 w 720080"/>
                <a:gd name="connsiteY3" fmla="*/ 2065412 h 2065412"/>
                <a:gd name="connsiteX4" fmla="*/ 72008 w 720080"/>
                <a:gd name="connsiteY4" fmla="*/ 576064 h 2065412"/>
                <a:gd name="connsiteX0" fmla="*/ 72008 w 720080"/>
                <a:gd name="connsiteY0" fmla="*/ 576064 h 792088"/>
                <a:gd name="connsiteX1" fmla="*/ 0 w 720080"/>
                <a:gd name="connsiteY1" fmla="*/ 0 h 792088"/>
                <a:gd name="connsiteX2" fmla="*/ 720080 w 720080"/>
                <a:gd name="connsiteY2" fmla="*/ 144016 h 792088"/>
                <a:gd name="connsiteX3" fmla="*/ 720080 w 720080"/>
                <a:gd name="connsiteY3" fmla="*/ 792088 h 792088"/>
                <a:gd name="connsiteX4" fmla="*/ 72008 w 720080"/>
                <a:gd name="connsiteY4" fmla="*/ 576064 h 792088"/>
                <a:gd name="connsiteX0" fmla="*/ 288032 w 936104"/>
                <a:gd name="connsiteY0" fmla="*/ 432048 h 648072"/>
                <a:gd name="connsiteX1" fmla="*/ 0 w 936104"/>
                <a:gd name="connsiteY1" fmla="*/ 0 h 648072"/>
                <a:gd name="connsiteX2" fmla="*/ 936104 w 936104"/>
                <a:gd name="connsiteY2" fmla="*/ 0 h 648072"/>
                <a:gd name="connsiteX3" fmla="*/ 936104 w 936104"/>
                <a:gd name="connsiteY3" fmla="*/ 648072 h 648072"/>
                <a:gd name="connsiteX4" fmla="*/ 288032 w 936104"/>
                <a:gd name="connsiteY4" fmla="*/ 432048 h 648072"/>
                <a:gd name="connsiteX0" fmla="*/ 288032 w 936104"/>
                <a:gd name="connsiteY0" fmla="*/ 792088 h 1008112"/>
                <a:gd name="connsiteX1" fmla="*/ 0 w 936104"/>
                <a:gd name="connsiteY1" fmla="*/ 360040 h 1008112"/>
                <a:gd name="connsiteX2" fmla="*/ 360040 w 936104"/>
                <a:gd name="connsiteY2" fmla="*/ 0 h 1008112"/>
                <a:gd name="connsiteX3" fmla="*/ 936104 w 936104"/>
                <a:gd name="connsiteY3" fmla="*/ 1008112 h 1008112"/>
                <a:gd name="connsiteX4" fmla="*/ 288032 w 936104"/>
                <a:gd name="connsiteY4" fmla="*/ 792088 h 1008112"/>
                <a:gd name="connsiteX0" fmla="*/ 288032 w 360040"/>
                <a:gd name="connsiteY0" fmla="*/ 792088 h 792088"/>
                <a:gd name="connsiteX1" fmla="*/ 0 w 360040"/>
                <a:gd name="connsiteY1" fmla="*/ 360040 h 792088"/>
                <a:gd name="connsiteX2" fmla="*/ 360040 w 360040"/>
                <a:gd name="connsiteY2" fmla="*/ 0 h 792088"/>
                <a:gd name="connsiteX3" fmla="*/ 360040 w 360040"/>
                <a:gd name="connsiteY3" fmla="*/ 576064 h 792088"/>
                <a:gd name="connsiteX4" fmla="*/ 288032 w 360040"/>
                <a:gd name="connsiteY4" fmla="*/ 792088 h 792088"/>
                <a:gd name="connsiteX0" fmla="*/ 0 w 360040"/>
                <a:gd name="connsiteY0" fmla="*/ 1008112 h 1008112"/>
                <a:gd name="connsiteX1" fmla="*/ 0 w 360040"/>
                <a:gd name="connsiteY1" fmla="*/ 360040 h 1008112"/>
                <a:gd name="connsiteX2" fmla="*/ 360040 w 360040"/>
                <a:gd name="connsiteY2" fmla="*/ 0 h 1008112"/>
                <a:gd name="connsiteX3" fmla="*/ 360040 w 360040"/>
                <a:gd name="connsiteY3" fmla="*/ 576064 h 1008112"/>
                <a:gd name="connsiteX4" fmla="*/ 0 w 360040"/>
                <a:gd name="connsiteY4" fmla="*/ 1008112 h 1008112"/>
                <a:gd name="connsiteX0" fmla="*/ 0 w 360040"/>
                <a:gd name="connsiteY0" fmla="*/ 936104 h 936104"/>
                <a:gd name="connsiteX1" fmla="*/ 0 w 360040"/>
                <a:gd name="connsiteY1" fmla="*/ 288032 h 936104"/>
                <a:gd name="connsiteX2" fmla="*/ 360040 w 360040"/>
                <a:gd name="connsiteY2" fmla="*/ 0 h 936104"/>
                <a:gd name="connsiteX3" fmla="*/ 360040 w 360040"/>
                <a:gd name="connsiteY3" fmla="*/ 504056 h 936104"/>
                <a:gd name="connsiteX4" fmla="*/ 0 w 360040"/>
                <a:gd name="connsiteY4" fmla="*/ 936104 h 936104"/>
                <a:gd name="connsiteX0" fmla="*/ 0 w 360040"/>
                <a:gd name="connsiteY0" fmla="*/ 936104 h 936104"/>
                <a:gd name="connsiteX1" fmla="*/ 0 w 360040"/>
                <a:gd name="connsiteY1" fmla="*/ 288032 h 936104"/>
                <a:gd name="connsiteX2" fmla="*/ 360040 w 360040"/>
                <a:gd name="connsiteY2" fmla="*/ 0 h 936104"/>
                <a:gd name="connsiteX3" fmla="*/ 360040 w 360040"/>
                <a:gd name="connsiteY3" fmla="*/ 504056 h 936104"/>
                <a:gd name="connsiteX4" fmla="*/ 0 w 360040"/>
                <a:gd name="connsiteY4" fmla="*/ 936104 h 936104"/>
                <a:gd name="connsiteX0" fmla="*/ 0 w 360040"/>
                <a:gd name="connsiteY0" fmla="*/ 936104 h 936104"/>
                <a:gd name="connsiteX1" fmla="*/ 0 w 360040"/>
                <a:gd name="connsiteY1" fmla="*/ 288032 h 936104"/>
                <a:gd name="connsiteX2" fmla="*/ 360040 w 360040"/>
                <a:gd name="connsiteY2" fmla="*/ 0 h 936104"/>
                <a:gd name="connsiteX3" fmla="*/ 360040 w 360040"/>
                <a:gd name="connsiteY3" fmla="*/ 504056 h 936104"/>
                <a:gd name="connsiteX4" fmla="*/ 0 w 360040"/>
                <a:gd name="connsiteY4" fmla="*/ 936104 h 936104"/>
                <a:gd name="connsiteX0" fmla="*/ 0 w 360040"/>
                <a:gd name="connsiteY0" fmla="*/ 936104 h 936104"/>
                <a:gd name="connsiteX1" fmla="*/ 0 w 360040"/>
                <a:gd name="connsiteY1" fmla="*/ 288032 h 936104"/>
                <a:gd name="connsiteX2" fmla="*/ 360040 w 360040"/>
                <a:gd name="connsiteY2" fmla="*/ 0 h 936104"/>
                <a:gd name="connsiteX3" fmla="*/ 341833 w 360040"/>
                <a:gd name="connsiteY3" fmla="*/ 500236 h 936104"/>
                <a:gd name="connsiteX4" fmla="*/ 0 w 360040"/>
                <a:gd name="connsiteY4" fmla="*/ 936104 h 936104"/>
                <a:gd name="connsiteX0" fmla="*/ 0 w 396602"/>
                <a:gd name="connsiteY0" fmla="*/ 981968 h 981968"/>
                <a:gd name="connsiteX1" fmla="*/ 0 w 396602"/>
                <a:gd name="connsiteY1" fmla="*/ 333896 h 981968"/>
                <a:gd name="connsiteX2" fmla="*/ 396602 w 396602"/>
                <a:gd name="connsiteY2" fmla="*/ 0 h 981968"/>
                <a:gd name="connsiteX3" fmla="*/ 341833 w 396602"/>
                <a:gd name="connsiteY3" fmla="*/ 546100 h 981968"/>
                <a:gd name="connsiteX4" fmla="*/ 0 w 396602"/>
                <a:gd name="connsiteY4" fmla="*/ 981968 h 981968"/>
                <a:gd name="connsiteX0" fmla="*/ 0 w 396602"/>
                <a:gd name="connsiteY0" fmla="*/ 981968 h 981968"/>
                <a:gd name="connsiteX1" fmla="*/ 0 w 396602"/>
                <a:gd name="connsiteY1" fmla="*/ 333896 h 981968"/>
                <a:gd name="connsiteX2" fmla="*/ 396602 w 396602"/>
                <a:gd name="connsiteY2" fmla="*/ 0 h 981968"/>
                <a:gd name="connsiteX3" fmla="*/ 373583 w 396602"/>
                <a:gd name="connsiteY3" fmla="*/ 508000 h 981968"/>
                <a:gd name="connsiteX4" fmla="*/ 0 w 396602"/>
                <a:gd name="connsiteY4" fmla="*/ 981968 h 981968"/>
                <a:gd name="connsiteX0" fmla="*/ 0 w 392683"/>
                <a:gd name="connsiteY0" fmla="*/ 997893 h 997893"/>
                <a:gd name="connsiteX1" fmla="*/ 0 w 392683"/>
                <a:gd name="connsiteY1" fmla="*/ 349821 h 997893"/>
                <a:gd name="connsiteX2" fmla="*/ 392683 w 392683"/>
                <a:gd name="connsiteY2" fmla="*/ 0 h 997893"/>
                <a:gd name="connsiteX3" fmla="*/ 373583 w 392683"/>
                <a:gd name="connsiteY3" fmla="*/ 523925 h 997893"/>
                <a:gd name="connsiteX4" fmla="*/ 0 w 392683"/>
                <a:gd name="connsiteY4" fmla="*/ 997893 h 99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683" h="997893">
                  <a:moveTo>
                    <a:pt x="0" y="997893"/>
                  </a:moveTo>
                  <a:lnTo>
                    <a:pt x="0" y="349821"/>
                  </a:lnTo>
                  <a:lnTo>
                    <a:pt x="392683" y="0"/>
                  </a:lnTo>
                  <a:lnTo>
                    <a:pt x="373583" y="523925"/>
                  </a:lnTo>
                  <a:lnTo>
                    <a:pt x="0" y="997893"/>
                  </a:lnTo>
                  <a:close/>
                </a:path>
              </a:pathLst>
            </a:custGeom>
            <a:solidFill>
              <a:srgbClr val="FF0000">
                <a:alpha val="38000"/>
              </a:srgbClr>
            </a:solidFill>
            <a:ln w="63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9" name="38 Forma libre"/>
            <p:cNvSpPr/>
            <p:nvPr/>
          </p:nvSpPr>
          <p:spPr bwMode="auto">
            <a:xfrm>
              <a:off x="4120902" y="2113806"/>
              <a:ext cx="1116682" cy="447923"/>
            </a:xfrm>
            <a:custGeom>
              <a:avLst/>
              <a:gdLst>
                <a:gd name="connsiteX0" fmla="*/ 0 w 1079500"/>
                <a:gd name="connsiteY0" fmla="*/ 1943100 h 2857500"/>
                <a:gd name="connsiteX1" fmla="*/ 215900 w 1079500"/>
                <a:gd name="connsiteY1" fmla="*/ 635000 h 2857500"/>
                <a:gd name="connsiteX2" fmla="*/ 1079500 w 1079500"/>
                <a:gd name="connsiteY2" fmla="*/ 0 h 2857500"/>
                <a:gd name="connsiteX3" fmla="*/ 800100 w 1079500"/>
                <a:gd name="connsiteY3" fmla="*/ 2857500 h 2857500"/>
                <a:gd name="connsiteX4" fmla="*/ 0 w 1079500"/>
                <a:gd name="connsiteY4" fmla="*/ 1943100 h 2857500"/>
                <a:gd name="connsiteX0" fmla="*/ 0 w 800100"/>
                <a:gd name="connsiteY0" fmla="*/ 1308100 h 2222500"/>
                <a:gd name="connsiteX1" fmla="*/ 215900 w 800100"/>
                <a:gd name="connsiteY1" fmla="*/ 0 h 2222500"/>
                <a:gd name="connsiteX2" fmla="*/ 288032 w 800100"/>
                <a:gd name="connsiteY2" fmla="*/ 157088 h 2222500"/>
                <a:gd name="connsiteX3" fmla="*/ 800100 w 800100"/>
                <a:gd name="connsiteY3" fmla="*/ 2222500 h 2222500"/>
                <a:gd name="connsiteX4" fmla="*/ 0 w 800100"/>
                <a:gd name="connsiteY4" fmla="*/ 1308100 h 2222500"/>
                <a:gd name="connsiteX0" fmla="*/ 0 w 1008112"/>
                <a:gd name="connsiteY0" fmla="*/ 1308100 h 2222500"/>
                <a:gd name="connsiteX1" fmla="*/ 215900 w 1008112"/>
                <a:gd name="connsiteY1" fmla="*/ 0 h 2222500"/>
                <a:gd name="connsiteX2" fmla="*/ 1008112 w 1008112"/>
                <a:gd name="connsiteY2" fmla="*/ 301104 h 2222500"/>
                <a:gd name="connsiteX3" fmla="*/ 800100 w 1008112"/>
                <a:gd name="connsiteY3" fmla="*/ 2222500 h 2222500"/>
                <a:gd name="connsiteX4" fmla="*/ 0 w 1008112"/>
                <a:gd name="connsiteY4" fmla="*/ 1308100 h 2222500"/>
                <a:gd name="connsiteX0" fmla="*/ 0 w 1008112"/>
                <a:gd name="connsiteY0" fmla="*/ 1151012 h 2065412"/>
                <a:gd name="connsiteX1" fmla="*/ 288032 w 1008112"/>
                <a:gd name="connsiteY1" fmla="*/ 0 h 2065412"/>
                <a:gd name="connsiteX2" fmla="*/ 1008112 w 1008112"/>
                <a:gd name="connsiteY2" fmla="*/ 144016 h 2065412"/>
                <a:gd name="connsiteX3" fmla="*/ 800100 w 1008112"/>
                <a:gd name="connsiteY3" fmla="*/ 2065412 h 2065412"/>
                <a:gd name="connsiteX4" fmla="*/ 0 w 1008112"/>
                <a:gd name="connsiteY4" fmla="*/ 1151012 h 2065412"/>
                <a:gd name="connsiteX0" fmla="*/ 72008 w 720080"/>
                <a:gd name="connsiteY0" fmla="*/ 576064 h 2065412"/>
                <a:gd name="connsiteX1" fmla="*/ 0 w 720080"/>
                <a:gd name="connsiteY1" fmla="*/ 0 h 2065412"/>
                <a:gd name="connsiteX2" fmla="*/ 720080 w 720080"/>
                <a:gd name="connsiteY2" fmla="*/ 144016 h 2065412"/>
                <a:gd name="connsiteX3" fmla="*/ 512068 w 720080"/>
                <a:gd name="connsiteY3" fmla="*/ 2065412 h 2065412"/>
                <a:gd name="connsiteX4" fmla="*/ 72008 w 720080"/>
                <a:gd name="connsiteY4" fmla="*/ 576064 h 2065412"/>
                <a:gd name="connsiteX0" fmla="*/ 72008 w 720080"/>
                <a:gd name="connsiteY0" fmla="*/ 576064 h 792088"/>
                <a:gd name="connsiteX1" fmla="*/ 0 w 720080"/>
                <a:gd name="connsiteY1" fmla="*/ 0 h 792088"/>
                <a:gd name="connsiteX2" fmla="*/ 720080 w 720080"/>
                <a:gd name="connsiteY2" fmla="*/ 144016 h 792088"/>
                <a:gd name="connsiteX3" fmla="*/ 720080 w 720080"/>
                <a:gd name="connsiteY3" fmla="*/ 792088 h 792088"/>
                <a:gd name="connsiteX4" fmla="*/ 72008 w 720080"/>
                <a:gd name="connsiteY4" fmla="*/ 576064 h 792088"/>
                <a:gd name="connsiteX0" fmla="*/ 360040 w 1008112"/>
                <a:gd name="connsiteY0" fmla="*/ 432048 h 648072"/>
                <a:gd name="connsiteX1" fmla="*/ 0 w 1008112"/>
                <a:gd name="connsiteY1" fmla="*/ 0 h 648072"/>
                <a:gd name="connsiteX2" fmla="*/ 1008112 w 1008112"/>
                <a:gd name="connsiteY2" fmla="*/ 0 h 648072"/>
                <a:gd name="connsiteX3" fmla="*/ 1008112 w 1008112"/>
                <a:gd name="connsiteY3" fmla="*/ 648072 h 648072"/>
                <a:gd name="connsiteX4" fmla="*/ 360040 w 1008112"/>
                <a:gd name="connsiteY4" fmla="*/ 432048 h 648072"/>
                <a:gd name="connsiteX0" fmla="*/ 0 w 1584176"/>
                <a:gd name="connsiteY0" fmla="*/ 288032 h 648072"/>
                <a:gd name="connsiteX1" fmla="*/ 576064 w 1584176"/>
                <a:gd name="connsiteY1" fmla="*/ 0 h 648072"/>
                <a:gd name="connsiteX2" fmla="*/ 1584176 w 1584176"/>
                <a:gd name="connsiteY2" fmla="*/ 0 h 648072"/>
                <a:gd name="connsiteX3" fmla="*/ 1584176 w 1584176"/>
                <a:gd name="connsiteY3" fmla="*/ 648072 h 648072"/>
                <a:gd name="connsiteX4" fmla="*/ 0 w 1584176"/>
                <a:gd name="connsiteY4" fmla="*/ 288032 h 648072"/>
                <a:gd name="connsiteX0" fmla="*/ 0 w 1584176"/>
                <a:gd name="connsiteY0" fmla="*/ 288032 h 432048"/>
                <a:gd name="connsiteX1" fmla="*/ 576064 w 1584176"/>
                <a:gd name="connsiteY1" fmla="*/ 0 h 432048"/>
                <a:gd name="connsiteX2" fmla="*/ 1584176 w 1584176"/>
                <a:gd name="connsiteY2" fmla="*/ 0 h 432048"/>
                <a:gd name="connsiteX3" fmla="*/ 720080 w 1584176"/>
                <a:gd name="connsiteY3" fmla="*/ 432048 h 432048"/>
                <a:gd name="connsiteX4" fmla="*/ 0 w 1584176"/>
                <a:gd name="connsiteY4" fmla="*/ 288032 h 432048"/>
                <a:gd name="connsiteX0" fmla="*/ 0 w 1116682"/>
                <a:gd name="connsiteY0" fmla="*/ 288032 h 432048"/>
                <a:gd name="connsiteX1" fmla="*/ 576064 w 1116682"/>
                <a:gd name="connsiteY1" fmla="*/ 0 h 432048"/>
                <a:gd name="connsiteX2" fmla="*/ 1116682 w 1116682"/>
                <a:gd name="connsiteY2" fmla="*/ 82277 h 432048"/>
                <a:gd name="connsiteX3" fmla="*/ 720080 w 1116682"/>
                <a:gd name="connsiteY3" fmla="*/ 432048 h 432048"/>
                <a:gd name="connsiteX4" fmla="*/ 0 w 1116682"/>
                <a:gd name="connsiteY4" fmla="*/ 288032 h 432048"/>
                <a:gd name="connsiteX0" fmla="*/ 0 w 1116682"/>
                <a:gd name="connsiteY0" fmla="*/ 303907 h 447923"/>
                <a:gd name="connsiteX1" fmla="*/ 534789 w 1116682"/>
                <a:gd name="connsiteY1" fmla="*/ 0 h 447923"/>
                <a:gd name="connsiteX2" fmla="*/ 1116682 w 1116682"/>
                <a:gd name="connsiteY2" fmla="*/ 98152 h 447923"/>
                <a:gd name="connsiteX3" fmla="*/ 720080 w 1116682"/>
                <a:gd name="connsiteY3" fmla="*/ 447923 h 447923"/>
                <a:gd name="connsiteX4" fmla="*/ 0 w 1116682"/>
                <a:gd name="connsiteY4" fmla="*/ 303907 h 44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6682" h="447923">
                  <a:moveTo>
                    <a:pt x="0" y="303907"/>
                  </a:moveTo>
                  <a:lnTo>
                    <a:pt x="534789" y="0"/>
                  </a:lnTo>
                  <a:lnTo>
                    <a:pt x="1116682" y="98152"/>
                  </a:lnTo>
                  <a:lnTo>
                    <a:pt x="720080" y="447923"/>
                  </a:lnTo>
                  <a:lnTo>
                    <a:pt x="0" y="303907"/>
                  </a:lnTo>
                  <a:close/>
                </a:path>
              </a:pathLst>
            </a:custGeom>
            <a:solidFill>
              <a:srgbClr val="FF0000">
                <a:alpha val="38000"/>
              </a:srgbClr>
            </a:solidFill>
            <a:ln w="63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39 CuadroTexto"/>
            <p:cNvSpPr txBox="1"/>
            <p:nvPr/>
          </p:nvSpPr>
          <p:spPr>
            <a:xfrm>
              <a:off x="3851920" y="3501008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Visible Quads</a:t>
              </a:r>
              <a:endParaRPr lang="es-AR" dirty="0"/>
            </a:p>
          </p:txBody>
        </p:sp>
        <p:cxnSp>
          <p:nvCxnSpPr>
            <p:cNvPr id="45" name="44 Conector recto de flecha"/>
            <p:cNvCxnSpPr/>
            <p:nvPr/>
          </p:nvCxnSpPr>
          <p:spPr bwMode="auto">
            <a:xfrm>
              <a:off x="3491880" y="2924944"/>
              <a:ext cx="504056" cy="0"/>
            </a:xfrm>
            <a:prstGeom prst="straightConnector1">
              <a:avLst/>
            </a:prstGeom>
            <a:ln>
              <a:headEnd type="none" w="sm" len="sm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6" name="45 Elipse"/>
            <p:cNvSpPr/>
            <p:nvPr/>
          </p:nvSpPr>
          <p:spPr bwMode="auto">
            <a:xfrm flipH="1" flipV="1">
              <a:off x="4113759" y="3038004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46 Elipse"/>
            <p:cNvSpPr/>
            <p:nvPr/>
          </p:nvSpPr>
          <p:spPr bwMode="auto">
            <a:xfrm flipH="1" flipV="1">
              <a:off x="4761831" y="3263553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47 Elipse"/>
            <p:cNvSpPr/>
            <p:nvPr/>
          </p:nvSpPr>
          <p:spPr bwMode="auto">
            <a:xfrm flipH="1" flipV="1">
              <a:off x="4886226" y="3254028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48 Elipse"/>
            <p:cNvSpPr/>
            <p:nvPr/>
          </p:nvSpPr>
          <p:spPr bwMode="auto">
            <a:xfrm flipH="1" flipV="1">
              <a:off x="4048894" y="2478609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0" name="49 Elipse"/>
            <p:cNvSpPr/>
            <p:nvPr/>
          </p:nvSpPr>
          <p:spPr bwMode="auto">
            <a:xfrm flipH="1" flipV="1">
              <a:off x="4766023" y="2620814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50 Elipse"/>
            <p:cNvSpPr/>
            <p:nvPr/>
          </p:nvSpPr>
          <p:spPr bwMode="auto">
            <a:xfrm flipH="1" flipV="1">
              <a:off x="4879652" y="2617862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51 Elipse"/>
            <p:cNvSpPr/>
            <p:nvPr/>
          </p:nvSpPr>
          <p:spPr bwMode="auto">
            <a:xfrm flipH="1" flipV="1">
              <a:off x="5253980" y="2790453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52 Elipse"/>
            <p:cNvSpPr/>
            <p:nvPr/>
          </p:nvSpPr>
          <p:spPr bwMode="auto">
            <a:xfrm flipH="1" flipV="1">
              <a:off x="5270172" y="2276872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4" name="53 Elipse"/>
            <p:cNvSpPr/>
            <p:nvPr/>
          </p:nvSpPr>
          <p:spPr bwMode="auto">
            <a:xfrm flipH="1" flipV="1">
              <a:off x="4821361" y="2535759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5" name="54 Elipse"/>
            <p:cNvSpPr/>
            <p:nvPr/>
          </p:nvSpPr>
          <p:spPr bwMode="auto">
            <a:xfrm flipH="1" flipV="1">
              <a:off x="4116136" y="2391747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6" name="55 Elipse"/>
            <p:cNvSpPr/>
            <p:nvPr/>
          </p:nvSpPr>
          <p:spPr bwMode="auto">
            <a:xfrm flipH="1" flipV="1">
              <a:off x="5211117" y="2192958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56 Elipse"/>
            <p:cNvSpPr/>
            <p:nvPr/>
          </p:nvSpPr>
          <p:spPr bwMode="auto">
            <a:xfrm flipH="1" flipV="1">
              <a:off x="4644008" y="2089425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1" grpId="0"/>
      <p:bldP spid="13" grpId="0" animBg="1"/>
      <p:bldP spid="14" grpId="0" animBg="1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Entradas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3600" dirty="0" err="1" smtClean="0"/>
              <a:t>Occludees</a:t>
            </a:r>
            <a:endParaRPr lang="es-AR" dirty="0"/>
          </a:p>
        </p:txBody>
      </p:sp>
      <p:pic>
        <p:nvPicPr>
          <p:cNvPr id="29700" name="Picture 4" descr="D:\Leandro\Pictures\edificio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060848"/>
            <a:ext cx="2267744" cy="2227678"/>
          </a:xfrm>
          <a:prstGeom prst="rect">
            <a:avLst/>
          </a:prstGeom>
          <a:noFill/>
        </p:spPr>
      </p:pic>
      <p:pic>
        <p:nvPicPr>
          <p:cNvPr id="10" name="9 Imagen" descr="caj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5576" y="3676076"/>
            <a:ext cx="974250" cy="864096"/>
          </a:xfrm>
          <a:prstGeom prst="rect">
            <a:avLst/>
          </a:prstGeom>
        </p:spPr>
      </p:pic>
      <p:grpSp>
        <p:nvGrpSpPr>
          <p:cNvPr id="21" name="20 Grupo"/>
          <p:cNvGrpSpPr/>
          <p:nvPr/>
        </p:nvGrpSpPr>
        <p:grpSpPr>
          <a:xfrm>
            <a:off x="2915816" y="2060848"/>
            <a:ext cx="2267744" cy="2551332"/>
            <a:chOff x="2915816" y="2060848"/>
            <a:chExt cx="2267744" cy="2551332"/>
          </a:xfrm>
        </p:grpSpPr>
        <p:pic>
          <p:nvPicPr>
            <p:cNvPr id="11" name="Picture 4" descr="D:\Leandro\Pictures\edificio2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15816" y="2060848"/>
              <a:ext cx="2267744" cy="2227678"/>
            </a:xfrm>
            <a:prstGeom prst="rect">
              <a:avLst/>
            </a:prstGeom>
            <a:noFill/>
          </p:spPr>
        </p:pic>
        <p:pic>
          <p:nvPicPr>
            <p:cNvPr id="12" name="11 Imagen" descr="caja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61866" y="3748084"/>
              <a:ext cx="974250" cy="864096"/>
            </a:xfrm>
            <a:prstGeom prst="rect">
              <a:avLst/>
            </a:prstGeom>
          </p:spPr>
        </p:pic>
      </p:grpSp>
      <p:sp>
        <p:nvSpPr>
          <p:cNvPr id="15" name="14 Rectángulo redondeado"/>
          <p:cNvSpPr/>
          <p:nvPr/>
        </p:nvSpPr>
        <p:spPr bwMode="auto">
          <a:xfrm>
            <a:off x="6623720" y="2132856"/>
            <a:ext cx="2520280" cy="1008112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SW</a:t>
            </a:r>
            <a:r>
              <a:rPr kumimoji="0" lang="es-AR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Occlusion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Culling Engine</a:t>
            </a:r>
          </a:p>
        </p:txBody>
      </p:sp>
      <p:cxnSp>
        <p:nvCxnSpPr>
          <p:cNvPr id="16" name="15 Conector recto de flecha"/>
          <p:cNvCxnSpPr/>
          <p:nvPr/>
        </p:nvCxnSpPr>
        <p:spPr bwMode="auto">
          <a:xfrm>
            <a:off x="5508104" y="2708920"/>
            <a:ext cx="1080120" cy="0"/>
          </a:xfrm>
          <a:prstGeom prst="straightConnector1">
            <a:avLst/>
          </a:prstGeom>
          <a:ln>
            <a:headEnd type="none" w="sm" len="sm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467544" y="472514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Occludee</a:t>
            </a:r>
            <a:endParaRPr lang="es-AR" dirty="0"/>
          </a:p>
        </p:txBody>
      </p:sp>
      <p:grpSp>
        <p:nvGrpSpPr>
          <p:cNvPr id="22" name="21 Grupo"/>
          <p:cNvGrpSpPr/>
          <p:nvPr/>
        </p:nvGrpSpPr>
        <p:grpSpPr>
          <a:xfrm>
            <a:off x="3203848" y="3695700"/>
            <a:ext cx="2304256" cy="2467863"/>
            <a:chOff x="3203848" y="3695700"/>
            <a:chExt cx="2304256" cy="2467863"/>
          </a:xfrm>
        </p:grpSpPr>
        <p:sp>
          <p:nvSpPr>
            <p:cNvPr id="14" name="13 Rectángulo"/>
            <p:cNvSpPr/>
            <p:nvPr/>
          </p:nvSpPr>
          <p:spPr bwMode="auto">
            <a:xfrm>
              <a:off x="3757052" y="3717032"/>
              <a:ext cx="792088" cy="864096"/>
            </a:xfrm>
            <a:prstGeom prst="rect">
              <a:avLst/>
            </a:prstGeom>
            <a:solidFill>
              <a:schemeClr val="bg2">
                <a:lumMod val="60000"/>
                <a:lumOff val="40000"/>
                <a:alpha val="38000"/>
              </a:schemeClr>
            </a:solidFill>
            <a:ln w="6350" cap="sq" cmpd="sng" algn="ctr">
              <a:solidFill>
                <a:schemeClr val="tx1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s-AR" sz="2400" smtClean="0">
                <a:latin typeface="Times New Roman" pitchFamily="18" charset="0"/>
              </a:endParaRPr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3203848" y="4797152"/>
              <a:ext cx="2304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Screen Space</a:t>
              </a:r>
            </a:p>
            <a:p>
              <a:pPr algn="ctr"/>
              <a:r>
                <a:rPr lang="en-US" dirty="0" smtClean="0"/>
                <a:t>AABB</a:t>
              </a:r>
              <a:endParaRPr lang="es-AR" dirty="0"/>
            </a:p>
          </p:txBody>
        </p:sp>
        <p:sp>
          <p:nvSpPr>
            <p:cNvPr id="19" name="18 Elipse"/>
            <p:cNvSpPr/>
            <p:nvPr/>
          </p:nvSpPr>
          <p:spPr bwMode="auto">
            <a:xfrm flipH="1" flipV="1">
              <a:off x="4517459" y="3695700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19 Elipse"/>
            <p:cNvSpPr/>
            <p:nvPr/>
          </p:nvSpPr>
          <p:spPr bwMode="auto">
            <a:xfrm flipH="1" flipV="1">
              <a:off x="3731719" y="4551987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3347864" y="5517232"/>
              <a:ext cx="19442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+</a:t>
              </a:r>
              <a:br>
                <a:rPr lang="en-US" dirty="0" smtClean="0"/>
              </a:br>
              <a:r>
                <a:rPr lang="en-US" dirty="0" smtClean="0"/>
                <a:t>Depth</a:t>
              </a:r>
              <a:endParaRPr lang="es-AR" dirty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33 Rectángulo"/>
          <p:cNvSpPr/>
          <p:nvPr/>
        </p:nvSpPr>
        <p:spPr bwMode="auto">
          <a:xfrm>
            <a:off x="611560" y="1484784"/>
            <a:ext cx="4464496" cy="3096344"/>
          </a:xfrm>
          <a:prstGeom prst="rect">
            <a:avLst/>
          </a:prstGeom>
          <a:solidFill>
            <a:srgbClr val="01010B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Rasterización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508104" y="1772816"/>
            <a:ext cx="3635896" cy="4032448"/>
          </a:xfrm>
        </p:spPr>
        <p:txBody>
          <a:bodyPr/>
          <a:lstStyle/>
          <a:p>
            <a:r>
              <a:rPr lang="en-US" sz="2400" dirty="0" err="1" smtClean="0"/>
              <a:t>Rasterización</a:t>
            </a:r>
            <a:r>
              <a:rPr lang="en-US" sz="2400" dirty="0" smtClean="0"/>
              <a:t> de quads </a:t>
            </a:r>
            <a:r>
              <a:rPr lang="en-US" sz="2400" dirty="0" err="1" smtClean="0"/>
              <a:t>como</a:t>
            </a:r>
            <a:r>
              <a:rPr lang="en-US" sz="2400" dirty="0" smtClean="0"/>
              <a:t> </a:t>
            </a:r>
            <a:r>
              <a:rPr lang="en-US" sz="2400" dirty="0" err="1" smtClean="0"/>
              <a:t>primitiva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Occluder</a:t>
            </a:r>
            <a:r>
              <a:rPr lang="en-US" sz="2400" dirty="0" smtClean="0"/>
              <a:t> Fusion.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Etapa</a:t>
            </a:r>
            <a:r>
              <a:rPr lang="en-US" sz="2400" dirty="0" smtClean="0"/>
              <a:t> con </a:t>
            </a:r>
            <a:r>
              <a:rPr lang="en-US" sz="2400" dirty="0" err="1" smtClean="0"/>
              <a:t>más</a:t>
            </a:r>
            <a:r>
              <a:rPr lang="en-US" sz="2400" dirty="0" smtClean="0"/>
              <a:t> </a:t>
            </a:r>
            <a:r>
              <a:rPr lang="en-US" sz="2400" dirty="0" err="1" smtClean="0"/>
              <a:t>carga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Se </a:t>
            </a:r>
            <a:r>
              <a:rPr lang="en-US" sz="2400" dirty="0" err="1" smtClean="0"/>
              <a:t>aplica</a:t>
            </a:r>
            <a:r>
              <a:rPr lang="en-US" sz="2400" dirty="0" smtClean="0"/>
              <a:t> mayor </a:t>
            </a:r>
            <a:r>
              <a:rPr lang="en-US" sz="2400" dirty="0" err="1" smtClean="0"/>
              <a:t>optimización</a:t>
            </a:r>
            <a:endParaRPr lang="es-AR" sz="2400" dirty="0"/>
          </a:p>
        </p:txBody>
      </p:sp>
      <p:sp>
        <p:nvSpPr>
          <p:cNvPr id="19" name="18 Forma libre"/>
          <p:cNvSpPr/>
          <p:nvPr/>
        </p:nvSpPr>
        <p:spPr bwMode="auto">
          <a:xfrm>
            <a:off x="1628322" y="2638857"/>
            <a:ext cx="1485874" cy="1366207"/>
          </a:xfrm>
          <a:custGeom>
            <a:avLst/>
            <a:gdLst>
              <a:gd name="connsiteX0" fmla="*/ 0 w 1079500"/>
              <a:gd name="connsiteY0" fmla="*/ 1943100 h 2857500"/>
              <a:gd name="connsiteX1" fmla="*/ 215900 w 1079500"/>
              <a:gd name="connsiteY1" fmla="*/ 635000 h 2857500"/>
              <a:gd name="connsiteX2" fmla="*/ 1079500 w 1079500"/>
              <a:gd name="connsiteY2" fmla="*/ 0 h 2857500"/>
              <a:gd name="connsiteX3" fmla="*/ 800100 w 1079500"/>
              <a:gd name="connsiteY3" fmla="*/ 2857500 h 2857500"/>
              <a:gd name="connsiteX4" fmla="*/ 0 w 1079500"/>
              <a:gd name="connsiteY4" fmla="*/ 1943100 h 2857500"/>
              <a:gd name="connsiteX0" fmla="*/ 0 w 800100"/>
              <a:gd name="connsiteY0" fmla="*/ 1308100 h 2222500"/>
              <a:gd name="connsiteX1" fmla="*/ 215900 w 800100"/>
              <a:gd name="connsiteY1" fmla="*/ 0 h 2222500"/>
              <a:gd name="connsiteX2" fmla="*/ 288032 w 800100"/>
              <a:gd name="connsiteY2" fmla="*/ 157088 h 2222500"/>
              <a:gd name="connsiteX3" fmla="*/ 800100 w 800100"/>
              <a:gd name="connsiteY3" fmla="*/ 2222500 h 2222500"/>
              <a:gd name="connsiteX4" fmla="*/ 0 w 800100"/>
              <a:gd name="connsiteY4" fmla="*/ 1308100 h 2222500"/>
              <a:gd name="connsiteX0" fmla="*/ 0 w 1008112"/>
              <a:gd name="connsiteY0" fmla="*/ 1308100 h 2222500"/>
              <a:gd name="connsiteX1" fmla="*/ 215900 w 1008112"/>
              <a:gd name="connsiteY1" fmla="*/ 0 h 2222500"/>
              <a:gd name="connsiteX2" fmla="*/ 1008112 w 1008112"/>
              <a:gd name="connsiteY2" fmla="*/ 301104 h 2222500"/>
              <a:gd name="connsiteX3" fmla="*/ 800100 w 1008112"/>
              <a:gd name="connsiteY3" fmla="*/ 2222500 h 2222500"/>
              <a:gd name="connsiteX4" fmla="*/ 0 w 1008112"/>
              <a:gd name="connsiteY4" fmla="*/ 1308100 h 2222500"/>
              <a:gd name="connsiteX0" fmla="*/ 0 w 1008112"/>
              <a:gd name="connsiteY0" fmla="*/ 1151012 h 2065412"/>
              <a:gd name="connsiteX1" fmla="*/ 288032 w 1008112"/>
              <a:gd name="connsiteY1" fmla="*/ 0 h 2065412"/>
              <a:gd name="connsiteX2" fmla="*/ 1008112 w 1008112"/>
              <a:gd name="connsiteY2" fmla="*/ 144016 h 2065412"/>
              <a:gd name="connsiteX3" fmla="*/ 800100 w 1008112"/>
              <a:gd name="connsiteY3" fmla="*/ 2065412 h 2065412"/>
              <a:gd name="connsiteX4" fmla="*/ 0 w 1008112"/>
              <a:gd name="connsiteY4" fmla="*/ 1151012 h 2065412"/>
              <a:gd name="connsiteX0" fmla="*/ 72008 w 720080"/>
              <a:gd name="connsiteY0" fmla="*/ 576064 h 2065412"/>
              <a:gd name="connsiteX1" fmla="*/ 0 w 720080"/>
              <a:gd name="connsiteY1" fmla="*/ 0 h 2065412"/>
              <a:gd name="connsiteX2" fmla="*/ 720080 w 720080"/>
              <a:gd name="connsiteY2" fmla="*/ 144016 h 2065412"/>
              <a:gd name="connsiteX3" fmla="*/ 512068 w 720080"/>
              <a:gd name="connsiteY3" fmla="*/ 2065412 h 2065412"/>
              <a:gd name="connsiteX4" fmla="*/ 72008 w 720080"/>
              <a:gd name="connsiteY4" fmla="*/ 576064 h 2065412"/>
              <a:gd name="connsiteX0" fmla="*/ 72008 w 720080"/>
              <a:gd name="connsiteY0" fmla="*/ 576064 h 792088"/>
              <a:gd name="connsiteX1" fmla="*/ 0 w 720080"/>
              <a:gd name="connsiteY1" fmla="*/ 0 h 792088"/>
              <a:gd name="connsiteX2" fmla="*/ 720080 w 720080"/>
              <a:gd name="connsiteY2" fmla="*/ 144016 h 792088"/>
              <a:gd name="connsiteX3" fmla="*/ 720080 w 720080"/>
              <a:gd name="connsiteY3" fmla="*/ 792088 h 792088"/>
              <a:gd name="connsiteX4" fmla="*/ 72008 w 720080"/>
              <a:gd name="connsiteY4" fmla="*/ 576064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80" h="792088">
                <a:moveTo>
                  <a:pt x="72008" y="576064"/>
                </a:moveTo>
                <a:lnTo>
                  <a:pt x="0" y="0"/>
                </a:lnTo>
                <a:lnTo>
                  <a:pt x="720080" y="144016"/>
                </a:lnTo>
                <a:lnTo>
                  <a:pt x="720080" y="792088"/>
                </a:lnTo>
                <a:lnTo>
                  <a:pt x="72008" y="576064"/>
                </a:lnTo>
                <a:close/>
              </a:path>
            </a:pathLst>
          </a:custGeom>
          <a:gradFill flip="none" rotWithShape="1">
            <a:gsLst>
              <a:gs pos="0">
                <a:srgbClr val="808080"/>
              </a:gs>
              <a:gs pos="100000">
                <a:schemeClr val="tx1"/>
              </a:gs>
            </a:gsLst>
            <a:lin ang="20400000" scaled="0"/>
            <a:tileRect/>
          </a:gradFill>
          <a:ln w="635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19 Forma libre"/>
          <p:cNvSpPr/>
          <p:nvPr/>
        </p:nvSpPr>
        <p:spPr bwMode="auto">
          <a:xfrm>
            <a:off x="3105546" y="2284492"/>
            <a:ext cx="810295" cy="1721183"/>
          </a:xfrm>
          <a:custGeom>
            <a:avLst/>
            <a:gdLst>
              <a:gd name="connsiteX0" fmla="*/ 0 w 1079500"/>
              <a:gd name="connsiteY0" fmla="*/ 1943100 h 2857500"/>
              <a:gd name="connsiteX1" fmla="*/ 215900 w 1079500"/>
              <a:gd name="connsiteY1" fmla="*/ 635000 h 2857500"/>
              <a:gd name="connsiteX2" fmla="*/ 1079500 w 1079500"/>
              <a:gd name="connsiteY2" fmla="*/ 0 h 2857500"/>
              <a:gd name="connsiteX3" fmla="*/ 800100 w 1079500"/>
              <a:gd name="connsiteY3" fmla="*/ 2857500 h 2857500"/>
              <a:gd name="connsiteX4" fmla="*/ 0 w 1079500"/>
              <a:gd name="connsiteY4" fmla="*/ 1943100 h 2857500"/>
              <a:gd name="connsiteX0" fmla="*/ 0 w 800100"/>
              <a:gd name="connsiteY0" fmla="*/ 1308100 h 2222500"/>
              <a:gd name="connsiteX1" fmla="*/ 215900 w 800100"/>
              <a:gd name="connsiteY1" fmla="*/ 0 h 2222500"/>
              <a:gd name="connsiteX2" fmla="*/ 288032 w 800100"/>
              <a:gd name="connsiteY2" fmla="*/ 157088 h 2222500"/>
              <a:gd name="connsiteX3" fmla="*/ 800100 w 800100"/>
              <a:gd name="connsiteY3" fmla="*/ 2222500 h 2222500"/>
              <a:gd name="connsiteX4" fmla="*/ 0 w 800100"/>
              <a:gd name="connsiteY4" fmla="*/ 1308100 h 2222500"/>
              <a:gd name="connsiteX0" fmla="*/ 0 w 1008112"/>
              <a:gd name="connsiteY0" fmla="*/ 1308100 h 2222500"/>
              <a:gd name="connsiteX1" fmla="*/ 215900 w 1008112"/>
              <a:gd name="connsiteY1" fmla="*/ 0 h 2222500"/>
              <a:gd name="connsiteX2" fmla="*/ 1008112 w 1008112"/>
              <a:gd name="connsiteY2" fmla="*/ 301104 h 2222500"/>
              <a:gd name="connsiteX3" fmla="*/ 800100 w 1008112"/>
              <a:gd name="connsiteY3" fmla="*/ 2222500 h 2222500"/>
              <a:gd name="connsiteX4" fmla="*/ 0 w 1008112"/>
              <a:gd name="connsiteY4" fmla="*/ 1308100 h 2222500"/>
              <a:gd name="connsiteX0" fmla="*/ 0 w 1008112"/>
              <a:gd name="connsiteY0" fmla="*/ 1151012 h 2065412"/>
              <a:gd name="connsiteX1" fmla="*/ 288032 w 1008112"/>
              <a:gd name="connsiteY1" fmla="*/ 0 h 2065412"/>
              <a:gd name="connsiteX2" fmla="*/ 1008112 w 1008112"/>
              <a:gd name="connsiteY2" fmla="*/ 144016 h 2065412"/>
              <a:gd name="connsiteX3" fmla="*/ 800100 w 1008112"/>
              <a:gd name="connsiteY3" fmla="*/ 2065412 h 2065412"/>
              <a:gd name="connsiteX4" fmla="*/ 0 w 1008112"/>
              <a:gd name="connsiteY4" fmla="*/ 1151012 h 2065412"/>
              <a:gd name="connsiteX0" fmla="*/ 72008 w 720080"/>
              <a:gd name="connsiteY0" fmla="*/ 576064 h 2065412"/>
              <a:gd name="connsiteX1" fmla="*/ 0 w 720080"/>
              <a:gd name="connsiteY1" fmla="*/ 0 h 2065412"/>
              <a:gd name="connsiteX2" fmla="*/ 720080 w 720080"/>
              <a:gd name="connsiteY2" fmla="*/ 144016 h 2065412"/>
              <a:gd name="connsiteX3" fmla="*/ 512068 w 720080"/>
              <a:gd name="connsiteY3" fmla="*/ 2065412 h 2065412"/>
              <a:gd name="connsiteX4" fmla="*/ 72008 w 720080"/>
              <a:gd name="connsiteY4" fmla="*/ 576064 h 2065412"/>
              <a:gd name="connsiteX0" fmla="*/ 72008 w 720080"/>
              <a:gd name="connsiteY0" fmla="*/ 576064 h 792088"/>
              <a:gd name="connsiteX1" fmla="*/ 0 w 720080"/>
              <a:gd name="connsiteY1" fmla="*/ 0 h 792088"/>
              <a:gd name="connsiteX2" fmla="*/ 720080 w 720080"/>
              <a:gd name="connsiteY2" fmla="*/ 144016 h 792088"/>
              <a:gd name="connsiteX3" fmla="*/ 720080 w 720080"/>
              <a:gd name="connsiteY3" fmla="*/ 792088 h 792088"/>
              <a:gd name="connsiteX4" fmla="*/ 72008 w 720080"/>
              <a:gd name="connsiteY4" fmla="*/ 576064 h 792088"/>
              <a:gd name="connsiteX0" fmla="*/ 288032 w 936104"/>
              <a:gd name="connsiteY0" fmla="*/ 432048 h 648072"/>
              <a:gd name="connsiteX1" fmla="*/ 0 w 936104"/>
              <a:gd name="connsiteY1" fmla="*/ 0 h 648072"/>
              <a:gd name="connsiteX2" fmla="*/ 936104 w 936104"/>
              <a:gd name="connsiteY2" fmla="*/ 0 h 648072"/>
              <a:gd name="connsiteX3" fmla="*/ 936104 w 936104"/>
              <a:gd name="connsiteY3" fmla="*/ 648072 h 648072"/>
              <a:gd name="connsiteX4" fmla="*/ 288032 w 936104"/>
              <a:gd name="connsiteY4" fmla="*/ 432048 h 648072"/>
              <a:gd name="connsiteX0" fmla="*/ 288032 w 936104"/>
              <a:gd name="connsiteY0" fmla="*/ 792088 h 1008112"/>
              <a:gd name="connsiteX1" fmla="*/ 0 w 936104"/>
              <a:gd name="connsiteY1" fmla="*/ 360040 h 1008112"/>
              <a:gd name="connsiteX2" fmla="*/ 360040 w 936104"/>
              <a:gd name="connsiteY2" fmla="*/ 0 h 1008112"/>
              <a:gd name="connsiteX3" fmla="*/ 936104 w 936104"/>
              <a:gd name="connsiteY3" fmla="*/ 1008112 h 1008112"/>
              <a:gd name="connsiteX4" fmla="*/ 288032 w 936104"/>
              <a:gd name="connsiteY4" fmla="*/ 792088 h 1008112"/>
              <a:gd name="connsiteX0" fmla="*/ 288032 w 360040"/>
              <a:gd name="connsiteY0" fmla="*/ 792088 h 792088"/>
              <a:gd name="connsiteX1" fmla="*/ 0 w 360040"/>
              <a:gd name="connsiteY1" fmla="*/ 360040 h 792088"/>
              <a:gd name="connsiteX2" fmla="*/ 360040 w 360040"/>
              <a:gd name="connsiteY2" fmla="*/ 0 h 792088"/>
              <a:gd name="connsiteX3" fmla="*/ 360040 w 360040"/>
              <a:gd name="connsiteY3" fmla="*/ 576064 h 792088"/>
              <a:gd name="connsiteX4" fmla="*/ 288032 w 360040"/>
              <a:gd name="connsiteY4" fmla="*/ 792088 h 792088"/>
              <a:gd name="connsiteX0" fmla="*/ 0 w 360040"/>
              <a:gd name="connsiteY0" fmla="*/ 1008112 h 1008112"/>
              <a:gd name="connsiteX1" fmla="*/ 0 w 360040"/>
              <a:gd name="connsiteY1" fmla="*/ 360040 h 1008112"/>
              <a:gd name="connsiteX2" fmla="*/ 360040 w 360040"/>
              <a:gd name="connsiteY2" fmla="*/ 0 h 1008112"/>
              <a:gd name="connsiteX3" fmla="*/ 360040 w 360040"/>
              <a:gd name="connsiteY3" fmla="*/ 576064 h 1008112"/>
              <a:gd name="connsiteX4" fmla="*/ 0 w 360040"/>
              <a:gd name="connsiteY4" fmla="*/ 1008112 h 1008112"/>
              <a:gd name="connsiteX0" fmla="*/ 0 w 360040"/>
              <a:gd name="connsiteY0" fmla="*/ 936104 h 936104"/>
              <a:gd name="connsiteX1" fmla="*/ 0 w 360040"/>
              <a:gd name="connsiteY1" fmla="*/ 288032 h 936104"/>
              <a:gd name="connsiteX2" fmla="*/ 360040 w 360040"/>
              <a:gd name="connsiteY2" fmla="*/ 0 h 936104"/>
              <a:gd name="connsiteX3" fmla="*/ 360040 w 360040"/>
              <a:gd name="connsiteY3" fmla="*/ 504056 h 936104"/>
              <a:gd name="connsiteX4" fmla="*/ 0 w 360040"/>
              <a:gd name="connsiteY4" fmla="*/ 936104 h 936104"/>
              <a:gd name="connsiteX0" fmla="*/ 0 w 360040"/>
              <a:gd name="connsiteY0" fmla="*/ 936104 h 936104"/>
              <a:gd name="connsiteX1" fmla="*/ 0 w 360040"/>
              <a:gd name="connsiteY1" fmla="*/ 288032 h 936104"/>
              <a:gd name="connsiteX2" fmla="*/ 360040 w 360040"/>
              <a:gd name="connsiteY2" fmla="*/ 0 h 936104"/>
              <a:gd name="connsiteX3" fmla="*/ 360040 w 360040"/>
              <a:gd name="connsiteY3" fmla="*/ 504056 h 936104"/>
              <a:gd name="connsiteX4" fmla="*/ 0 w 360040"/>
              <a:gd name="connsiteY4" fmla="*/ 936104 h 936104"/>
              <a:gd name="connsiteX0" fmla="*/ 0 w 360040"/>
              <a:gd name="connsiteY0" fmla="*/ 936104 h 936104"/>
              <a:gd name="connsiteX1" fmla="*/ 0 w 360040"/>
              <a:gd name="connsiteY1" fmla="*/ 288032 h 936104"/>
              <a:gd name="connsiteX2" fmla="*/ 360040 w 360040"/>
              <a:gd name="connsiteY2" fmla="*/ 0 h 936104"/>
              <a:gd name="connsiteX3" fmla="*/ 360040 w 360040"/>
              <a:gd name="connsiteY3" fmla="*/ 504056 h 936104"/>
              <a:gd name="connsiteX4" fmla="*/ 0 w 360040"/>
              <a:gd name="connsiteY4" fmla="*/ 936104 h 936104"/>
              <a:gd name="connsiteX0" fmla="*/ 0 w 360040"/>
              <a:gd name="connsiteY0" fmla="*/ 936104 h 936104"/>
              <a:gd name="connsiteX1" fmla="*/ 0 w 360040"/>
              <a:gd name="connsiteY1" fmla="*/ 288032 h 936104"/>
              <a:gd name="connsiteX2" fmla="*/ 360040 w 360040"/>
              <a:gd name="connsiteY2" fmla="*/ 0 h 936104"/>
              <a:gd name="connsiteX3" fmla="*/ 341833 w 360040"/>
              <a:gd name="connsiteY3" fmla="*/ 500236 h 936104"/>
              <a:gd name="connsiteX4" fmla="*/ 0 w 360040"/>
              <a:gd name="connsiteY4" fmla="*/ 936104 h 936104"/>
              <a:gd name="connsiteX0" fmla="*/ 0 w 396602"/>
              <a:gd name="connsiteY0" fmla="*/ 981968 h 981968"/>
              <a:gd name="connsiteX1" fmla="*/ 0 w 396602"/>
              <a:gd name="connsiteY1" fmla="*/ 333896 h 981968"/>
              <a:gd name="connsiteX2" fmla="*/ 396602 w 396602"/>
              <a:gd name="connsiteY2" fmla="*/ 0 h 981968"/>
              <a:gd name="connsiteX3" fmla="*/ 341833 w 396602"/>
              <a:gd name="connsiteY3" fmla="*/ 546100 h 981968"/>
              <a:gd name="connsiteX4" fmla="*/ 0 w 396602"/>
              <a:gd name="connsiteY4" fmla="*/ 981968 h 981968"/>
              <a:gd name="connsiteX0" fmla="*/ 0 w 396602"/>
              <a:gd name="connsiteY0" fmla="*/ 981968 h 981968"/>
              <a:gd name="connsiteX1" fmla="*/ 0 w 396602"/>
              <a:gd name="connsiteY1" fmla="*/ 333896 h 981968"/>
              <a:gd name="connsiteX2" fmla="*/ 396602 w 396602"/>
              <a:gd name="connsiteY2" fmla="*/ 0 h 981968"/>
              <a:gd name="connsiteX3" fmla="*/ 373583 w 396602"/>
              <a:gd name="connsiteY3" fmla="*/ 508000 h 981968"/>
              <a:gd name="connsiteX4" fmla="*/ 0 w 396602"/>
              <a:gd name="connsiteY4" fmla="*/ 981968 h 981968"/>
              <a:gd name="connsiteX0" fmla="*/ 0 w 392683"/>
              <a:gd name="connsiteY0" fmla="*/ 997893 h 997893"/>
              <a:gd name="connsiteX1" fmla="*/ 0 w 392683"/>
              <a:gd name="connsiteY1" fmla="*/ 349821 h 997893"/>
              <a:gd name="connsiteX2" fmla="*/ 392683 w 392683"/>
              <a:gd name="connsiteY2" fmla="*/ 0 h 997893"/>
              <a:gd name="connsiteX3" fmla="*/ 373583 w 392683"/>
              <a:gd name="connsiteY3" fmla="*/ 523925 h 997893"/>
              <a:gd name="connsiteX4" fmla="*/ 0 w 392683"/>
              <a:gd name="connsiteY4" fmla="*/ 997893 h 997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683" h="997893">
                <a:moveTo>
                  <a:pt x="0" y="997893"/>
                </a:moveTo>
                <a:lnTo>
                  <a:pt x="0" y="349821"/>
                </a:lnTo>
                <a:lnTo>
                  <a:pt x="392683" y="0"/>
                </a:lnTo>
                <a:lnTo>
                  <a:pt x="373583" y="523925"/>
                </a:lnTo>
                <a:lnTo>
                  <a:pt x="0" y="997893"/>
                </a:lnTo>
                <a:close/>
              </a:path>
            </a:pathLst>
          </a:custGeom>
          <a:gradFill flip="none" rotWithShape="1">
            <a:gsLst>
              <a:gs pos="0">
                <a:srgbClr val="808080"/>
              </a:gs>
              <a:gs pos="100000">
                <a:schemeClr val="tx1"/>
              </a:gs>
            </a:gsLst>
            <a:lin ang="10200000" scaled="0"/>
            <a:tileRect/>
          </a:gradFill>
          <a:ln w="635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s-AR" sz="2400" smtClean="0">
              <a:latin typeface="Times New Roman" pitchFamily="18" charset="0"/>
            </a:endParaRPr>
          </a:p>
        </p:txBody>
      </p:sp>
      <p:sp>
        <p:nvSpPr>
          <p:cNvPr id="21" name="20 Forma libre"/>
          <p:cNvSpPr/>
          <p:nvPr/>
        </p:nvSpPr>
        <p:spPr bwMode="auto">
          <a:xfrm>
            <a:off x="1619672" y="2132856"/>
            <a:ext cx="2304256" cy="772585"/>
          </a:xfrm>
          <a:custGeom>
            <a:avLst/>
            <a:gdLst>
              <a:gd name="connsiteX0" fmla="*/ 0 w 1079500"/>
              <a:gd name="connsiteY0" fmla="*/ 1943100 h 2857500"/>
              <a:gd name="connsiteX1" fmla="*/ 215900 w 1079500"/>
              <a:gd name="connsiteY1" fmla="*/ 635000 h 2857500"/>
              <a:gd name="connsiteX2" fmla="*/ 1079500 w 1079500"/>
              <a:gd name="connsiteY2" fmla="*/ 0 h 2857500"/>
              <a:gd name="connsiteX3" fmla="*/ 800100 w 1079500"/>
              <a:gd name="connsiteY3" fmla="*/ 2857500 h 2857500"/>
              <a:gd name="connsiteX4" fmla="*/ 0 w 1079500"/>
              <a:gd name="connsiteY4" fmla="*/ 1943100 h 2857500"/>
              <a:gd name="connsiteX0" fmla="*/ 0 w 800100"/>
              <a:gd name="connsiteY0" fmla="*/ 1308100 h 2222500"/>
              <a:gd name="connsiteX1" fmla="*/ 215900 w 800100"/>
              <a:gd name="connsiteY1" fmla="*/ 0 h 2222500"/>
              <a:gd name="connsiteX2" fmla="*/ 288032 w 800100"/>
              <a:gd name="connsiteY2" fmla="*/ 157088 h 2222500"/>
              <a:gd name="connsiteX3" fmla="*/ 800100 w 800100"/>
              <a:gd name="connsiteY3" fmla="*/ 2222500 h 2222500"/>
              <a:gd name="connsiteX4" fmla="*/ 0 w 800100"/>
              <a:gd name="connsiteY4" fmla="*/ 1308100 h 2222500"/>
              <a:gd name="connsiteX0" fmla="*/ 0 w 1008112"/>
              <a:gd name="connsiteY0" fmla="*/ 1308100 h 2222500"/>
              <a:gd name="connsiteX1" fmla="*/ 215900 w 1008112"/>
              <a:gd name="connsiteY1" fmla="*/ 0 h 2222500"/>
              <a:gd name="connsiteX2" fmla="*/ 1008112 w 1008112"/>
              <a:gd name="connsiteY2" fmla="*/ 301104 h 2222500"/>
              <a:gd name="connsiteX3" fmla="*/ 800100 w 1008112"/>
              <a:gd name="connsiteY3" fmla="*/ 2222500 h 2222500"/>
              <a:gd name="connsiteX4" fmla="*/ 0 w 1008112"/>
              <a:gd name="connsiteY4" fmla="*/ 1308100 h 2222500"/>
              <a:gd name="connsiteX0" fmla="*/ 0 w 1008112"/>
              <a:gd name="connsiteY0" fmla="*/ 1151012 h 2065412"/>
              <a:gd name="connsiteX1" fmla="*/ 288032 w 1008112"/>
              <a:gd name="connsiteY1" fmla="*/ 0 h 2065412"/>
              <a:gd name="connsiteX2" fmla="*/ 1008112 w 1008112"/>
              <a:gd name="connsiteY2" fmla="*/ 144016 h 2065412"/>
              <a:gd name="connsiteX3" fmla="*/ 800100 w 1008112"/>
              <a:gd name="connsiteY3" fmla="*/ 2065412 h 2065412"/>
              <a:gd name="connsiteX4" fmla="*/ 0 w 1008112"/>
              <a:gd name="connsiteY4" fmla="*/ 1151012 h 2065412"/>
              <a:gd name="connsiteX0" fmla="*/ 72008 w 720080"/>
              <a:gd name="connsiteY0" fmla="*/ 576064 h 2065412"/>
              <a:gd name="connsiteX1" fmla="*/ 0 w 720080"/>
              <a:gd name="connsiteY1" fmla="*/ 0 h 2065412"/>
              <a:gd name="connsiteX2" fmla="*/ 720080 w 720080"/>
              <a:gd name="connsiteY2" fmla="*/ 144016 h 2065412"/>
              <a:gd name="connsiteX3" fmla="*/ 512068 w 720080"/>
              <a:gd name="connsiteY3" fmla="*/ 2065412 h 2065412"/>
              <a:gd name="connsiteX4" fmla="*/ 72008 w 720080"/>
              <a:gd name="connsiteY4" fmla="*/ 576064 h 2065412"/>
              <a:gd name="connsiteX0" fmla="*/ 72008 w 720080"/>
              <a:gd name="connsiteY0" fmla="*/ 576064 h 792088"/>
              <a:gd name="connsiteX1" fmla="*/ 0 w 720080"/>
              <a:gd name="connsiteY1" fmla="*/ 0 h 792088"/>
              <a:gd name="connsiteX2" fmla="*/ 720080 w 720080"/>
              <a:gd name="connsiteY2" fmla="*/ 144016 h 792088"/>
              <a:gd name="connsiteX3" fmla="*/ 720080 w 720080"/>
              <a:gd name="connsiteY3" fmla="*/ 792088 h 792088"/>
              <a:gd name="connsiteX4" fmla="*/ 72008 w 720080"/>
              <a:gd name="connsiteY4" fmla="*/ 576064 h 792088"/>
              <a:gd name="connsiteX0" fmla="*/ 360040 w 1008112"/>
              <a:gd name="connsiteY0" fmla="*/ 432048 h 648072"/>
              <a:gd name="connsiteX1" fmla="*/ 0 w 1008112"/>
              <a:gd name="connsiteY1" fmla="*/ 0 h 648072"/>
              <a:gd name="connsiteX2" fmla="*/ 1008112 w 1008112"/>
              <a:gd name="connsiteY2" fmla="*/ 0 h 648072"/>
              <a:gd name="connsiteX3" fmla="*/ 1008112 w 1008112"/>
              <a:gd name="connsiteY3" fmla="*/ 648072 h 648072"/>
              <a:gd name="connsiteX4" fmla="*/ 360040 w 1008112"/>
              <a:gd name="connsiteY4" fmla="*/ 432048 h 648072"/>
              <a:gd name="connsiteX0" fmla="*/ 0 w 1584176"/>
              <a:gd name="connsiteY0" fmla="*/ 288032 h 648072"/>
              <a:gd name="connsiteX1" fmla="*/ 576064 w 1584176"/>
              <a:gd name="connsiteY1" fmla="*/ 0 h 648072"/>
              <a:gd name="connsiteX2" fmla="*/ 1584176 w 1584176"/>
              <a:gd name="connsiteY2" fmla="*/ 0 h 648072"/>
              <a:gd name="connsiteX3" fmla="*/ 1584176 w 1584176"/>
              <a:gd name="connsiteY3" fmla="*/ 648072 h 648072"/>
              <a:gd name="connsiteX4" fmla="*/ 0 w 1584176"/>
              <a:gd name="connsiteY4" fmla="*/ 288032 h 648072"/>
              <a:gd name="connsiteX0" fmla="*/ 0 w 1584176"/>
              <a:gd name="connsiteY0" fmla="*/ 288032 h 432048"/>
              <a:gd name="connsiteX1" fmla="*/ 576064 w 1584176"/>
              <a:gd name="connsiteY1" fmla="*/ 0 h 432048"/>
              <a:gd name="connsiteX2" fmla="*/ 1584176 w 1584176"/>
              <a:gd name="connsiteY2" fmla="*/ 0 h 432048"/>
              <a:gd name="connsiteX3" fmla="*/ 720080 w 1584176"/>
              <a:gd name="connsiteY3" fmla="*/ 432048 h 432048"/>
              <a:gd name="connsiteX4" fmla="*/ 0 w 1584176"/>
              <a:gd name="connsiteY4" fmla="*/ 288032 h 432048"/>
              <a:gd name="connsiteX0" fmla="*/ 0 w 1116682"/>
              <a:gd name="connsiteY0" fmla="*/ 288032 h 432048"/>
              <a:gd name="connsiteX1" fmla="*/ 576064 w 1116682"/>
              <a:gd name="connsiteY1" fmla="*/ 0 h 432048"/>
              <a:gd name="connsiteX2" fmla="*/ 1116682 w 1116682"/>
              <a:gd name="connsiteY2" fmla="*/ 82277 h 432048"/>
              <a:gd name="connsiteX3" fmla="*/ 720080 w 1116682"/>
              <a:gd name="connsiteY3" fmla="*/ 432048 h 432048"/>
              <a:gd name="connsiteX4" fmla="*/ 0 w 1116682"/>
              <a:gd name="connsiteY4" fmla="*/ 288032 h 432048"/>
              <a:gd name="connsiteX0" fmla="*/ 0 w 1116682"/>
              <a:gd name="connsiteY0" fmla="*/ 303907 h 447923"/>
              <a:gd name="connsiteX1" fmla="*/ 534789 w 1116682"/>
              <a:gd name="connsiteY1" fmla="*/ 0 h 447923"/>
              <a:gd name="connsiteX2" fmla="*/ 1116682 w 1116682"/>
              <a:gd name="connsiteY2" fmla="*/ 98152 h 447923"/>
              <a:gd name="connsiteX3" fmla="*/ 720080 w 1116682"/>
              <a:gd name="connsiteY3" fmla="*/ 447923 h 447923"/>
              <a:gd name="connsiteX4" fmla="*/ 0 w 1116682"/>
              <a:gd name="connsiteY4" fmla="*/ 303907 h 447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682" h="447923">
                <a:moveTo>
                  <a:pt x="0" y="303907"/>
                </a:moveTo>
                <a:lnTo>
                  <a:pt x="534789" y="0"/>
                </a:lnTo>
                <a:lnTo>
                  <a:pt x="1116682" y="98152"/>
                </a:lnTo>
                <a:lnTo>
                  <a:pt x="720080" y="447923"/>
                </a:lnTo>
                <a:lnTo>
                  <a:pt x="0" y="303907"/>
                </a:lnTo>
                <a:close/>
              </a:path>
            </a:pathLst>
          </a:custGeom>
          <a:gradFill flip="none" rotWithShape="1">
            <a:gsLst>
              <a:gs pos="0">
                <a:srgbClr val="808080"/>
              </a:gs>
              <a:gs pos="100000">
                <a:schemeClr val="tx1"/>
              </a:gs>
            </a:gsLst>
            <a:lin ang="4800000" scaled="0"/>
            <a:tileRect/>
          </a:gradFill>
          <a:ln w="635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s-AR" sz="2400" smtClean="0">
              <a:latin typeface="Times New Roman" pitchFamily="18" charset="0"/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1403648" y="479715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Occlusion Buffer</a:t>
            </a:r>
            <a:endParaRPr lang="es-A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Overlap </a:t>
            </a:r>
            <a:r>
              <a:rPr lang="en-US" sz="2800" dirty="0" smtClean="0"/>
              <a:t>Test y Depth Test</a:t>
            </a:r>
            <a:endParaRPr lang="es-AR" sz="2800" dirty="0"/>
          </a:p>
        </p:txBody>
      </p:sp>
      <p:sp>
        <p:nvSpPr>
          <p:cNvPr id="4" name="3 Rectángulo"/>
          <p:cNvSpPr/>
          <p:nvPr/>
        </p:nvSpPr>
        <p:spPr bwMode="auto">
          <a:xfrm>
            <a:off x="0" y="1482839"/>
            <a:ext cx="3707904" cy="3096344"/>
          </a:xfrm>
          <a:prstGeom prst="rect">
            <a:avLst/>
          </a:prstGeom>
          <a:solidFill>
            <a:srgbClr val="01010B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4 Forma libre"/>
          <p:cNvSpPr/>
          <p:nvPr/>
        </p:nvSpPr>
        <p:spPr bwMode="auto">
          <a:xfrm>
            <a:off x="764226" y="2710865"/>
            <a:ext cx="1485874" cy="1366207"/>
          </a:xfrm>
          <a:custGeom>
            <a:avLst/>
            <a:gdLst>
              <a:gd name="connsiteX0" fmla="*/ 0 w 1079500"/>
              <a:gd name="connsiteY0" fmla="*/ 1943100 h 2857500"/>
              <a:gd name="connsiteX1" fmla="*/ 215900 w 1079500"/>
              <a:gd name="connsiteY1" fmla="*/ 635000 h 2857500"/>
              <a:gd name="connsiteX2" fmla="*/ 1079500 w 1079500"/>
              <a:gd name="connsiteY2" fmla="*/ 0 h 2857500"/>
              <a:gd name="connsiteX3" fmla="*/ 800100 w 1079500"/>
              <a:gd name="connsiteY3" fmla="*/ 2857500 h 2857500"/>
              <a:gd name="connsiteX4" fmla="*/ 0 w 1079500"/>
              <a:gd name="connsiteY4" fmla="*/ 1943100 h 2857500"/>
              <a:gd name="connsiteX0" fmla="*/ 0 w 800100"/>
              <a:gd name="connsiteY0" fmla="*/ 1308100 h 2222500"/>
              <a:gd name="connsiteX1" fmla="*/ 215900 w 800100"/>
              <a:gd name="connsiteY1" fmla="*/ 0 h 2222500"/>
              <a:gd name="connsiteX2" fmla="*/ 288032 w 800100"/>
              <a:gd name="connsiteY2" fmla="*/ 157088 h 2222500"/>
              <a:gd name="connsiteX3" fmla="*/ 800100 w 800100"/>
              <a:gd name="connsiteY3" fmla="*/ 2222500 h 2222500"/>
              <a:gd name="connsiteX4" fmla="*/ 0 w 800100"/>
              <a:gd name="connsiteY4" fmla="*/ 1308100 h 2222500"/>
              <a:gd name="connsiteX0" fmla="*/ 0 w 1008112"/>
              <a:gd name="connsiteY0" fmla="*/ 1308100 h 2222500"/>
              <a:gd name="connsiteX1" fmla="*/ 215900 w 1008112"/>
              <a:gd name="connsiteY1" fmla="*/ 0 h 2222500"/>
              <a:gd name="connsiteX2" fmla="*/ 1008112 w 1008112"/>
              <a:gd name="connsiteY2" fmla="*/ 301104 h 2222500"/>
              <a:gd name="connsiteX3" fmla="*/ 800100 w 1008112"/>
              <a:gd name="connsiteY3" fmla="*/ 2222500 h 2222500"/>
              <a:gd name="connsiteX4" fmla="*/ 0 w 1008112"/>
              <a:gd name="connsiteY4" fmla="*/ 1308100 h 2222500"/>
              <a:gd name="connsiteX0" fmla="*/ 0 w 1008112"/>
              <a:gd name="connsiteY0" fmla="*/ 1151012 h 2065412"/>
              <a:gd name="connsiteX1" fmla="*/ 288032 w 1008112"/>
              <a:gd name="connsiteY1" fmla="*/ 0 h 2065412"/>
              <a:gd name="connsiteX2" fmla="*/ 1008112 w 1008112"/>
              <a:gd name="connsiteY2" fmla="*/ 144016 h 2065412"/>
              <a:gd name="connsiteX3" fmla="*/ 800100 w 1008112"/>
              <a:gd name="connsiteY3" fmla="*/ 2065412 h 2065412"/>
              <a:gd name="connsiteX4" fmla="*/ 0 w 1008112"/>
              <a:gd name="connsiteY4" fmla="*/ 1151012 h 2065412"/>
              <a:gd name="connsiteX0" fmla="*/ 72008 w 720080"/>
              <a:gd name="connsiteY0" fmla="*/ 576064 h 2065412"/>
              <a:gd name="connsiteX1" fmla="*/ 0 w 720080"/>
              <a:gd name="connsiteY1" fmla="*/ 0 h 2065412"/>
              <a:gd name="connsiteX2" fmla="*/ 720080 w 720080"/>
              <a:gd name="connsiteY2" fmla="*/ 144016 h 2065412"/>
              <a:gd name="connsiteX3" fmla="*/ 512068 w 720080"/>
              <a:gd name="connsiteY3" fmla="*/ 2065412 h 2065412"/>
              <a:gd name="connsiteX4" fmla="*/ 72008 w 720080"/>
              <a:gd name="connsiteY4" fmla="*/ 576064 h 2065412"/>
              <a:gd name="connsiteX0" fmla="*/ 72008 w 720080"/>
              <a:gd name="connsiteY0" fmla="*/ 576064 h 792088"/>
              <a:gd name="connsiteX1" fmla="*/ 0 w 720080"/>
              <a:gd name="connsiteY1" fmla="*/ 0 h 792088"/>
              <a:gd name="connsiteX2" fmla="*/ 720080 w 720080"/>
              <a:gd name="connsiteY2" fmla="*/ 144016 h 792088"/>
              <a:gd name="connsiteX3" fmla="*/ 720080 w 720080"/>
              <a:gd name="connsiteY3" fmla="*/ 792088 h 792088"/>
              <a:gd name="connsiteX4" fmla="*/ 72008 w 720080"/>
              <a:gd name="connsiteY4" fmla="*/ 576064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80" h="792088">
                <a:moveTo>
                  <a:pt x="72008" y="576064"/>
                </a:moveTo>
                <a:lnTo>
                  <a:pt x="0" y="0"/>
                </a:lnTo>
                <a:lnTo>
                  <a:pt x="720080" y="144016"/>
                </a:lnTo>
                <a:lnTo>
                  <a:pt x="720080" y="792088"/>
                </a:lnTo>
                <a:lnTo>
                  <a:pt x="72008" y="576064"/>
                </a:lnTo>
                <a:close/>
              </a:path>
            </a:pathLst>
          </a:custGeom>
          <a:gradFill flip="none" rotWithShape="1">
            <a:gsLst>
              <a:gs pos="0">
                <a:srgbClr val="808080"/>
              </a:gs>
              <a:gs pos="100000">
                <a:schemeClr val="tx1"/>
              </a:gs>
            </a:gsLst>
            <a:lin ang="20400000" scaled="0"/>
            <a:tileRect/>
          </a:gradFill>
          <a:ln w="635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5 Forma libre"/>
          <p:cNvSpPr/>
          <p:nvPr/>
        </p:nvSpPr>
        <p:spPr bwMode="auto">
          <a:xfrm>
            <a:off x="2241450" y="2356500"/>
            <a:ext cx="810295" cy="1721183"/>
          </a:xfrm>
          <a:custGeom>
            <a:avLst/>
            <a:gdLst>
              <a:gd name="connsiteX0" fmla="*/ 0 w 1079500"/>
              <a:gd name="connsiteY0" fmla="*/ 1943100 h 2857500"/>
              <a:gd name="connsiteX1" fmla="*/ 215900 w 1079500"/>
              <a:gd name="connsiteY1" fmla="*/ 635000 h 2857500"/>
              <a:gd name="connsiteX2" fmla="*/ 1079500 w 1079500"/>
              <a:gd name="connsiteY2" fmla="*/ 0 h 2857500"/>
              <a:gd name="connsiteX3" fmla="*/ 800100 w 1079500"/>
              <a:gd name="connsiteY3" fmla="*/ 2857500 h 2857500"/>
              <a:gd name="connsiteX4" fmla="*/ 0 w 1079500"/>
              <a:gd name="connsiteY4" fmla="*/ 1943100 h 2857500"/>
              <a:gd name="connsiteX0" fmla="*/ 0 w 800100"/>
              <a:gd name="connsiteY0" fmla="*/ 1308100 h 2222500"/>
              <a:gd name="connsiteX1" fmla="*/ 215900 w 800100"/>
              <a:gd name="connsiteY1" fmla="*/ 0 h 2222500"/>
              <a:gd name="connsiteX2" fmla="*/ 288032 w 800100"/>
              <a:gd name="connsiteY2" fmla="*/ 157088 h 2222500"/>
              <a:gd name="connsiteX3" fmla="*/ 800100 w 800100"/>
              <a:gd name="connsiteY3" fmla="*/ 2222500 h 2222500"/>
              <a:gd name="connsiteX4" fmla="*/ 0 w 800100"/>
              <a:gd name="connsiteY4" fmla="*/ 1308100 h 2222500"/>
              <a:gd name="connsiteX0" fmla="*/ 0 w 1008112"/>
              <a:gd name="connsiteY0" fmla="*/ 1308100 h 2222500"/>
              <a:gd name="connsiteX1" fmla="*/ 215900 w 1008112"/>
              <a:gd name="connsiteY1" fmla="*/ 0 h 2222500"/>
              <a:gd name="connsiteX2" fmla="*/ 1008112 w 1008112"/>
              <a:gd name="connsiteY2" fmla="*/ 301104 h 2222500"/>
              <a:gd name="connsiteX3" fmla="*/ 800100 w 1008112"/>
              <a:gd name="connsiteY3" fmla="*/ 2222500 h 2222500"/>
              <a:gd name="connsiteX4" fmla="*/ 0 w 1008112"/>
              <a:gd name="connsiteY4" fmla="*/ 1308100 h 2222500"/>
              <a:gd name="connsiteX0" fmla="*/ 0 w 1008112"/>
              <a:gd name="connsiteY0" fmla="*/ 1151012 h 2065412"/>
              <a:gd name="connsiteX1" fmla="*/ 288032 w 1008112"/>
              <a:gd name="connsiteY1" fmla="*/ 0 h 2065412"/>
              <a:gd name="connsiteX2" fmla="*/ 1008112 w 1008112"/>
              <a:gd name="connsiteY2" fmla="*/ 144016 h 2065412"/>
              <a:gd name="connsiteX3" fmla="*/ 800100 w 1008112"/>
              <a:gd name="connsiteY3" fmla="*/ 2065412 h 2065412"/>
              <a:gd name="connsiteX4" fmla="*/ 0 w 1008112"/>
              <a:gd name="connsiteY4" fmla="*/ 1151012 h 2065412"/>
              <a:gd name="connsiteX0" fmla="*/ 72008 w 720080"/>
              <a:gd name="connsiteY0" fmla="*/ 576064 h 2065412"/>
              <a:gd name="connsiteX1" fmla="*/ 0 w 720080"/>
              <a:gd name="connsiteY1" fmla="*/ 0 h 2065412"/>
              <a:gd name="connsiteX2" fmla="*/ 720080 w 720080"/>
              <a:gd name="connsiteY2" fmla="*/ 144016 h 2065412"/>
              <a:gd name="connsiteX3" fmla="*/ 512068 w 720080"/>
              <a:gd name="connsiteY3" fmla="*/ 2065412 h 2065412"/>
              <a:gd name="connsiteX4" fmla="*/ 72008 w 720080"/>
              <a:gd name="connsiteY4" fmla="*/ 576064 h 2065412"/>
              <a:gd name="connsiteX0" fmla="*/ 72008 w 720080"/>
              <a:gd name="connsiteY0" fmla="*/ 576064 h 792088"/>
              <a:gd name="connsiteX1" fmla="*/ 0 w 720080"/>
              <a:gd name="connsiteY1" fmla="*/ 0 h 792088"/>
              <a:gd name="connsiteX2" fmla="*/ 720080 w 720080"/>
              <a:gd name="connsiteY2" fmla="*/ 144016 h 792088"/>
              <a:gd name="connsiteX3" fmla="*/ 720080 w 720080"/>
              <a:gd name="connsiteY3" fmla="*/ 792088 h 792088"/>
              <a:gd name="connsiteX4" fmla="*/ 72008 w 720080"/>
              <a:gd name="connsiteY4" fmla="*/ 576064 h 792088"/>
              <a:gd name="connsiteX0" fmla="*/ 288032 w 936104"/>
              <a:gd name="connsiteY0" fmla="*/ 432048 h 648072"/>
              <a:gd name="connsiteX1" fmla="*/ 0 w 936104"/>
              <a:gd name="connsiteY1" fmla="*/ 0 h 648072"/>
              <a:gd name="connsiteX2" fmla="*/ 936104 w 936104"/>
              <a:gd name="connsiteY2" fmla="*/ 0 h 648072"/>
              <a:gd name="connsiteX3" fmla="*/ 936104 w 936104"/>
              <a:gd name="connsiteY3" fmla="*/ 648072 h 648072"/>
              <a:gd name="connsiteX4" fmla="*/ 288032 w 936104"/>
              <a:gd name="connsiteY4" fmla="*/ 432048 h 648072"/>
              <a:gd name="connsiteX0" fmla="*/ 288032 w 936104"/>
              <a:gd name="connsiteY0" fmla="*/ 792088 h 1008112"/>
              <a:gd name="connsiteX1" fmla="*/ 0 w 936104"/>
              <a:gd name="connsiteY1" fmla="*/ 360040 h 1008112"/>
              <a:gd name="connsiteX2" fmla="*/ 360040 w 936104"/>
              <a:gd name="connsiteY2" fmla="*/ 0 h 1008112"/>
              <a:gd name="connsiteX3" fmla="*/ 936104 w 936104"/>
              <a:gd name="connsiteY3" fmla="*/ 1008112 h 1008112"/>
              <a:gd name="connsiteX4" fmla="*/ 288032 w 936104"/>
              <a:gd name="connsiteY4" fmla="*/ 792088 h 1008112"/>
              <a:gd name="connsiteX0" fmla="*/ 288032 w 360040"/>
              <a:gd name="connsiteY0" fmla="*/ 792088 h 792088"/>
              <a:gd name="connsiteX1" fmla="*/ 0 w 360040"/>
              <a:gd name="connsiteY1" fmla="*/ 360040 h 792088"/>
              <a:gd name="connsiteX2" fmla="*/ 360040 w 360040"/>
              <a:gd name="connsiteY2" fmla="*/ 0 h 792088"/>
              <a:gd name="connsiteX3" fmla="*/ 360040 w 360040"/>
              <a:gd name="connsiteY3" fmla="*/ 576064 h 792088"/>
              <a:gd name="connsiteX4" fmla="*/ 288032 w 360040"/>
              <a:gd name="connsiteY4" fmla="*/ 792088 h 792088"/>
              <a:gd name="connsiteX0" fmla="*/ 0 w 360040"/>
              <a:gd name="connsiteY0" fmla="*/ 1008112 h 1008112"/>
              <a:gd name="connsiteX1" fmla="*/ 0 w 360040"/>
              <a:gd name="connsiteY1" fmla="*/ 360040 h 1008112"/>
              <a:gd name="connsiteX2" fmla="*/ 360040 w 360040"/>
              <a:gd name="connsiteY2" fmla="*/ 0 h 1008112"/>
              <a:gd name="connsiteX3" fmla="*/ 360040 w 360040"/>
              <a:gd name="connsiteY3" fmla="*/ 576064 h 1008112"/>
              <a:gd name="connsiteX4" fmla="*/ 0 w 360040"/>
              <a:gd name="connsiteY4" fmla="*/ 1008112 h 1008112"/>
              <a:gd name="connsiteX0" fmla="*/ 0 w 360040"/>
              <a:gd name="connsiteY0" fmla="*/ 936104 h 936104"/>
              <a:gd name="connsiteX1" fmla="*/ 0 w 360040"/>
              <a:gd name="connsiteY1" fmla="*/ 288032 h 936104"/>
              <a:gd name="connsiteX2" fmla="*/ 360040 w 360040"/>
              <a:gd name="connsiteY2" fmla="*/ 0 h 936104"/>
              <a:gd name="connsiteX3" fmla="*/ 360040 w 360040"/>
              <a:gd name="connsiteY3" fmla="*/ 504056 h 936104"/>
              <a:gd name="connsiteX4" fmla="*/ 0 w 360040"/>
              <a:gd name="connsiteY4" fmla="*/ 936104 h 936104"/>
              <a:gd name="connsiteX0" fmla="*/ 0 w 360040"/>
              <a:gd name="connsiteY0" fmla="*/ 936104 h 936104"/>
              <a:gd name="connsiteX1" fmla="*/ 0 w 360040"/>
              <a:gd name="connsiteY1" fmla="*/ 288032 h 936104"/>
              <a:gd name="connsiteX2" fmla="*/ 360040 w 360040"/>
              <a:gd name="connsiteY2" fmla="*/ 0 h 936104"/>
              <a:gd name="connsiteX3" fmla="*/ 360040 w 360040"/>
              <a:gd name="connsiteY3" fmla="*/ 504056 h 936104"/>
              <a:gd name="connsiteX4" fmla="*/ 0 w 360040"/>
              <a:gd name="connsiteY4" fmla="*/ 936104 h 936104"/>
              <a:gd name="connsiteX0" fmla="*/ 0 w 360040"/>
              <a:gd name="connsiteY0" fmla="*/ 936104 h 936104"/>
              <a:gd name="connsiteX1" fmla="*/ 0 w 360040"/>
              <a:gd name="connsiteY1" fmla="*/ 288032 h 936104"/>
              <a:gd name="connsiteX2" fmla="*/ 360040 w 360040"/>
              <a:gd name="connsiteY2" fmla="*/ 0 h 936104"/>
              <a:gd name="connsiteX3" fmla="*/ 360040 w 360040"/>
              <a:gd name="connsiteY3" fmla="*/ 504056 h 936104"/>
              <a:gd name="connsiteX4" fmla="*/ 0 w 360040"/>
              <a:gd name="connsiteY4" fmla="*/ 936104 h 936104"/>
              <a:gd name="connsiteX0" fmla="*/ 0 w 360040"/>
              <a:gd name="connsiteY0" fmla="*/ 936104 h 936104"/>
              <a:gd name="connsiteX1" fmla="*/ 0 w 360040"/>
              <a:gd name="connsiteY1" fmla="*/ 288032 h 936104"/>
              <a:gd name="connsiteX2" fmla="*/ 360040 w 360040"/>
              <a:gd name="connsiteY2" fmla="*/ 0 h 936104"/>
              <a:gd name="connsiteX3" fmla="*/ 341833 w 360040"/>
              <a:gd name="connsiteY3" fmla="*/ 500236 h 936104"/>
              <a:gd name="connsiteX4" fmla="*/ 0 w 360040"/>
              <a:gd name="connsiteY4" fmla="*/ 936104 h 936104"/>
              <a:gd name="connsiteX0" fmla="*/ 0 w 396602"/>
              <a:gd name="connsiteY0" fmla="*/ 981968 h 981968"/>
              <a:gd name="connsiteX1" fmla="*/ 0 w 396602"/>
              <a:gd name="connsiteY1" fmla="*/ 333896 h 981968"/>
              <a:gd name="connsiteX2" fmla="*/ 396602 w 396602"/>
              <a:gd name="connsiteY2" fmla="*/ 0 h 981968"/>
              <a:gd name="connsiteX3" fmla="*/ 341833 w 396602"/>
              <a:gd name="connsiteY3" fmla="*/ 546100 h 981968"/>
              <a:gd name="connsiteX4" fmla="*/ 0 w 396602"/>
              <a:gd name="connsiteY4" fmla="*/ 981968 h 981968"/>
              <a:gd name="connsiteX0" fmla="*/ 0 w 396602"/>
              <a:gd name="connsiteY0" fmla="*/ 981968 h 981968"/>
              <a:gd name="connsiteX1" fmla="*/ 0 w 396602"/>
              <a:gd name="connsiteY1" fmla="*/ 333896 h 981968"/>
              <a:gd name="connsiteX2" fmla="*/ 396602 w 396602"/>
              <a:gd name="connsiteY2" fmla="*/ 0 h 981968"/>
              <a:gd name="connsiteX3" fmla="*/ 373583 w 396602"/>
              <a:gd name="connsiteY3" fmla="*/ 508000 h 981968"/>
              <a:gd name="connsiteX4" fmla="*/ 0 w 396602"/>
              <a:gd name="connsiteY4" fmla="*/ 981968 h 981968"/>
              <a:gd name="connsiteX0" fmla="*/ 0 w 392683"/>
              <a:gd name="connsiteY0" fmla="*/ 997893 h 997893"/>
              <a:gd name="connsiteX1" fmla="*/ 0 w 392683"/>
              <a:gd name="connsiteY1" fmla="*/ 349821 h 997893"/>
              <a:gd name="connsiteX2" fmla="*/ 392683 w 392683"/>
              <a:gd name="connsiteY2" fmla="*/ 0 h 997893"/>
              <a:gd name="connsiteX3" fmla="*/ 373583 w 392683"/>
              <a:gd name="connsiteY3" fmla="*/ 523925 h 997893"/>
              <a:gd name="connsiteX4" fmla="*/ 0 w 392683"/>
              <a:gd name="connsiteY4" fmla="*/ 997893 h 997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683" h="997893">
                <a:moveTo>
                  <a:pt x="0" y="997893"/>
                </a:moveTo>
                <a:lnTo>
                  <a:pt x="0" y="349821"/>
                </a:lnTo>
                <a:lnTo>
                  <a:pt x="392683" y="0"/>
                </a:lnTo>
                <a:lnTo>
                  <a:pt x="373583" y="523925"/>
                </a:lnTo>
                <a:lnTo>
                  <a:pt x="0" y="997893"/>
                </a:lnTo>
                <a:close/>
              </a:path>
            </a:pathLst>
          </a:custGeom>
          <a:gradFill flip="none" rotWithShape="1">
            <a:gsLst>
              <a:gs pos="0">
                <a:srgbClr val="808080"/>
              </a:gs>
              <a:gs pos="100000">
                <a:schemeClr val="tx1"/>
              </a:gs>
            </a:gsLst>
            <a:lin ang="10200000" scaled="0"/>
            <a:tileRect/>
          </a:gradFill>
          <a:ln w="635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s-AR" sz="2400" smtClean="0">
              <a:latin typeface="Times New Roman" pitchFamily="18" charset="0"/>
            </a:endParaRPr>
          </a:p>
        </p:txBody>
      </p:sp>
      <p:sp>
        <p:nvSpPr>
          <p:cNvPr id="7" name="6 Forma libre"/>
          <p:cNvSpPr/>
          <p:nvPr/>
        </p:nvSpPr>
        <p:spPr bwMode="auto">
          <a:xfrm>
            <a:off x="755576" y="2204864"/>
            <a:ext cx="2304256" cy="772585"/>
          </a:xfrm>
          <a:custGeom>
            <a:avLst/>
            <a:gdLst>
              <a:gd name="connsiteX0" fmla="*/ 0 w 1079500"/>
              <a:gd name="connsiteY0" fmla="*/ 1943100 h 2857500"/>
              <a:gd name="connsiteX1" fmla="*/ 215900 w 1079500"/>
              <a:gd name="connsiteY1" fmla="*/ 635000 h 2857500"/>
              <a:gd name="connsiteX2" fmla="*/ 1079500 w 1079500"/>
              <a:gd name="connsiteY2" fmla="*/ 0 h 2857500"/>
              <a:gd name="connsiteX3" fmla="*/ 800100 w 1079500"/>
              <a:gd name="connsiteY3" fmla="*/ 2857500 h 2857500"/>
              <a:gd name="connsiteX4" fmla="*/ 0 w 1079500"/>
              <a:gd name="connsiteY4" fmla="*/ 1943100 h 2857500"/>
              <a:gd name="connsiteX0" fmla="*/ 0 w 800100"/>
              <a:gd name="connsiteY0" fmla="*/ 1308100 h 2222500"/>
              <a:gd name="connsiteX1" fmla="*/ 215900 w 800100"/>
              <a:gd name="connsiteY1" fmla="*/ 0 h 2222500"/>
              <a:gd name="connsiteX2" fmla="*/ 288032 w 800100"/>
              <a:gd name="connsiteY2" fmla="*/ 157088 h 2222500"/>
              <a:gd name="connsiteX3" fmla="*/ 800100 w 800100"/>
              <a:gd name="connsiteY3" fmla="*/ 2222500 h 2222500"/>
              <a:gd name="connsiteX4" fmla="*/ 0 w 800100"/>
              <a:gd name="connsiteY4" fmla="*/ 1308100 h 2222500"/>
              <a:gd name="connsiteX0" fmla="*/ 0 w 1008112"/>
              <a:gd name="connsiteY0" fmla="*/ 1308100 h 2222500"/>
              <a:gd name="connsiteX1" fmla="*/ 215900 w 1008112"/>
              <a:gd name="connsiteY1" fmla="*/ 0 h 2222500"/>
              <a:gd name="connsiteX2" fmla="*/ 1008112 w 1008112"/>
              <a:gd name="connsiteY2" fmla="*/ 301104 h 2222500"/>
              <a:gd name="connsiteX3" fmla="*/ 800100 w 1008112"/>
              <a:gd name="connsiteY3" fmla="*/ 2222500 h 2222500"/>
              <a:gd name="connsiteX4" fmla="*/ 0 w 1008112"/>
              <a:gd name="connsiteY4" fmla="*/ 1308100 h 2222500"/>
              <a:gd name="connsiteX0" fmla="*/ 0 w 1008112"/>
              <a:gd name="connsiteY0" fmla="*/ 1151012 h 2065412"/>
              <a:gd name="connsiteX1" fmla="*/ 288032 w 1008112"/>
              <a:gd name="connsiteY1" fmla="*/ 0 h 2065412"/>
              <a:gd name="connsiteX2" fmla="*/ 1008112 w 1008112"/>
              <a:gd name="connsiteY2" fmla="*/ 144016 h 2065412"/>
              <a:gd name="connsiteX3" fmla="*/ 800100 w 1008112"/>
              <a:gd name="connsiteY3" fmla="*/ 2065412 h 2065412"/>
              <a:gd name="connsiteX4" fmla="*/ 0 w 1008112"/>
              <a:gd name="connsiteY4" fmla="*/ 1151012 h 2065412"/>
              <a:gd name="connsiteX0" fmla="*/ 72008 w 720080"/>
              <a:gd name="connsiteY0" fmla="*/ 576064 h 2065412"/>
              <a:gd name="connsiteX1" fmla="*/ 0 w 720080"/>
              <a:gd name="connsiteY1" fmla="*/ 0 h 2065412"/>
              <a:gd name="connsiteX2" fmla="*/ 720080 w 720080"/>
              <a:gd name="connsiteY2" fmla="*/ 144016 h 2065412"/>
              <a:gd name="connsiteX3" fmla="*/ 512068 w 720080"/>
              <a:gd name="connsiteY3" fmla="*/ 2065412 h 2065412"/>
              <a:gd name="connsiteX4" fmla="*/ 72008 w 720080"/>
              <a:gd name="connsiteY4" fmla="*/ 576064 h 2065412"/>
              <a:gd name="connsiteX0" fmla="*/ 72008 w 720080"/>
              <a:gd name="connsiteY0" fmla="*/ 576064 h 792088"/>
              <a:gd name="connsiteX1" fmla="*/ 0 w 720080"/>
              <a:gd name="connsiteY1" fmla="*/ 0 h 792088"/>
              <a:gd name="connsiteX2" fmla="*/ 720080 w 720080"/>
              <a:gd name="connsiteY2" fmla="*/ 144016 h 792088"/>
              <a:gd name="connsiteX3" fmla="*/ 720080 w 720080"/>
              <a:gd name="connsiteY3" fmla="*/ 792088 h 792088"/>
              <a:gd name="connsiteX4" fmla="*/ 72008 w 720080"/>
              <a:gd name="connsiteY4" fmla="*/ 576064 h 792088"/>
              <a:gd name="connsiteX0" fmla="*/ 360040 w 1008112"/>
              <a:gd name="connsiteY0" fmla="*/ 432048 h 648072"/>
              <a:gd name="connsiteX1" fmla="*/ 0 w 1008112"/>
              <a:gd name="connsiteY1" fmla="*/ 0 h 648072"/>
              <a:gd name="connsiteX2" fmla="*/ 1008112 w 1008112"/>
              <a:gd name="connsiteY2" fmla="*/ 0 h 648072"/>
              <a:gd name="connsiteX3" fmla="*/ 1008112 w 1008112"/>
              <a:gd name="connsiteY3" fmla="*/ 648072 h 648072"/>
              <a:gd name="connsiteX4" fmla="*/ 360040 w 1008112"/>
              <a:gd name="connsiteY4" fmla="*/ 432048 h 648072"/>
              <a:gd name="connsiteX0" fmla="*/ 0 w 1584176"/>
              <a:gd name="connsiteY0" fmla="*/ 288032 h 648072"/>
              <a:gd name="connsiteX1" fmla="*/ 576064 w 1584176"/>
              <a:gd name="connsiteY1" fmla="*/ 0 h 648072"/>
              <a:gd name="connsiteX2" fmla="*/ 1584176 w 1584176"/>
              <a:gd name="connsiteY2" fmla="*/ 0 h 648072"/>
              <a:gd name="connsiteX3" fmla="*/ 1584176 w 1584176"/>
              <a:gd name="connsiteY3" fmla="*/ 648072 h 648072"/>
              <a:gd name="connsiteX4" fmla="*/ 0 w 1584176"/>
              <a:gd name="connsiteY4" fmla="*/ 288032 h 648072"/>
              <a:gd name="connsiteX0" fmla="*/ 0 w 1584176"/>
              <a:gd name="connsiteY0" fmla="*/ 288032 h 432048"/>
              <a:gd name="connsiteX1" fmla="*/ 576064 w 1584176"/>
              <a:gd name="connsiteY1" fmla="*/ 0 h 432048"/>
              <a:gd name="connsiteX2" fmla="*/ 1584176 w 1584176"/>
              <a:gd name="connsiteY2" fmla="*/ 0 h 432048"/>
              <a:gd name="connsiteX3" fmla="*/ 720080 w 1584176"/>
              <a:gd name="connsiteY3" fmla="*/ 432048 h 432048"/>
              <a:gd name="connsiteX4" fmla="*/ 0 w 1584176"/>
              <a:gd name="connsiteY4" fmla="*/ 288032 h 432048"/>
              <a:gd name="connsiteX0" fmla="*/ 0 w 1116682"/>
              <a:gd name="connsiteY0" fmla="*/ 288032 h 432048"/>
              <a:gd name="connsiteX1" fmla="*/ 576064 w 1116682"/>
              <a:gd name="connsiteY1" fmla="*/ 0 h 432048"/>
              <a:gd name="connsiteX2" fmla="*/ 1116682 w 1116682"/>
              <a:gd name="connsiteY2" fmla="*/ 82277 h 432048"/>
              <a:gd name="connsiteX3" fmla="*/ 720080 w 1116682"/>
              <a:gd name="connsiteY3" fmla="*/ 432048 h 432048"/>
              <a:gd name="connsiteX4" fmla="*/ 0 w 1116682"/>
              <a:gd name="connsiteY4" fmla="*/ 288032 h 432048"/>
              <a:gd name="connsiteX0" fmla="*/ 0 w 1116682"/>
              <a:gd name="connsiteY0" fmla="*/ 303907 h 447923"/>
              <a:gd name="connsiteX1" fmla="*/ 534789 w 1116682"/>
              <a:gd name="connsiteY1" fmla="*/ 0 h 447923"/>
              <a:gd name="connsiteX2" fmla="*/ 1116682 w 1116682"/>
              <a:gd name="connsiteY2" fmla="*/ 98152 h 447923"/>
              <a:gd name="connsiteX3" fmla="*/ 720080 w 1116682"/>
              <a:gd name="connsiteY3" fmla="*/ 447923 h 447923"/>
              <a:gd name="connsiteX4" fmla="*/ 0 w 1116682"/>
              <a:gd name="connsiteY4" fmla="*/ 303907 h 447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682" h="447923">
                <a:moveTo>
                  <a:pt x="0" y="303907"/>
                </a:moveTo>
                <a:lnTo>
                  <a:pt x="534789" y="0"/>
                </a:lnTo>
                <a:lnTo>
                  <a:pt x="1116682" y="98152"/>
                </a:lnTo>
                <a:lnTo>
                  <a:pt x="720080" y="447923"/>
                </a:lnTo>
                <a:lnTo>
                  <a:pt x="0" y="303907"/>
                </a:lnTo>
                <a:close/>
              </a:path>
            </a:pathLst>
          </a:custGeom>
          <a:gradFill flip="none" rotWithShape="1">
            <a:gsLst>
              <a:gs pos="0">
                <a:srgbClr val="808080"/>
              </a:gs>
              <a:gs pos="100000">
                <a:schemeClr val="tx1"/>
              </a:gs>
            </a:gsLst>
            <a:lin ang="4800000" scaled="0"/>
            <a:tileRect/>
          </a:gradFill>
          <a:ln w="635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s-AR" sz="2400" smtClean="0">
              <a:latin typeface="Times New Roman" pitchFamily="18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792088" y="4795207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Occlusion Buffer</a:t>
            </a:r>
            <a:endParaRPr lang="es-AR" dirty="0"/>
          </a:p>
        </p:txBody>
      </p:sp>
      <p:sp>
        <p:nvSpPr>
          <p:cNvPr id="9" name="8 Rectángulo"/>
          <p:cNvSpPr/>
          <p:nvPr/>
        </p:nvSpPr>
        <p:spPr bwMode="auto">
          <a:xfrm>
            <a:off x="1475656" y="2564904"/>
            <a:ext cx="792088" cy="864096"/>
          </a:xfrm>
          <a:prstGeom prst="rect">
            <a:avLst/>
          </a:prstGeom>
          <a:solidFill>
            <a:schemeClr val="bg2">
              <a:lumMod val="60000"/>
              <a:lumOff val="40000"/>
              <a:alpha val="38000"/>
            </a:schemeClr>
          </a:solidFill>
          <a:ln w="6350" cap="sq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s-AR" sz="2400" smtClean="0">
              <a:latin typeface="Times New Roman" pitchFamily="18" charset="0"/>
            </a:endParaRPr>
          </a:p>
        </p:txBody>
      </p:sp>
      <p:sp>
        <p:nvSpPr>
          <p:cNvPr id="10" name="9 Rectángulo"/>
          <p:cNvSpPr/>
          <p:nvPr/>
        </p:nvSpPr>
        <p:spPr bwMode="auto">
          <a:xfrm rot="1353547">
            <a:off x="6902347" y="2984359"/>
            <a:ext cx="1244974" cy="1135123"/>
          </a:xfrm>
          <a:prstGeom prst="rect">
            <a:avLst/>
          </a:prstGeom>
          <a:solidFill>
            <a:srgbClr val="FF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12 Conector recto"/>
          <p:cNvCxnSpPr/>
          <p:nvPr/>
        </p:nvCxnSpPr>
        <p:spPr bwMode="auto">
          <a:xfrm flipV="1">
            <a:off x="4427984" y="404664"/>
            <a:ext cx="4351341" cy="25922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14 Conector recto"/>
          <p:cNvCxnSpPr/>
          <p:nvPr/>
        </p:nvCxnSpPr>
        <p:spPr bwMode="auto">
          <a:xfrm>
            <a:off x="4427984" y="2996952"/>
            <a:ext cx="4320480" cy="2851517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18 Conector recto"/>
          <p:cNvCxnSpPr/>
          <p:nvPr/>
        </p:nvCxnSpPr>
        <p:spPr bwMode="auto">
          <a:xfrm flipH="1">
            <a:off x="4930140" y="2708920"/>
            <a:ext cx="1900" cy="62864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21 CuadroTexto"/>
          <p:cNvSpPr txBox="1"/>
          <p:nvPr/>
        </p:nvSpPr>
        <p:spPr>
          <a:xfrm>
            <a:off x="6948264" y="3356992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01010B"/>
                </a:solidFill>
              </a:rPr>
              <a:t>Occluder</a:t>
            </a:r>
            <a:endParaRPr lang="es-AR" sz="1400" b="1" dirty="0">
              <a:solidFill>
                <a:srgbClr val="01010B"/>
              </a:solidFill>
            </a:endParaRPr>
          </a:p>
        </p:txBody>
      </p:sp>
      <p:grpSp>
        <p:nvGrpSpPr>
          <p:cNvPr id="55" name="54 Grupo"/>
          <p:cNvGrpSpPr/>
          <p:nvPr/>
        </p:nvGrpSpPr>
        <p:grpSpPr>
          <a:xfrm>
            <a:off x="6084168" y="1988840"/>
            <a:ext cx="1080120" cy="1152128"/>
            <a:chOff x="6084168" y="1988840"/>
            <a:chExt cx="1080120" cy="1152128"/>
          </a:xfrm>
        </p:grpSpPr>
        <p:sp>
          <p:nvSpPr>
            <p:cNvPr id="11" name="10 Rectángulo"/>
            <p:cNvSpPr/>
            <p:nvPr/>
          </p:nvSpPr>
          <p:spPr bwMode="auto">
            <a:xfrm>
              <a:off x="6516216" y="2348880"/>
              <a:ext cx="72008" cy="792088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6084168" y="1988840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schemeClr val="tx2"/>
                  </a:solidFill>
                </a:rPr>
                <a:t>Occludee</a:t>
              </a:r>
              <a:endParaRPr lang="es-AR" sz="1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6" name="55 Grupo"/>
          <p:cNvGrpSpPr/>
          <p:nvPr/>
        </p:nvGrpSpPr>
        <p:grpSpPr>
          <a:xfrm>
            <a:off x="7956376" y="2636912"/>
            <a:ext cx="1080120" cy="1152128"/>
            <a:chOff x="8063880" y="2924944"/>
            <a:chExt cx="1080120" cy="1152128"/>
          </a:xfrm>
        </p:grpSpPr>
        <p:sp>
          <p:nvSpPr>
            <p:cNvPr id="51" name="50 Rectángulo"/>
            <p:cNvSpPr/>
            <p:nvPr/>
          </p:nvSpPr>
          <p:spPr bwMode="auto">
            <a:xfrm>
              <a:off x="8495928" y="3284984"/>
              <a:ext cx="72008" cy="792088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51 CuadroTexto"/>
            <p:cNvSpPr txBox="1"/>
            <p:nvPr/>
          </p:nvSpPr>
          <p:spPr>
            <a:xfrm>
              <a:off x="8063880" y="2924944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schemeClr val="tx2"/>
                  </a:solidFill>
                </a:rPr>
                <a:t>Occludee</a:t>
              </a:r>
              <a:endParaRPr lang="es-AR" sz="1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60" name="59 Grupo"/>
          <p:cNvGrpSpPr/>
          <p:nvPr/>
        </p:nvGrpSpPr>
        <p:grpSpPr>
          <a:xfrm>
            <a:off x="6660232" y="404664"/>
            <a:ext cx="2088232" cy="5400600"/>
            <a:chOff x="6660232" y="404664"/>
            <a:chExt cx="2088232" cy="5400600"/>
          </a:xfrm>
        </p:grpSpPr>
        <p:cxnSp>
          <p:nvCxnSpPr>
            <p:cNvPr id="17" name="16 Conector recto"/>
            <p:cNvCxnSpPr/>
            <p:nvPr/>
          </p:nvCxnSpPr>
          <p:spPr bwMode="auto">
            <a:xfrm flipV="1">
              <a:off x="6660232" y="2708920"/>
              <a:ext cx="471325" cy="1152128"/>
            </a:xfrm>
            <a:prstGeom prst="line">
              <a:avLst/>
            </a:prstGeom>
            <a:solidFill>
              <a:schemeClr val="accent1"/>
            </a:solidFill>
            <a:ln w="25400" cap="sq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" name="19 Conector recto"/>
            <p:cNvCxnSpPr/>
            <p:nvPr/>
          </p:nvCxnSpPr>
          <p:spPr bwMode="auto">
            <a:xfrm flipH="1" flipV="1">
              <a:off x="6660232" y="3861048"/>
              <a:ext cx="1176131" cy="504056"/>
            </a:xfrm>
            <a:prstGeom prst="line">
              <a:avLst/>
            </a:prstGeom>
            <a:solidFill>
              <a:schemeClr val="accent1"/>
            </a:solidFill>
            <a:ln w="25400" cap="sq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4" name="23 Conector recto"/>
            <p:cNvCxnSpPr/>
            <p:nvPr/>
          </p:nvCxnSpPr>
          <p:spPr bwMode="auto">
            <a:xfrm flipV="1">
              <a:off x="8748464" y="404664"/>
              <a:ext cx="0" cy="2160240"/>
            </a:xfrm>
            <a:prstGeom prst="line">
              <a:avLst/>
            </a:prstGeom>
            <a:solidFill>
              <a:schemeClr val="accent1"/>
            </a:solidFill>
            <a:ln w="25400" cap="sq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7" name="36 Conector recto"/>
            <p:cNvCxnSpPr/>
            <p:nvPr/>
          </p:nvCxnSpPr>
          <p:spPr bwMode="auto">
            <a:xfrm flipV="1">
              <a:off x="8748464" y="4653136"/>
              <a:ext cx="0" cy="1152128"/>
            </a:xfrm>
            <a:prstGeom prst="line">
              <a:avLst/>
            </a:prstGeom>
            <a:solidFill>
              <a:schemeClr val="accent1"/>
            </a:solidFill>
            <a:ln w="25400" cap="sq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8" name="47 Conector recto"/>
            <p:cNvCxnSpPr/>
            <p:nvPr/>
          </p:nvCxnSpPr>
          <p:spPr bwMode="auto">
            <a:xfrm flipH="1">
              <a:off x="7164290" y="2564904"/>
              <a:ext cx="1584174" cy="144016"/>
            </a:xfrm>
            <a:prstGeom prst="line">
              <a:avLst/>
            </a:prstGeom>
            <a:solidFill>
              <a:schemeClr val="accent1"/>
            </a:solidFill>
            <a:ln w="25400" cap="sq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2" name="41 Conector recto"/>
            <p:cNvCxnSpPr/>
            <p:nvPr/>
          </p:nvCxnSpPr>
          <p:spPr bwMode="auto">
            <a:xfrm flipH="1" flipV="1">
              <a:off x="7884370" y="4365104"/>
              <a:ext cx="864094" cy="288032"/>
            </a:xfrm>
            <a:prstGeom prst="line">
              <a:avLst/>
            </a:prstGeom>
            <a:solidFill>
              <a:schemeClr val="accent1"/>
            </a:solidFill>
            <a:ln w="25400" cap="sq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58" name="57 Grupo"/>
          <p:cNvGrpSpPr/>
          <p:nvPr/>
        </p:nvGrpSpPr>
        <p:grpSpPr>
          <a:xfrm>
            <a:off x="7668344" y="4581128"/>
            <a:ext cx="1080120" cy="864096"/>
            <a:chOff x="7513248" y="4489375"/>
            <a:chExt cx="1246292" cy="1027857"/>
          </a:xfrm>
        </p:grpSpPr>
        <p:sp>
          <p:nvSpPr>
            <p:cNvPr id="53" name="52 Rectángulo"/>
            <p:cNvSpPr/>
            <p:nvPr/>
          </p:nvSpPr>
          <p:spPr bwMode="auto">
            <a:xfrm>
              <a:off x="8100392" y="4725144"/>
              <a:ext cx="72008" cy="792088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4" name="53 CuadroTexto"/>
            <p:cNvSpPr txBox="1"/>
            <p:nvPr/>
          </p:nvSpPr>
          <p:spPr>
            <a:xfrm>
              <a:off x="7513248" y="4489375"/>
              <a:ext cx="1246292" cy="366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schemeClr val="tx2"/>
                  </a:solidFill>
                </a:rPr>
                <a:t>Occludee</a:t>
              </a:r>
              <a:endParaRPr lang="es-AR" sz="1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43" name="42 Rectángulo"/>
          <p:cNvSpPr/>
          <p:nvPr/>
        </p:nvSpPr>
        <p:spPr bwMode="auto">
          <a:xfrm>
            <a:off x="395536" y="2996952"/>
            <a:ext cx="792088" cy="864096"/>
          </a:xfrm>
          <a:prstGeom prst="rect">
            <a:avLst/>
          </a:prstGeom>
          <a:solidFill>
            <a:schemeClr val="bg2">
              <a:lumMod val="60000"/>
              <a:lumOff val="40000"/>
              <a:alpha val="38000"/>
            </a:schemeClr>
          </a:solidFill>
          <a:ln w="6350" cap="sq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s-AR" sz="2400" smtClean="0">
              <a:latin typeface="Times New Roman" pitchFamily="18" charset="0"/>
            </a:endParaRPr>
          </a:p>
        </p:txBody>
      </p:sp>
      <p:sp>
        <p:nvSpPr>
          <p:cNvPr id="44" name="43 Rectángulo"/>
          <p:cNvSpPr/>
          <p:nvPr/>
        </p:nvSpPr>
        <p:spPr bwMode="auto">
          <a:xfrm>
            <a:off x="3131840" y="2708920"/>
            <a:ext cx="576064" cy="504056"/>
          </a:xfrm>
          <a:prstGeom prst="rect">
            <a:avLst/>
          </a:prstGeom>
          <a:solidFill>
            <a:schemeClr val="bg2">
              <a:lumMod val="60000"/>
              <a:lumOff val="40000"/>
              <a:alpha val="38000"/>
            </a:schemeClr>
          </a:solidFill>
          <a:ln w="6350" cap="sq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s-AR" sz="2400" smtClean="0">
              <a:latin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60 Grupo"/>
          <p:cNvGrpSpPr/>
          <p:nvPr/>
        </p:nvGrpSpPr>
        <p:grpSpPr>
          <a:xfrm>
            <a:off x="4932040" y="1556792"/>
            <a:ext cx="3207019" cy="3096344"/>
            <a:chOff x="4932040" y="1556792"/>
            <a:chExt cx="3207019" cy="3096344"/>
          </a:xfrm>
        </p:grpSpPr>
        <p:sp>
          <p:nvSpPr>
            <p:cNvPr id="11" name="10 Rectángulo"/>
            <p:cNvSpPr/>
            <p:nvPr/>
          </p:nvSpPr>
          <p:spPr bwMode="auto">
            <a:xfrm>
              <a:off x="4932040" y="1556792"/>
              <a:ext cx="3203848" cy="3096344"/>
            </a:xfrm>
            <a:prstGeom prst="rect">
              <a:avLst/>
            </a:prstGeom>
            <a:solidFill>
              <a:srgbClr val="01010B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7" name="16 Conector recto"/>
            <p:cNvCxnSpPr/>
            <p:nvPr/>
          </p:nvCxnSpPr>
          <p:spPr bwMode="auto">
            <a:xfrm>
              <a:off x="5292080" y="1556792"/>
              <a:ext cx="0" cy="3096344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2" name="21 Conector recto"/>
            <p:cNvCxnSpPr/>
            <p:nvPr/>
          </p:nvCxnSpPr>
          <p:spPr bwMode="auto">
            <a:xfrm>
              <a:off x="5652120" y="1556792"/>
              <a:ext cx="0" cy="3096344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3" name="22 Conector recto"/>
            <p:cNvCxnSpPr/>
            <p:nvPr/>
          </p:nvCxnSpPr>
          <p:spPr bwMode="auto">
            <a:xfrm>
              <a:off x="6012160" y="1556792"/>
              <a:ext cx="0" cy="3096344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4" name="23 Conector recto"/>
            <p:cNvCxnSpPr/>
            <p:nvPr/>
          </p:nvCxnSpPr>
          <p:spPr bwMode="auto">
            <a:xfrm>
              <a:off x="6372200" y="1556792"/>
              <a:ext cx="0" cy="3096344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5" name="24 Conector recto"/>
            <p:cNvCxnSpPr/>
            <p:nvPr/>
          </p:nvCxnSpPr>
          <p:spPr bwMode="auto">
            <a:xfrm>
              <a:off x="6732240" y="1556792"/>
              <a:ext cx="0" cy="3096344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6" name="25 Conector recto"/>
            <p:cNvCxnSpPr/>
            <p:nvPr/>
          </p:nvCxnSpPr>
          <p:spPr bwMode="auto">
            <a:xfrm>
              <a:off x="7092280" y="1556792"/>
              <a:ext cx="0" cy="3096344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8" name="27 Conector recto"/>
            <p:cNvCxnSpPr/>
            <p:nvPr/>
          </p:nvCxnSpPr>
          <p:spPr bwMode="auto">
            <a:xfrm>
              <a:off x="7452320" y="1556792"/>
              <a:ext cx="0" cy="3096344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9" name="28 Conector recto"/>
            <p:cNvCxnSpPr/>
            <p:nvPr/>
          </p:nvCxnSpPr>
          <p:spPr bwMode="auto">
            <a:xfrm>
              <a:off x="7812360" y="1556792"/>
              <a:ext cx="0" cy="3096344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1" name="30 Conector recto"/>
            <p:cNvCxnSpPr/>
            <p:nvPr/>
          </p:nvCxnSpPr>
          <p:spPr bwMode="auto">
            <a:xfrm>
              <a:off x="4932040" y="4293096"/>
              <a:ext cx="3207019" cy="0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1" name="40 Conector recto"/>
            <p:cNvCxnSpPr/>
            <p:nvPr/>
          </p:nvCxnSpPr>
          <p:spPr bwMode="auto">
            <a:xfrm>
              <a:off x="4932040" y="3933056"/>
              <a:ext cx="3207019" cy="0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2" name="41 Conector recto"/>
            <p:cNvCxnSpPr/>
            <p:nvPr/>
          </p:nvCxnSpPr>
          <p:spPr bwMode="auto">
            <a:xfrm>
              <a:off x="4932040" y="3573016"/>
              <a:ext cx="3207019" cy="0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3" name="42 Conector recto"/>
            <p:cNvCxnSpPr/>
            <p:nvPr/>
          </p:nvCxnSpPr>
          <p:spPr bwMode="auto">
            <a:xfrm>
              <a:off x="4932040" y="3212976"/>
              <a:ext cx="3207019" cy="0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4" name="43 Conector recto"/>
            <p:cNvCxnSpPr/>
            <p:nvPr/>
          </p:nvCxnSpPr>
          <p:spPr bwMode="auto">
            <a:xfrm>
              <a:off x="4932040" y="2852936"/>
              <a:ext cx="3207019" cy="0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5" name="44 Conector recto"/>
            <p:cNvCxnSpPr/>
            <p:nvPr/>
          </p:nvCxnSpPr>
          <p:spPr bwMode="auto">
            <a:xfrm>
              <a:off x="4932040" y="2492896"/>
              <a:ext cx="3207019" cy="0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" name="45 Conector recto"/>
            <p:cNvCxnSpPr/>
            <p:nvPr/>
          </p:nvCxnSpPr>
          <p:spPr bwMode="auto">
            <a:xfrm>
              <a:off x="4932040" y="2132856"/>
              <a:ext cx="3207019" cy="0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7" name="46 Conector recto"/>
            <p:cNvCxnSpPr/>
            <p:nvPr/>
          </p:nvCxnSpPr>
          <p:spPr bwMode="auto">
            <a:xfrm>
              <a:off x="4932040" y="1844824"/>
              <a:ext cx="3207019" cy="0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Occlusion Map Tiles</a:t>
            </a:r>
            <a:endParaRPr lang="es-AR" dirty="0"/>
          </a:p>
        </p:txBody>
      </p:sp>
      <p:sp>
        <p:nvSpPr>
          <p:cNvPr id="5" name="4 Rectángulo"/>
          <p:cNvSpPr/>
          <p:nvPr/>
        </p:nvSpPr>
        <p:spPr bwMode="auto">
          <a:xfrm>
            <a:off x="539552" y="1556792"/>
            <a:ext cx="3203848" cy="3096344"/>
          </a:xfrm>
          <a:prstGeom prst="rect">
            <a:avLst/>
          </a:prstGeom>
          <a:solidFill>
            <a:srgbClr val="01010B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5 Forma libre"/>
          <p:cNvSpPr/>
          <p:nvPr/>
        </p:nvSpPr>
        <p:spPr bwMode="auto">
          <a:xfrm>
            <a:off x="1052258" y="2710865"/>
            <a:ext cx="1485874" cy="1366207"/>
          </a:xfrm>
          <a:custGeom>
            <a:avLst/>
            <a:gdLst>
              <a:gd name="connsiteX0" fmla="*/ 0 w 1079500"/>
              <a:gd name="connsiteY0" fmla="*/ 1943100 h 2857500"/>
              <a:gd name="connsiteX1" fmla="*/ 215900 w 1079500"/>
              <a:gd name="connsiteY1" fmla="*/ 635000 h 2857500"/>
              <a:gd name="connsiteX2" fmla="*/ 1079500 w 1079500"/>
              <a:gd name="connsiteY2" fmla="*/ 0 h 2857500"/>
              <a:gd name="connsiteX3" fmla="*/ 800100 w 1079500"/>
              <a:gd name="connsiteY3" fmla="*/ 2857500 h 2857500"/>
              <a:gd name="connsiteX4" fmla="*/ 0 w 1079500"/>
              <a:gd name="connsiteY4" fmla="*/ 1943100 h 2857500"/>
              <a:gd name="connsiteX0" fmla="*/ 0 w 800100"/>
              <a:gd name="connsiteY0" fmla="*/ 1308100 h 2222500"/>
              <a:gd name="connsiteX1" fmla="*/ 215900 w 800100"/>
              <a:gd name="connsiteY1" fmla="*/ 0 h 2222500"/>
              <a:gd name="connsiteX2" fmla="*/ 288032 w 800100"/>
              <a:gd name="connsiteY2" fmla="*/ 157088 h 2222500"/>
              <a:gd name="connsiteX3" fmla="*/ 800100 w 800100"/>
              <a:gd name="connsiteY3" fmla="*/ 2222500 h 2222500"/>
              <a:gd name="connsiteX4" fmla="*/ 0 w 800100"/>
              <a:gd name="connsiteY4" fmla="*/ 1308100 h 2222500"/>
              <a:gd name="connsiteX0" fmla="*/ 0 w 1008112"/>
              <a:gd name="connsiteY0" fmla="*/ 1308100 h 2222500"/>
              <a:gd name="connsiteX1" fmla="*/ 215900 w 1008112"/>
              <a:gd name="connsiteY1" fmla="*/ 0 h 2222500"/>
              <a:gd name="connsiteX2" fmla="*/ 1008112 w 1008112"/>
              <a:gd name="connsiteY2" fmla="*/ 301104 h 2222500"/>
              <a:gd name="connsiteX3" fmla="*/ 800100 w 1008112"/>
              <a:gd name="connsiteY3" fmla="*/ 2222500 h 2222500"/>
              <a:gd name="connsiteX4" fmla="*/ 0 w 1008112"/>
              <a:gd name="connsiteY4" fmla="*/ 1308100 h 2222500"/>
              <a:gd name="connsiteX0" fmla="*/ 0 w 1008112"/>
              <a:gd name="connsiteY0" fmla="*/ 1151012 h 2065412"/>
              <a:gd name="connsiteX1" fmla="*/ 288032 w 1008112"/>
              <a:gd name="connsiteY1" fmla="*/ 0 h 2065412"/>
              <a:gd name="connsiteX2" fmla="*/ 1008112 w 1008112"/>
              <a:gd name="connsiteY2" fmla="*/ 144016 h 2065412"/>
              <a:gd name="connsiteX3" fmla="*/ 800100 w 1008112"/>
              <a:gd name="connsiteY3" fmla="*/ 2065412 h 2065412"/>
              <a:gd name="connsiteX4" fmla="*/ 0 w 1008112"/>
              <a:gd name="connsiteY4" fmla="*/ 1151012 h 2065412"/>
              <a:gd name="connsiteX0" fmla="*/ 72008 w 720080"/>
              <a:gd name="connsiteY0" fmla="*/ 576064 h 2065412"/>
              <a:gd name="connsiteX1" fmla="*/ 0 w 720080"/>
              <a:gd name="connsiteY1" fmla="*/ 0 h 2065412"/>
              <a:gd name="connsiteX2" fmla="*/ 720080 w 720080"/>
              <a:gd name="connsiteY2" fmla="*/ 144016 h 2065412"/>
              <a:gd name="connsiteX3" fmla="*/ 512068 w 720080"/>
              <a:gd name="connsiteY3" fmla="*/ 2065412 h 2065412"/>
              <a:gd name="connsiteX4" fmla="*/ 72008 w 720080"/>
              <a:gd name="connsiteY4" fmla="*/ 576064 h 2065412"/>
              <a:gd name="connsiteX0" fmla="*/ 72008 w 720080"/>
              <a:gd name="connsiteY0" fmla="*/ 576064 h 792088"/>
              <a:gd name="connsiteX1" fmla="*/ 0 w 720080"/>
              <a:gd name="connsiteY1" fmla="*/ 0 h 792088"/>
              <a:gd name="connsiteX2" fmla="*/ 720080 w 720080"/>
              <a:gd name="connsiteY2" fmla="*/ 144016 h 792088"/>
              <a:gd name="connsiteX3" fmla="*/ 720080 w 720080"/>
              <a:gd name="connsiteY3" fmla="*/ 792088 h 792088"/>
              <a:gd name="connsiteX4" fmla="*/ 72008 w 720080"/>
              <a:gd name="connsiteY4" fmla="*/ 576064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80" h="792088">
                <a:moveTo>
                  <a:pt x="72008" y="576064"/>
                </a:moveTo>
                <a:lnTo>
                  <a:pt x="0" y="0"/>
                </a:lnTo>
                <a:lnTo>
                  <a:pt x="720080" y="144016"/>
                </a:lnTo>
                <a:lnTo>
                  <a:pt x="720080" y="792088"/>
                </a:lnTo>
                <a:lnTo>
                  <a:pt x="72008" y="576064"/>
                </a:lnTo>
                <a:close/>
              </a:path>
            </a:pathLst>
          </a:custGeom>
          <a:gradFill flip="none" rotWithShape="1">
            <a:gsLst>
              <a:gs pos="0">
                <a:srgbClr val="808080"/>
              </a:gs>
              <a:gs pos="100000">
                <a:schemeClr val="tx1"/>
              </a:gs>
            </a:gsLst>
            <a:lin ang="20400000" scaled="0"/>
            <a:tileRect/>
          </a:gradFill>
          <a:ln w="635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6 Forma libre"/>
          <p:cNvSpPr/>
          <p:nvPr/>
        </p:nvSpPr>
        <p:spPr bwMode="auto">
          <a:xfrm>
            <a:off x="2529482" y="2356500"/>
            <a:ext cx="810295" cy="1721183"/>
          </a:xfrm>
          <a:custGeom>
            <a:avLst/>
            <a:gdLst>
              <a:gd name="connsiteX0" fmla="*/ 0 w 1079500"/>
              <a:gd name="connsiteY0" fmla="*/ 1943100 h 2857500"/>
              <a:gd name="connsiteX1" fmla="*/ 215900 w 1079500"/>
              <a:gd name="connsiteY1" fmla="*/ 635000 h 2857500"/>
              <a:gd name="connsiteX2" fmla="*/ 1079500 w 1079500"/>
              <a:gd name="connsiteY2" fmla="*/ 0 h 2857500"/>
              <a:gd name="connsiteX3" fmla="*/ 800100 w 1079500"/>
              <a:gd name="connsiteY3" fmla="*/ 2857500 h 2857500"/>
              <a:gd name="connsiteX4" fmla="*/ 0 w 1079500"/>
              <a:gd name="connsiteY4" fmla="*/ 1943100 h 2857500"/>
              <a:gd name="connsiteX0" fmla="*/ 0 w 800100"/>
              <a:gd name="connsiteY0" fmla="*/ 1308100 h 2222500"/>
              <a:gd name="connsiteX1" fmla="*/ 215900 w 800100"/>
              <a:gd name="connsiteY1" fmla="*/ 0 h 2222500"/>
              <a:gd name="connsiteX2" fmla="*/ 288032 w 800100"/>
              <a:gd name="connsiteY2" fmla="*/ 157088 h 2222500"/>
              <a:gd name="connsiteX3" fmla="*/ 800100 w 800100"/>
              <a:gd name="connsiteY3" fmla="*/ 2222500 h 2222500"/>
              <a:gd name="connsiteX4" fmla="*/ 0 w 800100"/>
              <a:gd name="connsiteY4" fmla="*/ 1308100 h 2222500"/>
              <a:gd name="connsiteX0" fmla="*/ 0 w 1008112"/>
              <a:gd name="connsiteY0" fmla="*/ 1308100 h 2222500"/>
              <a:gd name="connsiteX1" fmla="*/ 215900 w 1008112"/>
              <a:gd name="connsiteY1" fmla="*/ 0 h 2222500"/>
              <a:gd name="connsiteX2" fmla="*/ 1008112 w 1008112"/>
              <a:gd name="connsiteY2" fmla="*/ 301104 h 2222500"/>
              <a:gd name="connsiteX3" fmla="*/ 800100 w 1008112"/>
              <a:gd name="connsiteY3" fmla="*/ 2222500 h 2222500"/>
              <a:gd name="connsiteX4" fmla="*/ 0 w 1008112"/>
              <a:gd name="connsiteY4" fmla="*/ 1308100 h 2222500"/>
              <a:gd name="connsiteX0" fmla="*/ 0 w 1008112"/>
              <a:gd name="connsiteY0" fmla="*/ 1151012 h 2065412"/>
              <a:gd name="connsiteX1" fmla="*/ 288032 w 1008112"/>
              <a:gd name="connsiteY1" fmla="*/ 0 h 2065412"/>
              <a:gd name="connsiteX2" fmla="*/ 1008112 w 1008112"/>
              <a:gd name="connsiteY2" fmla="*/ 144016 h 2065412"/>
              <a:gd name="connsiteX3" fmla="*/ 800100 w 1008112"/>
              <a:gd name="connsiteY3" fmla="*/ 2065412 h 2065412"/>
              <a:gd name="connsiteX4" fmla="*/ 0 w 1008112"/>
              <a:gd name="connsiteY4" fmla="*/ 1151012 h 2065412"/>
              <a:gd name="connsiteX0" fmla="*/ 72008 w 720080"/>
              <a:gd name="connsiteY0" fmla="*/ 576064 h 2065412"/>
              <a:gd name="connsiteX1" fmla="*/ 0 w 720080"/>
              <a:gd name="connsiteY1" fmla="*/ 0 h 2065412"/>
              <a:gd name="connsiteX2" fmla="*/ 720080 w 720080"/>
              <a:gd name="connsiteY2" fmla="*/ 144016 h 2065412"/>
              <a:gd name="connsiteX3" fmla="*/ 512068 w 720080"/>
              <a:gd name="connsiteY3" fmla="*/ 2065412 h 2065412"/>
              <a:gd name="connsiteX4" fmla="*/ 72008 w 720080"/>
              <a:gd name="connsiteY4" fmla="*/ 576064 h 2065412"/>
              <a:gd name="connsiteX0" fmla="*/ 72008 w 720080"/>
              <a:gd name="connsiteY0" fmla="*/ 576064 h 792088"/>
              <a:gd name="connsiteX1" fmla="*/ 0 w 720080"/>
              <a:gd name="connsiteY1" fmla="*/ 0 h 792088"/>
              <a:gd name="connsiteX2" fmla="*/ 720080 w 720080"/>
              <a:gd name="connsiteY2" fmla="*/ 144016 h 792088"/>
              <a:gd name="connsiteX3" fmla="*/ 720080 w 720080"/>
              <a:gd name="connsiteY3" fmla="*/ 792088 h 792088"/>
              <a:gd name="connsiteX4" fmla="*/ 72008 w 720080"/>
              <a:gd name="connsiteY4" fmla="*/ 576064 h 792088"/>
              <a:gd name="connsiteX0" fmla="*/ 288032 w 936104"/>
              <a:gd name="connsiteY0" fmla="*/ 432048 h 648072"/>
              <a:gd name="connsiteX1" fmla="*/ 0 w 936104"/>
              <a:gd name="connsiteY1" fmla="*/ 0 h 648072"/>
              <a:gd name="connsiteX2" fmla="*/ 936104 w 936104"/>
              <a:gd name="connsiteY2" fmla="*/ 0 h 648072"/>
              <a:gd name="connsiteX3" fmla="*/ 936104 w 936104"/>
              <a:gd name="connsiteY3" fmla="*/ 648072 h 648072"/>
              <a:gd name="connsiteX4" fmla="*/ 288032 w 936104"/>
              <a:gd name="connsiteY4" fmla="*/ 432048 h 648072"/>
              <a:gd name="connsiteX0" fmla="*/ 288032 w 936104"/>
              <a:gd name="connsiteY0" fmla="*/ 792088 h 1008112"/>
              <a:gd name="connsiteX1" fmla="*/ 0 w 936104"/>
              <a:gd name="connsiteY1" fmla="*/ 360040 h 1008112"/>
              <a:gd name="connsiteX2" fmla="*/ 360040 w 936104"/>
              <a:gd name="connsiteY2" fmla="*/ 0 h 1008112"/>
              <a:gd name="connsiteX3" fmla="*/ 936104 w 936104"/>
              <a:gd name="connsiteY3" fmla="*/ 1008112 h 1008112"/>
              <a:gd name="connsiteX4" fmla="*/ 288032 w 936104"/>
              <a:gd name="connsiteY4" fmla="*/ 792088 h 1008112"/>
              <a:gd name="connsiteX0" fmla="*/ 288032 w 360040"/>
              <a:gd name="connsiteY0" fmla="*/ 792088 h 792088"/>
              <a:gd name="connsiteX1" fmla="*/ 0 w 360040"/>
              <a:gd name="connsiteY1" fmla="*/ 360040 h 792088"/>
              <a:gd name="connsiteX2" fmla="*/ 360040 w 360040"/>
              <a:gd name="connsiteY2" fmla="*/ 0 h 792088"/>
              <a:gd name="connsiteX3" fmla="*/ 360040 w 360040"/>
              <a:gd name="connsiteY3" fmla="*/ 576064 h 792088"/>
              <a:gd name="connsiteX4" fmla="*/ 288032 w 360040"/>
              <a:gd name="connsiteY4" fmla="*/ 792088 h 792088"/>
              <a:gd name="connsiteX0" fmla="*/ 0 w 360040"/>
              <a:gd name="connsiteY0" fmla="*/ 1008112 h 1008112"/>
              <a:gd name="connsiteX1" fmla="*/ 0 w 360040"/>
              <a:gd name="connsiteY1" fmla="*/ 360040 h 1008112"/>
              <a:gd name="connsiteX2" fmla="*/ 360040 w 360040"/>
              <a:gd name="connsiteY2" fmla="*/ 0 h 1008112"/>
              <a:gd name="connsiteX3" fmla="*/ 360040 w 360040"/>
              <a:gd name="connsiteY3" fmla="*/ 576064 h 1008112"/>
              <a:gd name="connsiteX4" fmla="*/ 0 w 360040"/>
              <a:gd name="connsiteY4" fmla="*/ 1008112 h 1008112"/>
              <a:gd name="connsiteX0" fmla="*/ 0 w 360040"/>
              <a:gd name="connsiteY0" fmla="*/ 936104 h 936104"/>
              <a:gd name="connsiteX1" fmla="*/ 0 w 360040"/>
              <a:gd name="connsiteY1" fmla="*/ 288032 h 936104"/>
              <a:gd name="connsiteX2" fmla="*/ 360040 w 360040"/>
              <a:gd name="connsiteY2" fmla="*/ 0 h 936104"/>
              <a:gd name="connsiteX3" fmla="*/ 360040 w 360040"/>
              <a:gd name="connsiteY3" fmla="*/ 504056 h 936104"/>
              <a:gd name="connsiteX4" fmla="*/ 0 w 360040"/>
              <a:gd name="connsiteY4" fmla="*/ 936104 h 936104"/>
              <a:gd name="connsiteX0" fmla="*/ 0 w 360040"/>
              <a:gd name="connsiteY0" fmla="*/ 936104 h 936104"/>
              <a:gd name="connsiteX1" fmla="*/ 0 w 360040"/>
              <a:gd name="connsiteY1" fmla="*/ 288032 h 936104"/>
              <a:gd name="connsiteX2" fmla="*/ 360040 w 360040"/>
              <a:gd name="connsiteY2" fmla="*/ 0 h 936104"/>
              <a:gd name="connsiteX3" fmla="*/ 360040 w 360040"/>
              <a:gd name="connsiteY3" fmla="*/ 504056 h 936104"/>
              <a:gd name="connsiteX4" fmla="*/ 0 w 360040"/>
              <a:gd name="connsiteY4" fmla="*/ 936104 h 936104"/>
              <a:gd name="connsiteX0" fmla="*/ 0 w 360040"/>
              <a:gd name="connsiteY0" fmla="*/ 936104 h 936104"/>
              <a:gd name="connsiteX1" fmla="*/ 0 w 360040"/>
              <a:gd name="connsiteY1" fmla="*/ 288032 h 936104"/>
              <a:gd name="connsiteX2" fmla="*/ 360040 w 360040"/>
              <a:gd name="connsiteY2" fmla="*/ 0 h 936104"/>
              <a:gd name="connsiteX3" fmla="*/ 360040 w 360040"/>
              <a:gd name="connsiteY3" fmla="*/ 504056 h 936104"/>
              <a:gd name="connsiteX4" fmla="*/ 0 w 360040"/>
              <a:gd name="connsiteY4" fmla="*/ 936104 h 936104"/>
              <a:gd name="connsiteX0" fmla="*/ 0 w 360040"/>
              <a:gd name="connsiteY0" fmla="*/ 936104 h 936104"/>
              <a:gd name="connsiteX1" fmla="*/ 0 w 360040"/>
              <a:gd name="connsiteY1" fmla="*/ 288032 h 936104"/>
              <a:gd name="connsiteX2" fmla="*/ 360040 w 360040"/>
              <a:gd name="connsiteY2" fmla="*/ 0 h 936104"/>
              <a:gd name="connsiteX3" fmla="*/ 341833 w 360040"/>
              <a:gd name="connsiteY3" fmla="*/ 500236 h 936104"/>
              <a:gd name="connsiteX4" fmla="*/ 0 w 360040"/>
              <a:gd name="connsiteY4" fmla="*/ 936104 h 936104"/>
              <a:gd name="connsiteX0" fmla="*/ 0 w 396602"/>
              <a:gd name="connsiteY0" fmla="*/ 981968 h 981968"/>
              <a:gd name="connsiteX1" fmla="*/ 0 w 396602"/>
              <a:gd name="connsiteY1" fmla="*/ 333896 h 981968"/>
              <a:gd name="connsiteX2" fmla="*/ 396602 w 396602"/>
              <a:gd name="connsiteY2" fmla="*/ 0 h 981968"/>
              <a:gd name="connsiteX3" fmla="*/ 341833 w 396602"/>
              <a:gd name="connsiteY3" fmla="*/ 546100 h 981968"/>
              <a:gd name="connsiteX4" fmla="*/ 0 w 396602"/>
              <a:gd name="connsiteY4" fmla="*/ 981968 h 981968"/>
              <a:gd name="connsiteX0" fmla="*/ 0 w 396602"/>
              <a:gd name="connsiteY0" fmla="*/ 981968 h 981968"/>
              <a:gd name="connsiteX1" fmla="*/ 0 w 396602"/>
              <a:gd name="connsiteY1" fmla="*/ 333896 h 981968"/>
              <a:gd name="connsiteX2" fmla="*/ 396602 w 396602"/>
              <a:gd name="connsiteY2" fmla="*/ 0 h 981968"/>
              <a:gd name="connsiteX3" fmla="*/ 373583 w 396602"/>
              <a:gd name="connsiteY3" fmla="*/ 508000 h 981968"/>
              <a:gd name="connsiteX4" fmla="*/ 0 w 396602"/>
              <a:gd name="connsiteY4" fmla="*/ 981968 h 981968"/>
              <a:gd name="connsiteX0" fmla="*/ 0 w 392683"/>
              <a:gd name="connsiteY0" fmla="*/ 997893 h 997893"/>
              <a:gd name="connsiteX1" fmla="*/ 0 w 392683"/>
              <a:gd name="connsiteY1" fmla="*/ 349821 h 997893"/>
              <a:gd name="connsiteX2" fmla="*/ 392683 w 392683"/>
              <a:gd name="connsiteY2" fmla="*/ 0 h 997893"/>
              <a:gd name="connsiteX3" fmla="*/ 373583 w 392683"/>
              <a:gd name="connsiteY3" fmla="*/ 523925 h 997893"/>
              <a:gd name="connsiteX4" fmla="*/ 0 w 392683"/>
              <a:gd name="connsiteY4" fmla="*/ 997893 h 997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683" h="997893">
                <a:moveTo>
                  <a:pt x="0" y="997893"/>
                </a:moveTo>
                <a:lnTo>
                  <a:pt x="0" y="349821"/>
                </a:lnTo>
                <a:lnTo>
                  <a:pt x="392683" y="0"/>
                </a:lnTo>
                <a:lnTo>
                  <a:pt x="373583" y="523925"/>
                </a:lnTo>
                <a:lnTo>
                  <a:pt x="0" y="997893"/>
                </a:lnTo>
                <a:close/>
              </a:path>
            </a:pathLst>
          </a:custGeom>
          <a:gradFill flip="none" rotWithShape="1">
            <a:gsLst>
              <a:gs pos="0">
                <a:srgbClr val="808080"/>
              </a:gs>
              <a:gs pos="100000">
                <a:schemeClr val="tx1"/>
              </a:gs>
            </a:gsLst>
            <a:lin ang="10200000" scaled="0"/>
            <a:tileRect/>
          </a:gradFill>
          <a:ln w="635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s-AR" sz="2400" smtClean="0">
              <a:latin typeface="Times New Roman" pitchFamily="18" charset="0"/>
            </a:endParaRPr>
          </a:p>
        </p:txBody>
      </p:sp>
      <p:sp>
        <p:nvSpPr>
          <p:cNvPr id="8" name="7 Forma libre"/>
          <p:cNvSpPr/>
          <p:nvPr/>
        </p:nvSpPr>
        <p:spPr bwMode="auto">
          <a:xfrm>
            <a:off x="1043608" y="2204864"/>
            <a:ext cx="2304256" cy="772585"/>
          </a:xfrm>
          <a:custGeom>
            <a:avLst/>
            <a:gdLst>
              <a:gd name="connsiteX0" fmla="*/ 0 w 1079500"/>
              <a:gd name="connsiteY0" fmla="*/ 1943100 h 2857500"/>
              <a:gd name="connsiteX1" fmla="*/ 215900 w 1079500"/>
              <a:gd name="connsiteY1" fmla="*/ 635000 h 2857500"/>
              <a:gd name="connsiteX2" fmla="*/ 1079500 w 1079500"/>
              <a:gd name="connsiteY2" fmla="*/ 0 h 2857500"/>
              <a:gd name="connsiteX3" fmla="*/ 800100 w 1079500"/>
              <a:gd name="connsiteY3" fmla="*/ 2857500 h 2857500"/>
              <a:gd name="connsiteX4" fmla="*/ 0 w 1079500"/>
              <a:gd name="connsiteY4" fmla="*/ 1943100 h 2857500"/>
              <a:gd name="connsiteX0" fmla="*/ 0 w 800100"/>
              <a:gd name="connsiteY0" fmla="*/ 1308100 h 2222500"/>
              <a:gd name="connsiteX1" fmla="*/ 215900 w 800100"/>
              <a:gd name="connsiteY1" fmla="*/ 0 h 2222500"/>
              <a:gd name="connsiteX2" fmla="*/ 288032 w 800100"/>
              <a:gd name="connsiteY2" fmla="*/ 157088 h 2222500"/>
              <a:gd name="connsiteX3" fmla="*/ 800100 w 800100"/>
              <a:gd name="connsiteY3" fmla="*/ 2222500 h 2222500"/>
              <a:gd name="connsiteX4" fmla="*/ 0 w 800100"/>
              <a:gd name="connsiteY4" fmla="*/ 1308100 h 2222500"/>
              <a:gd name="connsiteX0" fmla="*/ 0 w 1008112"/>
              <a:gd name="connsiteY0" fmla="*/ 1308100 h 2222500"/>
              <a:gd name="connsiteX1" fmla="*/ 215900 w 1008112"/>
              <a:gd name="connsiteY1" fmla="*/ 0 h 2222500"/>
              <a:gd name="connsiteX2" fmla="*/ 1008112 w 1008112"/>
              <a:gd name="connsiteY2" fmla="*/ 301104 h 2222500"/>
              <a:gd name="connsiteX3" fmla="*/ 800100 w 1008112"/>
              <a:gd name="connsiteY3" fmla="*/ 2222500 h 2222500"/>
              <a:gd name="connsiteX4" fmla="*/ 0 w 1008112"/>
              <a:gd name="connsiteY4" fmla="*/ 1308100 h 2222500"/>
              <a:gd name="connsiteX0" fmla="*/ 0 w 1008112"/>
              <a:gd name="connsiteY0" fmla="*/ 1151012 h 2065412"/>
              <a:gd name="connsiteX1" fmla="*/ 288032 w 1008112"/>
              <a:gd name="connsiteY1" fmla="*/ 0 h 2065412"/>
              <a:gd name="connsiteX2" fmla="*/ 1008112 w 1008112"/>
              <a:gd name="connsiteY2" fmla="*/ 144016 h 2065412"/>
              <a:gd name="connsiteX3" fmla="*/ 800100 w 1008112"/>
              <a:gd name="connsiteY3" fmla="*/ 2065412 h 2065412"/>
              <a:gd name="connsiteX4" fmla="*/ 0 w 1008112"/>
              <a:gd name="connsiteY4" fmla="*/ 1151012 h 2065412"/>
              <a:gd name="connsiteX0" fmla="*/ 72008 w 720080"/>
              <a:gd name="connsiteY0" fmla="*/ 576064 h 2065412"/>
              <a:gd name="connsiteX1" fmla="*/ 0 w 720080"/>
              <a:gd name="connsiteY1" fmla="*/ 0 h 2065412"/>
              <a:gd name="connsiteX2" fmla="*/ 720080 w 720080"/>
              <a:gd name="connsiteY2" fmla="*/ 144016 h 2065412"/>
              <a:gd name="connsiteX3" fmla="*/ 512068 w 720080"/>
              <a:gd name="connsiteY3" fmla="*/ 2065412 h 2065412"/>
              <a:gd name="connsiteX4" fmla="*/ 72008 w 720080"/>
              <a:gd name="connsiteY4" fmla="*/ 576064 h 2065412"/>
              <a:gd name="connsiteX0" fmla="*/ 72008 w 720080"/>
              <a:gd name="connsiteY0" fmla="*/ 576064 h 792088"/>
              <a:gd name="connsiteX1" fmla="*/ 0 w 720080"/>
              <a:gd name="connsiteY1" fmla="*/ 0 h 792088"/>
              <a:gd name="connsiteX2" fmla="*/ 720080 w 720080"/>
              <a:gd name="connsiteY2" fmla="*/ 144016 h 792088"/>
              <a:gd name="connsiteX3" fmla="*/ 720080 w 720080"/>
              <a:gd name="connsiteY3" fmla="*/ 792088 h 792088"/>
              <a:gd name="connsiteX4" fmla="*/ 72008 w 720080"/>
              <a:gd name="connsiteY4" fmla="*/ 576064 h 792088"/>
              <a:gd name="connsiteX0" fmla="*/ 360040 w 1008112"/>
              <a:gd name="connsiteY0" fmla="*/ 432048 h 648072"/>
              <a:gd name="connsiteX1" fmla="*/ 0 w 1008112"/>
              <a:gd name="connsiteY1" fmla="*/ 0 h 648072"/>
              <a:gd name="connsiteX2" fmla="*/ 1008112 w 1008112"/>
              <a:gd name="connsiteY2" fmla="*/ 0 h 648072"/>
              <a:gd name="connsiteX3" fmla="*/ 1008112 w 1008112"/>
              <a:gd name="connsiteY3" fmla="*/ 648072 h 648072"/>
              <a:gd name="connsiteX4" fmla="*/ 360040 w 1008112"/>
              <a:gd name="connsiteY4" fmla="*/ 432048 h 648072"/>
              <a:gd name="connsiteX0" fmla="*/ 0 w 1584176"/>
              <a:gd name="connsiteY0" fmla="*/ 288032 h 648072"/>
              <a:gd name="connsiteX1" fmla="*/ 576064 w 1584176"/>
              <a:gd name="connsiteY1" fmla="*/ 0 h 648072"/>
              <a:gd name="connsiteX2" fmla="*/ 1584176 w 1584176"/>
              <a:gd name="connsiteY2" fmla="*/ 0 h 648072"/>
              <a:gd name="connsiteX3" fmla="*/ 1584176 w 1584176"/>
              <a:gd name="connsiteY3" fmla="*/ 648072 h 648072"/>
              <a:gd name="connsiteX4" fmla="*/ 0 w 1584176"/>
              <a:gd name="connsiteY4" fmla="*/ 288032 h 648072"/>
              <a:gd name="connsiteX0" fmla="*/ 0 w 1584176"/>
              <a:gd name="connsiteY0" fmla="*/ 288032 h 432048"/>
              <a:gd name="connsiteX1" fmla="*/ 576064 w 1584176"/>
              <a:gd name="connsiteY1" fmla="*/ 0 h 432048"/>
              <a:gd name="connsiteX2" fmla="*/ 1584176 w 1584176"/>
              <a:gd name="connsiteY2" fmla="*/ 0 h 432048"/>
              <a:gd name="connsiteX3" fmla="*/ 720080 w 1584176"/>
              <a:gd name="connsiteY3" fmla="*/ 432048 h 432048"/>
              <a:gd name="connsiteX4" fmla="*/ 0 w 1584176"/>
              <a:gd name="connsiteY4" fmla="*/ 288032 h 432048"/>
              <a:gd name="connsiteX0" fmla="*/ 0 w 1116682"/>
              <a:gd name="connsiteY0" fmla="*/ 288032 h 432048"/>
              <a:gd name="connsiteX1" fmla="*/ 576064 w 1116682"/>
              <a:gd name="connsiteY1" fmla="*/ 0 h 432048"/>
              <a:gd name="connsiteX2" fmla="*/ 1116682 w 1116682"/>
              <a:gd name="connsiteY2" fmla="*/ 82277 h 432048"/>
              <a:gd name="connsiteX3" fmla="*/ 720080 w 1116682"/>
              <a:gd name="connsiteY3" fmla="*/ 432048 h 432048"/>
              <a:gd name="connsiteX4" fmla="*/ 0 w 1116682"/>
              <a:gd name="connsiteY4" fmla="*/ 288032 h 432048"/>
              <a:gd name="connsiteX0" fmla="*/ 0 w 1116682"/>
              <a:gd name="connsiteY0" fmla="*/ 303907 h 447923"/>
              <a:gd name="connsiteX1" fmla="*/ 534789 w 1116682"/>
              <a:gd name="connsiteY1" fmla="*/ 0 h 447923"/>
              <a:gd name="connsiteX2" fmla="*/ 1116682 w 1116682"/>
              <a:gd name="connsiteY2" fmla="*/ 98152 h 447923"/>
              <a:gd name="connsiteX3" fmla="*/ 720080 w 1116682"/>
              <a:gd name="connsiteY3" fmla="*/ 447923 h 447923"/>
              <a:gd name="connsiteX4" fmla="*/ 0 w 1116682"/>
              <a:gd name="connsiteY4" fmla="*/ 303907 h 447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682" h="447923">
                <a:moveTo>
                  <a:pt x="0" y="303907"/>
                </a:moveTo>
                <a:lnTo>
                  <a:pt x="534789" y="0"/>
                </a:lnTo>
                <a:lnTo>
                  <a:pt x="1116682" y="98152"/>
                </a:lnTo>
                <a:lnTo>
                  <a:pt x="720080" y="447923"/>
                </a:lnTo>
                <a:lnTo>
                  <a:pt x="0" y="303907"/>
                </a:lnTo>
                <a:close/>
              </a:path>
            </a:pathLst>
          </a:custGeom>
          <a:gradFill flip="none" rotWithShape="1">
            <a:gsLst>
              <a:gs pos="0">
                <a:srgbClr val="808080"/>
              </a:gs>
              <a:gs pos="100000">
                <a:schemeClr val="tx1"/>
              </a:gs>
            </a:gsLst>
            <a:lin ang="4800000" scaled="0"/>
            <a:tileRect/>
          </a:gradFill>
          <a:ln w="635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s-AR" sz="2400" smtClean="0">
              <a:latin typeface="Times New Roman" pitchFamily="18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827584" y="486916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Occlusion Buffer</a:t>
            </a:r>
            <a:endParaRPr lang="es-AR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220072" y="486916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Tiled Occlusion Buffer</a:t>
            </a:r>
            <a:endParaRPr lang="es-AR" dirty="0"/>
          </a:p>
        </p:txBody>
      </p:sp>
      <p:grpSp>
        <p:nvGrpSpPr>
          <p:cNvPr id="63" name="62 Grupo"/>
          <p:cNvGrpSpPr/>
          <p:nvPr/>
        </p:nvGrpSpPr>
        <p:grpSpPr>
          <a:xfrm>
            <a:off x="5436096" y="2247683"/>
            <a:ext cx="2304256" cy="1872819"/>
            <a:chOff x="5436096" y="2247683"/>
            <a:chExt cx="2304256" cy="1872819"/>
          </a:xfrm>
        </p:grpSpPr>
        <p:sp>
          <p:nvSpPr>
            <p:cNvPr id="14" name="13 Forma libre"/>
            <p:cNvSpPr/>
            <p:nvPr/>
          </p:nvSpPr>
          <p:spPr bwMode="auto">
            <a:xfrm>
              <a:off x="5436096" y="2247683"/>
              <a:ext cx="2304256" cy="772585"/>
            </a:xfrm>
            <a:custGeom>
              <a:avLst/>
              <a:gdLst>
                <a:gd name="connsiteX0" fmla="*/ 0 w 1079500"/>
                <a:gd name="connsiteY0" fmla="*/ 1943100 h 2857500"/>
                <a:gd name="connsiteX1" fmla="*/ 215900 w 1079500"/>
                <a:gd name="connsiteY1" fmla="*/ 635000 h 2857500"/>
                <a:gd name="connsiteX2" fmla="*/ 1079500 w 1079500"/>
                <a:gd name="connsiteY2" fmla="*/ 0 h 2857500"/>
                <a:gd name="connsiteX3" fmla="*/ 800100 w 1079500"/>
                <a:gd name="connsiteY3" fmla="*/ 2857500 h 2857500"/>
                <a:gd name="connsiteX4" fmla="*/ 0 w 1079500"/>
                <a:gd name="connsiteY4" fmla="*/ 1943100 h 2857500"/>
                <a:gd name="connsiteX0" fmla="*/ 0 w 800100"/>
                <a:gd name="connsiteY0" fmla="*/ 1308100 h 2222500"/>
                <a:gd name="connsiteX1" fmla="*/ 215900 w 800100"/>
                <a:gd name="connsiteY1" fmla="*/ 0 h 2222500"/>
                <a:gd name="connsiteX2" fmla="*/ 288032 w 800100"/>
                <a:gd name="connsiteY2" fmla="*/ 157088 h 2222500"/>
                <a:gd name="connsiteX3" fmla="*/ 800100 w 800100"/>
                <a:gd name="connsiteY3" fmla="*/ 2222500 h 2222500"/>
                <a:gd name="connsiteX4" fmla="*/ 0 w 800100"/>
                <a:gd name="connsiteY4" fmla="*/ 1308100 h 2222500"/>
                <a:gd name="connsiteX0" fmla="*/ 0 w 1008112"/>
                <a:gd name="connsiteY0" fmla="*/ 1308100 h 2222500"/>
                <a:gd name="connsiteX1" fmla="*/ 215900 w 1008112"/>
                <a:gd name="connsiteY1" fmla="*/ 0 h 2222500"/>
                <a:gd name="connsiteX2" fmla="*/ 1008112 w 1008112"/>
                <a:gd name="connsiteY2" fmla="*/ 301104 h 2222500"/>
                <a:gd name="connsiteX3" fmla="*/ 800100 w 1008112"/>
                <a:gd name="connsiteY3" fmla="*/ 2222500 h 2222500"/>
                <a:gd name="connsiteX4" fmla="*/ 0 w 1008112"/>
                <a:gd name="connsiteY4" fmla="*/ 1308100 h 2222500"/>
                <a:gd name="connsiteX0" fmla="*/ 0 w 1008112"/>
                <a:gd name="connsiteY0" fmla="*/ 1151012 h 2065412"/>
                <a:gd name="connsiteX1" fmla="*/ 288032 w 1008112"/>
                <a:gd name="connsiteY1" fmla="*/ 0 h 2065412"/>
                <a:gd name="connsiteX2" fmla="*/ 1008112 w 1008112"/>
                <a:gd name="connsiteY2" fmla="*/ 144016 h 2065412"/>
                <a:gd name="connsiteX3" fmla="*/ 800100 w 1008112"/>
                <a:gd name="connsiteY3" fmla="*/ 2065412 h 2065412"/>
                <a:gd name="connsiteX4" fmla="*/ 0 w 1008112"/>
                <a:gd name="connsiteY4" fmla="*/ 1151012 h 2065412"/>
                <a:gd name="connsiteX0" fmla="*/ 72008 w 720080"/>
                <a:gd name="connsiteY0" fmla="*/ 576064 h 2065412"/>
                <a:gd name="connsiteX1" fmla="*/ 0 w 720080"/>
                <a:gd name="connsiteY1" fmla="*/ 0 h 2065412"/>
                <a:gd name="connsiteX2" fmla="*/ 720080 w 720080"/>
                <a:gd name="connsiteY2" fmla="*/ 144016 h 2065412"/>
                <a:gd name="connsiteX3" fmla="*/ 512068 w 720080"/>
                <a:gd name="connsiteY3" fmla="*/ 2065412 h 2065412"/>
                <a:gd name="connsiteX4" fmla="*/ 72008 w 720080"/>
                <a:gd name="connsiteY4" fmla="*/ 576064 h 2065412"/>
                <a:gd name="connsiteX0" fmla="*/ 72008 w 720080"/>
                <a:gd name="connsiteY0" fmla="*/ 576064 h 792088"/>
                <a:gd name="connsiteX1" fmla="*/ 0 w 720080"/>
                <a:gd name="connsiteY1" fmla="*/ 0 h 792088"/>
                <a:gd name="connsiteX2" fmla="*/ 720080 w 720080"/>
                <a:gd name="connsiteY2" fmla="*/ 144016 h 792088"/>
                <a:gd name="connsiteX3" fmla="*/ 720080 w 720080"/>
                <a:gd name="connsiteY3" fmla="*/ 792088 h 792088"/>
                <a:gd name="connsiteX4" fmla="*/ 72008 w 720080"/>
                <a:gd name="connsiteY4" fmla="*/ 576064 h 792088"/>
                <a:gd name="connsiteX0" fmla="*/ 360040 w 1008112"/>
                <a:gd name="connsiteY0" fmla="*/ 432048 h 648072"/>
                <a:gd name="connsiteX1" fmla="*/ 0 w 1008112"/>
                <a:gd name="connsiteY1" fmla="*/ 0 h 648072"/>
                <a:gd name="connsiteX2" fmla="*/ 1008112 w 1008112"/>
                <a:gd name="connsiteY2" fmla="*/ 0 h 648072"/>
                <a:gd name="connsiteX3" fmla="*/ 1008112 w 1008112"/>
                <a:gd name="connsiteY3" fmla="*/ 648072 h 648072"/>
                <a:gd name="connsiteX4" fmla="*/ 360040 w 1008112"/>
                <a:gd name="connsiteY4" fmla="*/ 432048 h 648072"/>
                <a:gd name="connsiteX0" fmla="*/ 0 w 1584176"/>
                <a:gd name="connsiteY0" fmla="*/ 288032 h 648072"/>
                <a:gd name="connsiteX1" fmla="*/ 576064 w 1584176"/>
                <a:gd name="connsiteY1" fmla="*/ 0 h 648072"/>
                <a:gd name="connsiteX2" fmla="*/ 1584176 w 1584176"/>
                <a:gd name="connsiteY2" fmla="*/ 0 h 648072"/>
                <a:gd name="connsiteX3" fmla="*/ 1584176 w 1584176"/>
                <a:gd name="connsiteY3" fmla="*/ 648072 h 648072"/>
                <a:gd name="connsiteX4" fmla="*/ 0 w 1584176"/>
                <a:gd name="connsiteY4" fmla="*/ 288032 h 648072"/>
                <a:gd name="connsiteX0" fmla="*/ 0 w 1584176"/>
                <a:gd name="connsiteY0" fmla="*/ 288032 h 432048"/>
                <a:gd name="connsiteX1" fmla="*/ 576064 w 1584176"/>
                <a:gd name="connsiteY1" fmla="*/ 0 h 432048"/>
                <a:gd name="connsiteX2" fmla="*/ 1584176 w 1584176"/>
                <a:gd name="connsiteY2" fmla="*/ 0 h 432048"/>
                <a:gd name="connsiteX3" fmla="*/ 720080 w 1584176"/>
                <a:gd name="connsiteY3" fmla="*/ 432048 h 432048"/>
                <a:gd name="connsiteX4" fmla="*/ 0 w 1584176"/>
                <a:gd name="connsiteY4" fmla="*/ 288032 h 432048"/>
                <a:gd name="connsiteX0" fmla="*/ 0 w 1116682"/>
                <a:gd name="connsiteY0" fmla="*/ 288032 h 432048"/>
                <a:gd name="connsiteX1" fmla="*/ 576064 w 1116682"/>
                <a:gd name="connsiteY1" fmla="*/ 0 h 432048"/>
                <a:gd name="connsiteX2" fmla="*/ 1116682 w 1116682"/>
                <a:gd name="connsiteY2" fmla="*/ 82277 h 432048"/>
                <a:gd name="connsiteX3" fmla="*/ 720080 w 1116682"/>
                <a:gd name="connsiteY3" fmla="*/ 432048 h 432048"/>
                <a:gd name="connsiteX4" fmla="*/ 0 w 1116682"/>
                <a:gd name="connsiteY4" fmla="*/ 288032 h 432048"/>
                <a:gd name="connsiteX0" fmla="*/ 0 w 1116682"/>
                <a:gd name="connsiteY0" fmla="*/ 303907 h 447923"/>
                <a:gd name="connsiteX1" fmla="*/ 534789 w 1116682"/>
                <a:gd name="connsiteY1" fmla="*/ 0 h 447923"/>
                <a:gd name="connsiteX2" fmla="*/ 1116682 w 1116682"/>
                <a:gd name="connsiteY2" fmla="*/ 98152 h 447923"/>
                <a:gd name="connsiteX3" fmla="*/ 720080 w 1116682"/>
                <a:gd name="connsiteY3" fmla="*/ 447923 h 447923"/>
                <a:gd name="connsiteX4" fmla="*/ 0 w 1116682"/>
                <a:gd name="connsiteY4" fmla="*/ 303907 h 44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6682" h="447923">
                  <a:moveTo>
                    <a:pt x="0" y="303907"/>
                  </a:moveTo>
                  <a:lnTo>
                    <a:pt x="534789" y="0"/>
                  </a:lnTo>
                  <a:lnTo>
                    <a:pt x="1116682" y="98152"/>
                  </a:lnTo>
                  <a:lnTo>
                    <a:pt x="720080" y="447923"/>
                  </a:lnTo>
                  <a:lnTo>
                    <a:pt x="0" y="30390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08080"/>
                </a:gs>
                <a:gs pos="100000">
                  <a:schemeClr val="tx1"/>
                </a:gs>
              </a:gsLst>
              <a:lin ang="4800000" scaled="0"/>
              <a:tileRect/>
            </a:gradFill>
            <a:ln w="63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es-AR" sz="2400" smtClean="0">
                <a:latin typeface="Times New Roman" pitchFamily="18" charset="0"/>
              </a:endParaRPr>
            </a:p>
          </p:txBody>
        </p:sp>
        <p:sp>
          <p:nvSpPr>
            <p:cNvPr id="12" name="11 Forma libre"/>
            <p:cNvSpPr/>
            <p:nvPr/>
          </p:nvSpPr>
          <p:spPr bwMode="auto">
            <a:xfrm>
              <a:off x="5444746" y="2753684"/>
              <a:ext cx="1485874" cy="1366207"/>
            </a:xfrm>
            <a:custGeom>
              <a:avLst/>
              <a:gdLst>
                <a:gd name="connsiteX0" fmla="*/ 0 w 1079500"/>
                <a:gd name="connsiteY0" fmla="*/ 1943100 h 2857500"/>
                <a:gd name="connsiteX1" fmla="*/ 215900 w 1079500"/>
                <a:gd name="connsiteY1" fmla="*/ 635000 h 2857500"/>
                <a:gd name="connsiteX2" fmla="*/ 1079500 w 1079500"/>
                <a:gd name="connsiteY2" fmla="*/ 0 h 2857500"/>
                <a:gd name="connsiteX3" fmla="*/ 800100 w 1079500"/>
                <a:gd name="connsiteY3" fmla="*/ 2857500 h 2857500"/>
                <a:gd name="connsiteX4" fmla="*/ 0 w 1079500"/>
                <a:gd name="connsiteY4" fmla="*/ 1943100 h 2857500"/>
                <a:gd name="connsiteX0" fmla="*/ 0 w 800100"/>
                <a:gd name="connsiteY0" fmla="*/ 1308100 h 2222500"/>
                <a:gd name="connsiteX1" fmla="*/ 215900 w 800100"/>
                <a:gd name="connsiteY1" fmla="*/ 0 h 2222500"/>
                <a:gd name="connsiteX2" fmla="*/ 288032 w 800100"/>
                <a:gd name="connsiteY2" fmla="*/ 157088 h 2222500"/>
                <a:gd name="connsiteX3" fmla="*/ 800100 w 800100"/>
                <a:gd name="connsiteY3" fmla="*/ 2222500 h 2222500"/>
                <a:gd name="connsiteX4" fmla="*/ 0 w 800100"/>
                <a:gd name="connsiteY4" fmla="*/ 1308100 h 2222500"/>
                <a:gd name="connsiteX0" fmla="*/ 0 w 1008112"/>
                <a:gd name="connsiteY0" fmla="*/ 1308100 h 2222500"/>
                <a:gd name="connsiteX1" fmla="*/ 215900 w 1008112"/>
                <a:gd name="connsiteY1" fmla="*/ 0 h 2222500"/>
                <a:gd name="connsiteX2" fmla="*/ 1008112 w 1008112"/>
                <a:gd name="connsiteY2" fmla="*/ 301104 h 2222500"/>
                <a:gd name="connsiteX3" fmla="*/ 800100 w 1008112"/>
                <a:gd name="connsiteY3" fmla="*/ 2222500 h 2222500"/>
                <a:gd name="connsiteX4" fmla="*/ 0 w 1008112"/>
                <a:gd name="connsiteY4" fmla="*/ 1308100 h 2222500"/>
                <a:gd name="connsiteX0" fmla="*/ 0 w 1008112"/>
                <a:gd name="connsiteY0" fmla="*/ 1151012 h 2065412"/>
                <a:gd name="connsiteX1" fmla="*/ 288032 w 1008112"/>
                <a:gd name="connsiteY1" fmla="*/ 0 h 2065412"/>
                <a:gd name="connsiteX2" fmla="*/ 1008112 w 1008112"/>
                <a:gd name="connsiteY2" fmla="*/ 144016 h 2065412"/>
                <a:gd name="connsiteX3" fmla="*/ 800100 w 1008112"/>
                <a:gd name="connsiteY3" fmla="*/ 2065412 h 2065412"/>
                <a:gd name="connsiteX4" fmla="*/ 0 w 1008112"/>
                <a:gd name="connsiteY4" fmla="*/ 1151012 h 2065412"/>
                <a:gd name="connsiteX0" fmla="*/ 72008 w 720080"/>
                <a:gd name="connsiteY0" fmla="*/ 576064 h 2065412"/>
                <a:gd name="connsiteX1" fmla="*/ 0 w 720080"/>
                <a:gd name="connsiteY1" fmla="*/ 0 h 2065412"/>
                <a:gd name="connsiteX2" fmla="*/ 720080 w 720080"/>
                <a:gd name="connsiteY2" fmla="*/ 144016 h 2065412"/>
                <a:gd name="connsiteX3" fmla="*/ 512068 w 720080"/>
                <a:gd name="connsiteY3" fmla="*/ 2065412 h 2065412"/>
                <a:gd name="connsiteX4" fmla="*/ 72008 w 720080"/>
                <a:gd name="connsiteY4" fmla="*/ 576064 h 2065412"/>
                <a:gd name="connsiteX0" fmla="*/ 72008 w 720080"/>
                <a:gd name="connsiteY0" fmla="*/ 576064 h 792088"/>
                <a:gd name="connsiteX1" fmla="*/ 0 w 720080"/>
                <a:gd name="connsiteY1" fmla="*/ 0 h 792088"/>
                <a:gd name="connsiteX2" fmla="*/ 720080 w 720080"/>
                <a:gd name="connsiteY2" fmla="*/ 144016 h 792088"/>
                <a:gd name="connsiteX3" fmla="*/ 720080 w 720080"/>
                <a:gd name="connsiteY3" fmla="*/ 792088 h 792088"/>
                <a:gd name="connsiteX4" fmla="*/ 72008 w 720080"/>
                <a:gd name="connsiteY4" fmla="*/ 576064 h 79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80" h="792088">
                  <a:moveTo>
                    <a:pt x="72008" y="576064"/>
                  </a:moveTo>
                  <a:lnTo>
                    <a:pt x="0" y="0"/>
                  </a:lnTo>
                  <a:lnTo>
                    <a:pt x="720080" y="144016"/>
                  </a:lnTo>
                  <a:lnTo>
                    <a:pt x="720080" y="792088"/>
                  </a:lnTo>
                  <a:lnTo>
                    <a:pt x="72008" y="57606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08080"/>
                </a:gs>
                <a:gs pos="100000">
                  <a:schemeClr val="tx1"/>
                </a:gs>
              </a:gsLst>
              <a:lin ang="20400000" scaled="0"/>
              <a:tileRect/>
            </a:gradFill>
            <a:ln w="63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" name="12 Forma libre"/>
            <p:cNvSpPr/>
            <p:nvPr/>
          </p:nvSpPr>
          <p:spPr bwMode="auto">
            <a:xfrm>
              <a:off x="6921970" y="2399319"/>
              <a:ext cx="810295" cy="1721183"/>
            </a:xfrm>
            <a:custGeom>
              <a:avLst/>
              <a:gdLst>
                <a:gd name="connsiteX0" fmla="*/ 0 w 1079500"/>
                <a:gd name="connsiteY0" fmla="*/ 1943100 h 2857500"/>
                <a:gd name="connsiteX1" fmla="*/ 215900 w 1079500"/>
                <a:gd name="connsiteY1" fmla="*/ 635000 h 2857500"/>
                <a:gd name="connsiteX2" fmla="*/ 1079500 w 1079500"/>
                <a:gd name="connsiteY2" fmla="*/ 0 h 2857500"/>
                <a:gd name="connsiteX3" fmla="*/ 800100 w 1079500"/>
                <a:gd name="connsiteY3" fmla="*/ 2857500 h 2857500"/>
                <a:gd name="connsiteX4" fmla="*/ 0 w 1079500"/>
                <a:gd name="connsiteY4" fmla="*/ 1943100 h 2857500"/>
                <a:gd name="connsiteX0" fmla="*/ 0 w 800100"/>
                <a:gd name="connsiteY0" fmla="*/ 1308100 h 2222500"/>
                <a:gd name="connsiteX1" fmla="*/ 215900 w 800100"/>
                <a:gd name="connsiteY1" fmla="*/ 0 h 2222500"/>
                <a:gd name="connsiteX2" fmla="*/ 288032 w 800100"/>
                <a:gd name="connsiteY2" fmla="*/ 157088 h 2222500"/>
                <a:gd name="connsiteX3" fmla="*/ 800100 w 800100"/>
                <a:gd name="connsiteY3" fmla="*/ 2222500 h 2222500"/>
                <a:gd name="connsiteX4" fmla="*/ 0 w 800100"/>
                <a:gd name="connsiteY4" fmla="*/ 1308100 h 2222500"/>
                <a:gd name="connsiteX0" fmla="*/ 0 w 1008112"/>
                <a:gd name="connsiteY0" fmla="*/ 1308100 h 2222500"/>
                <a:gd name="connsiteX1" fmla="*/ 215900 w 1008112"/>
                <a:gd name="connsiteY1" fmla="*/ 0 h 2222500"/>
                <a:gd name="connsiteX2" fmla="*/ 1008112 w 1008112"/>
                <a:gd name="connsiteY2" fmla="*/ 301104 h 2222500"/>
                <a:gd name="connsiteX3" fmla="*/ 800100 w 1008112"/>
                <a:gd name="connsiteY3" fmla="*/ 2222500 h 2222500"/>
                <a:gd name="connsiteX4" fmla="*/ 0 w 1008112"/>
                <a:gd name="connsiteY4" fmla="*/ 1308100 h 2222500"/>
                <a:gd name="connsiteX0" fmla="*/ 0 w 1008112"/>
                <a:gd name="connsiteY0" fmla="*/ 1151012 h 2065412"/>
                <a:gd name="connsiteX1" fmla="*/ 288032 w 1008112"/>
                <a:gd name="connsiteY1" fmla="*/ 0 h 2065412"/>
                <a:gd name="connsiteX2" fmla="*/ 1008112 w 1008112"/>
                <a:gd name="connsiteY2" fmla="*/ 144016 h 2065412"/>
                <a:gd name="connsiteX3" fmla="*/ 800100 w 1008112"/>
                <a:gd name="connsiteY3" fmla="*/ 2065412 h 2065412"/>
                <a:gd name="connsiteX4" fmla="*/ 0 w 1008112"/>
                <a:gd name="connsiteY4" fmla="*/ 1151012 h 2065412"/>
                <a:gd name="connsiteX0" fmla="*/ 72008 w 720080"/>
                <a:gd name="connsiteY0" fmla="*/ 576064 h 2065412"/>
                <a:gd name="connsiteX1" fmla="*/ 0 w 720080"/>
                <a:gd name="connsiteY1" fmla="*/ 0 h 2065412"/>
                <a:gd name="connsiteX2" fmla="*/ 720080 w 720080"/>
                <a:gd name="connsiteY2" fmla="*/ 144016 h 2065412"/>
                <a:gd name="connsiteX3" fmla="*/ 512068 w 720080"/>
                <a:gd name="connsiteY3" fmla="*/ 2065412 h 2065412"/>
                <a:gd name="connsiteX4" fmla="*/ 72008 w 720080"/>
                <a:gd name="connsiteY4" fmla="*/ 576064 h 2065412"/>
                <a:gd name="connsiteX0" fmla="*/ 72008 w 720080"/>
                <a:gd name="connsiteY0" fmla="*/ 576064 h 792088"/>
                <a:gd name="connsiteX1" fmla="*/ 0 w 720080"/>
                <a:gd name="connsiteY1" fmla="*/ 0 h 792088"/>
                <a:gd name="connsiteX2" fmla="*/ 720080 w 720080"/>
                <a:gd name="connsiteY2" fmla="*/ 144016 h 792088"/>
                <a:gd name="connsiteX3" fmla="*/ 720080 w 720080"/>
                <a:gd name="connsiteY3" fmla="*/ 792088 h 792088"/>
                <a:gd name="connsiteX4" fmla="*/ 72008 w 720080"/>
                <a:gd name="connsiteY4" fmla="*/ 576064 h 792088"/>
                <a:gd name="connsiteX0" fmla="*/ 288032 w 936104"/>
                <a:gd name="connsiteY0" fmla="*/ 432048 h 648072"/>
                <a:gd name="connsiteX1" fmla="*/ 0 w 936104"/>
                <a:gd name="connsiteY1" fmla="*/ 0 h 648072"/>
                <a:gd name="connsiteX2" fmla="*/ 936104 w 936104"/>
                <a:gd name="connsiteY2" fmla="*/ 0 h 648072"/>
                <a:gd name="connsiteX3" fmla="*/ 936104 w 936104"/>
                <a:gd name="connsiteY3" fmla="*/ 648072 h 648072"/>
                <a:gd name="connsiteX4" fmla="*/ 288032 w 936104"/>
                <a:gd name="connsiteY4" fmla="*/ 432048 h 648072"/>
                <a:gd name="connsiteX0" fmla="*/ 288032 w 936104"/>
                <a:gd name="connsiteY0" fmla="*/ 792088 h 1008112"/>
                <a:gd name="connsiteX1" fmla="*/ 0 w 936104"/>
                <a:gd name="connsiteY1" fmla="*/ 360040 h 1008112"/>
                <a:gd name="connsiteX2" fmla="*/ 360040 w 936104"/>
                <a:gd name="connsiteY2" fmla="*/ 0 h 1008112"/>
                <a:gd name="connsiteX3" fmla="*/ 936104 w 936104"/>
                <a:gd name="connsiteY3" fmla="*/ 1008112 h 1008112"/>
                <a:gd name="connsiteX4" fmla="*/ 288032 w 936104"/>
                <a:gd name="connsiteY4" fmla="*/ 792088 h 1008112"/>
                <a:gd name="connsiteX0" fmla="*/ 288032 w 360040"/>
                <a:gd name="connsiteY0" fmla="*/ 792088 h 792088"/>
                <a:gd name="connsiteX1" fmla="*/ 0 w 360040"/>
                <a:gd name="connsiteY1" fmla="*/ 360040 h 792088"/>
                <a:gd name="connsiteX2" fmla="*/ 360040 w 360040"/>
                <a:gd name="connsiteY2" fmla="*/ 0 h 792088"/>
                <a:gd name="connsiteX3" fmla="*/ 360040 w 360040"/>
                <a:gd name="connsiteY3" fmla="*/ 576064 h 792088"/>
                <a:gd name="connsiteX4" fmla="*/ 288032 w 360040"/>
                <a:gd name="connsiteY4" fmla="*/ 792088 h 792088"/>
                <a:gd name="connsiteX0" fmla="*/ 0 w 360040"/>
                <a:gd name="connsiteY0" fmla="*/ 1008112 h 1008112"/>
                <a:gd name="connsiteX1" fmla="*/ 0 w 360040"/>
                <a:gd name="connsiteY1" fmla="*/ 360040 h 1008112"/>
                <a:gd name="connsiteX2" fmla="*/ 360040 w 360040"/>
                <a:gd name="connsiteY2" fmla="*/ 0 h 1008112"/>
                <a:gd name="connsiteX3" fmla="*/ 360040 w 360040"/>
                <a:gd name="connsiteY3" fmla="*/ 576064 h 1008112"/>
                <a:gd name="connsiteX4" fmla="*/ 0 w 360040"/>
                <a:gd name="connsiteY4" fmla="*/ 1008112 h 1008112"/>
                <a:gd name="connsiteX0" fmla="*/ 0 w 360040"/>
                <a:gd name="connsiteY0" fmla="*/ 936104 h 936104"/>
                <a:gd name="connsiteX1" fmla="*/ 0 w 360040"/>
                <a:gd name="connsiteY1" fmla="*/ 288032 h 936104"/>
                <a:gd name="connsiteX2" fmla="*/ 360040 w 360040"/>
                <a:gd name="connsiteY2" fmla="*/ 0 h 936104"/>
                <a:gd name="connsiteX3" fmla="*/ 360040 w 360040"/>
                <a:gd name="connsiteY3" fmla="*/ 504056 h 936104"/>
                <a:gd name="connsiteX4" fmla="*/ 0 w 360040"/>
                <a:gd name="connsiteY4" fmla="*/ 936104 h 936104"/>
                <a:gd name="connsiteX0" fmla="*/ 0 w 360040"/>
                <a:gd name="connsiteY0" fmla="*/ 936104 h 936104"/>
                <a:gd name="connsiteX1" fmla="*/ 0 w 360040"/>
                <a:gd name="connsiteY1" fmla="*/ 288032 h 936104"/>
                <a:gd name="connsiteX2" fmla="*/ 360040 w 360040"/>
                <a:gd name="connsiteY2" fmla="*/ 0 h 936104"/>
                <a:gd name="connsiteX3" fmla="*/ 360040 w 360040"/>
                <a:gd name="connsiteY3" fmla="*/ 504056 h 936104"/>
                <a:gd name="connsiteX4" fmla="*/ 0 w 360040"/>
                <a:gd name="connsiteY4" fmla="*/ 936104 h 936104"/>
                <a:gd name="connsiteX0" fmla="*/ 0 w 360040"/>
                <a:gd name="connsiteY0" fmla="*/ 936104 h 936104"/>
                <a:gd name="connsiteX1" fmla="*/ 0 w 360040"/>
                <a:gd name="connsiteY1" fmla="*/ 288032 h 936104"/>
                <a:gd name="connsiteX2" fmla="*/ 360040 w 360040"/>
                <a:gd name="connsiteY2" fmla="*/ 0 h 936104"/>
                <a:gd name="connsiteX3" fmla="*/ 360040 w 360040"/>
                <a:gd name="connsiteY3" fmla="*/ 504056 h 936104"/>
                <a:gd name="connsiteX4" fmla="*/ 0 w 360040"/>
                <a:gd name="connsiteY4" fmla="*/ 936104 h 936104"/>
                <a:gd name="connsiteX0" fmla="*/ 0 w 360040"/>
                <a:gd name="connsiteY0" fmla="*/ 936104 h 936104"/>
                <a:gd name="connsiteX1" fmla="*/ 0 w 360040"/>
                <a:gd name="connsiteY1" fmla="*/ 288032 h 936104"/>
                <a:gd name="connsiteX2" fmla="*/ 360040 w 360040"/>
                <a:gd name="connsiteY2" fmla="*/ 0 h 936104"/>
                <a:gd name="connsiteX3" fmla="*/ 341833 w 360040"/>
                <a:gd name="connsiteY3" fmla="*/ 500236 h 936104"/>
                <a:gd name="connsiteX4" fmla="*/ 0 w 360040"/>
                <a:gd name="connsiteY4" fmla="*/ 936104 h 936104"/>
                <a:gd name="connsiteX0" fmla="*/ 0 w 396602"/>
                <a:gd name="connsiteY0" fmla="*/ 981968 h 981968"/>
                <a:gd name="connsiteX1" fmla="*/ 0 w 396602"/>
                <a:gd name="connsiteY1" fmla="*/ 333896 h 981968"/>
                <a:gd name="connsiteX2" fmla="*/ 396602 w 396602"/>
                <a:gd name="connsiteY2" fmla="*/ 0 h 981968"/>
                <a:gd name="connsiteX3" fmla="*/ 341833 w 396602"/>
                <a:gd name="connsiteY3" fmla="*/ 546100 h 981968"/>
                <a:gd name="connsiteX4" fmla="*/ 0 w 396602"/>
                <a:gd name="connsiteY4" fmla="*/ 981968 h 981968"/>
                <a:gd name="connsiteX0" fmla="*/ 0 w 396602"/>
                <a:gd name="connsiteY0" fmla="*/ 981968 h 981968"/>
                <a:gd name="connsiteX1" fmla="*/ 0 w 396602"/>
                <a:gd name="connsiteY1" fmla="*/ 333896 h 981968"/>
                <a:gd name="connsiteX2" fmla="*/ 396602 w 396602"/>
                <a:gd name="connsiteY2" fmla="*/ 0 h 981968"/>
                <a:gd name="connsiteX3" fmla="*/ 373583 w 396602"/>
                <a:gd name="connsiteY3" fmla="*/ 508000 h 981968"/>
                <a:gd name="connsiteX4" fmla="*/ 0 w 396602"/>
                <a:gd name="connsiteY4" fmla="*/ 981968 h 981968"/>
                <a:gd name="connsiteX0" fmla="*/ 0 w 392683"/>
                <a:gd name="connsiteY0" fmla="*/ 997893 h 997893"/>
                <a:gd name="connsiteX1" fmla="*/ 0 w 392683"/>
                <a:gd name="connsiteY1" fmla="*/ 349821 h 997893"/>
                <a:gd name="connsiteX2" fmla="*/ 392683 w 392683"/>
                <a:gd name="connsiteY2" fmla="*/ 0 h 997893"/>
                <a:gd name="connsiteX3" fmla="*/ 373583 w 392683"/>
                <a:gd name="connsiteY3" fmla="*/ 523925 h 997893"/>
                <a:gd name="connsiteX4" fmla="*/ 0 w 392683"/>
                <a:gd name="connsiteY4" fmla="*/ 997893 h 99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683" h="997893">
                  <a:moveTo>
                    <a:pt x="0" y="997893"/>
                  </a:moveTo>
                  <a:lnTo>
                    <a:pt x="0" y="349821"/>
                  </a:lnTo>
                  <a:lnTo>
                    <a:pt x="392683" y="0"/>
                  </a:lnTo>
                  <a:lnTo>
                    <a:pt x="373583" y="523925"/>
                  </a:lnTo>
                  <a:lnTo>
                    <a:pt x="0" y="99789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08080"/>
                </a:gs>
                <a:gs pos="100000">
                  <a:schemeClr val="tx1"/>
                </a:gs>
              </a:gsLst>
              <a:lin ang="10200000" scaled="0"/>
              <a:tileRect/>
            </a:gradFill>
            <a:ln w="635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s-AR" sz="2400" smtClean="0">
                <a:latin typeface="Times New Roman" pitchFamily="18" charset="0"/>
              </a:endParaRPr>
            </a:p>
          </p:txBody>
        </p:sp>
      </p:grpSp>
      <p:grpSp>
        <p:nvGrpSpPr>
          <p:cNvPr id="48" name="47 Grupo"/>
          <p:cNvGrpSpPr/>
          <p:nvPr/>
        </p:nvGrpSpPr>
        <p:grpSpPr>
          <a:xfrm>
            <a:off x="5652120" y="2492896"/>
            <a:ext cx="1800200" cy="1440160"/>
            <a:chOff x="5652120" y="2492896"/>
            <a:chExt cx="1800200" cy="1440160"/>
          </a:xfrm>
        </p:grpSpPr>
        <p:sp>
          <p:nvSpPr>
            <p:cNvPr id="49" name="48 Rectángulo"/>
            <p:cNvSpPr/>
            <p:nvPr/>
          </p:nvSpPr>
          <p:spPr bwMode="auto">
            <a:xfrm>
              <a:off x="5652120" y="3212976"/>
              <a:ext cx="360040" cy="360040"/>
            </a:xfrm>
            <a:prstGeom prst="rect">
              <a:avLst/>
            </a:prstGeom>
            <a:solidFill>
              <a:srgbClr val="01010B">
                <a:alpha val="75000"/>
              </a:srgbClr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0" name="49 Rectángulo"/>
            <p:cNvSpPr/>
            <p:nvPr/>
          </p:nvSpPr>
          <p:spPr bwMode="auto">
            <a:xfrm>
              <a:off x="5652120" y="2852936"/>
              <a:ext cx="360040" cy="360040"/>
            </a:xfrm>
            <a:prstGeom prst="rect">
              <a:avLst/>
            </a:prstGeom>
            <a:solidFill>
              <a:srgbClr val="01010B">
                <a:alpha val="75000"/>
              </a:srgbClr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50 Rectángulo"/>
            <p:cNvSpPr/>
            <p:nvPr/>
          </p:nvSpPr>
          <p:spPr bwMode="auto">
            <a:xfrm>
              <a:off x="6012160" y="3212976"/>
              <a:ext cx="360040" cy="360040"/>
            </a:xfrm>
            <a:prstGeom prst="rect">
              <a:avLst/>
            </a:prstGeom>
            <a:solidFill>
              <a:srgbClr val="01010B">
                <a:alpha val="75000"/>
              </a:srgbClr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51 Rectángulo"/>
            <p:cNvSpPr/>
            <p:nvPr/>
          </p:nvSpPr>
          <p:spPr bwMode="auto">
            <a:xfrm>
              <a:off x="6372200" y="3212976"/>
              <a:ext cx="360040" cy="360040"/>
            </a:xfrm>
            <a:prstGeom prst="rect">
              <a:avLst/>
            </a:prstGeom>
            <a:solidFill>
              <a:srgbClr val="01010B">
                <a:alpha val="75000"/>
              </a:srgbClr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52 Rectángulo"/>
            <p:cNvSpPr/>
            <p:nvPr/>
          </p:nvSpPr>
          <p:spPr bwMode="auto">
            <a:xfrm>
              <a:off x="6012160" y="2492896"/>
              <a:ext cx="360040" cy="360040"/>
            </a:xfrm>
            <a:prstGeom prst="rect">
              <a:avLst/>
            </a:prstGeom>
            <a:solidFill>
              <a:srgbClr val="01010B">
                <a:alpha val="75000"/>
              </a:srgbClr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4" name="53 Rectángulo"/>
            <p:cNvSpPr/>
            <p:nvPr/>
          </p:nvSpPr>
          <p:spPr bwMode="auto">
            <a:xfrm>
              <a:off x="6372200" y="2492896"/>
              <a:ext cx="360040" cy="360040"/>
            </a:xfrm>
            <a:prstGeom prst="rect">
              <a:avLst/>
            </a:prstGeom>
            <a:solidFill>
              <a:srgbClr val="01010B">
                <a:alpha val="75000"/>
              </a:srgbClr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5" name="54 Rectángulo"/>
            <p:cNvSpPr/>
            <p:nvPr/>
          </p:nvSpPr>
          <p:spPr bwMode="auto">
            <a:xfrm>
              <a:off x="6732240" y="2492896"/>
              <a:ext cx="360040" cy="360040"/>
            </a:xfrm>
            <a:prstGeom prst="rect">
              <a:avLst/>
            </a:prstGeom>
            <a:solidFill>
              <a:srgbClr val="01010B">
                <a:alpha val="75000"/>
              </a:srgbClr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6" name="55 Rectángulo"/>
            <p:cNvSpPr/>
            <p:nvPr/>
          </p:nvSpPr>
          <p:spPr bwMode="auto">
            <a:xfrm>
              <a:off x="7092280" y="3212976"/>
              <a:ext cx="360040" cy="360040"/>
            </a:xfrm>
            <a:prstGeom prst="rect">
              <a:avLst/>
            </a:prstGeom>
            <a:solidFill>
              <a:srgbClr val="01010B">
                <a:alpha val="75000"/>
              </a:srgbClr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56 Rectángulo"/>
            <p:cNvSpPr/>
            <p:nvPr/>
          </p:nvSpPr>
          <p:spPr bwMode="auto">
            <a:xfrm>
              <a:off x="7092280" y="2852936"/>
              <a:ext cx="360040" cy="360040"/>
            </a:xfrm>
            <a:prstGeom prst="rect">
              <a:avLst/>
            </a:prstGeom>
            <a:solidFill>
              <a:srgbClr val="01010B">
                <a:alpha val="75000"/>
              </a:srgbClr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8" name="57 Rectángulo"/>
            <p:cNvSpPr/>
            <p:nvPr/>
          </p:nvSpPr>
          <p:spPr bwMode="auto">
            <a:xfrm>
              <a:off x="6372200" y="3573016"/>
              <a:ext cx="360040" cy="360040"/>
            </a:xfrm>
            <a:prstGeom prst="rect">
              <a:avLst/>
            </a:prstGeom>
            <a:solidFill>
              <a:srgbClr val="01010B">
                <a:alpha val="75000"/>
              </a:srgbClr>
            </a:solidFill>
            <a:ln w="12700" cap="sq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59" name="58 Rectángulo"/>
          <p:cNvSpPr/>
          <p:nvPr/>
        </p:nvSpPr>
        <p:spPr bwMode="auto">
          <a:xfrm>
            <a:off x="5364088" y="5877272"/>
            <a:ext cx="360040" cy="360040"/>
          </a:xfrm>
          <a:prstGeom prst="rect">
            <a:avLst/>
          </a:prstGeom>
          <a:solidFill>
            <a:srgbClr val="5C5C5C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59 CuadroTexto"/>
          <p:cNvSpPr txBox="1"/>
          <p:nvPr/>
        </p:nvSpPr>
        <p:spPr>
          <a:xfrm>
            <a:off x="5652120" y="587727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Tile no </a:t>
            </a:r>
            <a:r>
              <a:rPr lang="en-US" dirty="0" err="1" smtClean="0"/>
              <a:t>rasterizado</a:t>
            </a:r>
            <a:endParaRPr lang="es-A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Plantilla de diseño de centro de negocios">
  <a:themeElements>
    <a:clrScheme name="Tema de Office 1">
      <a:dk1>
        <a:srgbClr val="000066"/>
      </a:dk1>
      <a:lt1>
        <a:srgbClr val="FFFFFF"/>
      </a:lt1>
      <a:dk2>
        <a:srgbClr val="003366"/>
      </a:dk2>
      <a:lt2>
        <a:srgbClr val="FFFFFF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556575"/>
      </a:hlink>
      <a:folHlink>
        <a:srgbClr val="3D556F"/>
      </a:folHlink>
    </a:clrScheme>
    <a:fontScheme name="Tema de Offic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ema de Office 1">
        <a:dk1>
          <a:srgbClr val="000066"/>
        </a:dk1>
        <a:lt1>
          <a:srgbClr val="FFFFFF"/>
        </a:lt1>
        <a:dk2>
          <a:srgbClr val="003366"/>
        </a:dk2>
        <a:lt2>
          <a:srgbClr val="FFFFFF"/>
        </a:lt2>
        <a:accent1>
          <a:srgbClr val="8EB3C8"/>
        </a:accent1>
        <a:accent2>
          <a:srgbClr val="6F97B3"/>
        </a:accent2>
        <a:accent3>
          <a:srgbClr val="AAADB8"/>
        </a:accent3>
        <a:accent4>
          <a:srgbClr val="DADADA"/>
        </a:accent4>
        <a:accent5>
          <a:srgbClr val="C6D6E0"/>
        </a:accent5>
        <a:accent6>
          <a:srgbClr val="6488A2"/>
        </a:accent6>
        <a:hlink>
          <a:srgbClr val="556575"/>
        </a:hlink>
        <a:folHlink>
          <a:srgbClr val="3D556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de diseño de centro de negocios</Template>
  <TotalTime>41250</TotalTime>
  <Words>1097</Words>
  <Application>Microsoft Office PowerPoint</Application>
  <PresentationFormat>Presentación en pantalla (4:3)</PresentationFormat>
  <Paragraphs>205</Paragraphs>
  <Slides>16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Plantilla de diseño de centro de negocios</vt:lpstr>
      <vt:lpstr>Techniques for an Image Occlusion Culling Engine</vt:lpstr>
      <vt:lpstr>Objetivos del paper</vt:lpstr>
      <vt:lpstr>Visibility Culling</vt:lpstr>
      <vt:lpstr>Software Occlusion Culling</vt:lpstr>
      <vt:lpstr>Entradas: Occluders</vt:lpstr>
      <vt:lpstr>Entradas: Occludees</vt:lpstr>
      <vt:lpstr>Rasterización</vt:lpstr>
      <vt:lpstr>Overlap Test y Depth Test</vt:lpstr>
      <vt:lpstr>Occlusion Map Tiles</vt:lpstr>
      <vt:lpstr>Tile Rasterization</vt:lpstr>
      <vt:lpstr>Visibility Test</vt:lpstr>
      <vt:lpstr>Implementación</vt:lpstr>
      <vt:lpstr>Limitaciones de la técnica</vt:lpstr>
      <vt:lpstr>Demo</vt:lpstr>
      <vt:lpstr>Conclusiones</vt:lpstr>
      <vt:lpstr>¿Preguntas?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de power point</dc:title>
  <dc:creator>Leandro</dc:creator>
  <cp:lastModifiedBy>Leandro</cp:lastModifiedBy>
  <cp:revision>567</cp:revision>
  <dcterms:created xsi:type="dcterms:W3CDTF">2009-11-20T01:35:05Z</dcterms:created>
  <dcterms:modified xsi:type="dcterms:W3CDTF">2012-10-03T23:19:13Z</dcterms:modified>
</cp:coreProperties>
</file>