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41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5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76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3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3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4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5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7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86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70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9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2D39-7E29-4FDA-AAD4-99ADB1C0CCB3}" type="datetimeFigureOut">
              <a:rPr lang="en-SG" smtClean="0"/>
              <a:t>7/1/2019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6256-82F4-4066-94E5-1F72BA8B4A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8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5"/>
            <a:ext cx="9144000" cy="1655762"/>
          </a:xfrm>
        </p:spPr>
        <p:txBody>
          <a:bodyPr/>
          <a:lstStyle/>
          <a:p>
            <a:r>
              <a:rPr lang="en-SG" dirty="0" smtClean="0"/>
              <a:t>Mohammad Banu Mustafa</a:t>
            </a:r>
          </a:p>
          <a:p>
            <a:r>
              <a:rPr lang="en-SG" dirty="0" smtClean="0"/>
              <a:t>115103017</a:t>
            </a:r>
          </a:p>
          <a:p>
            <a:r>
              <a:rPr lang="en-SG" dirty="0" err="1" smtClean="0"/>
              <a:t>Informatika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1320847"/>
            <a:ext cx="3567448" cy="21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41" y="14618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DFD Node </a:t>
            </a:r>
            <a:r>
              <a:rPr lang="en-SG" dirty="0" err="1" smtClean="0"/>
              <a:t>Js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2" y="1088350"/>
            <a:ext cx="7299436" cy="5022731"/>
          </a:xfrm>
        </p:spPr>
      </p:pic>
    </p:spTree>
    <p:extLst>
      <p:ext uri="{BB962C8B-B14F-4D97-AF65-F5344CB8AC3E}">
        <p14:creationId xmlns:p14="http://schemas.microsoft.com/office/powerpoint/2010/main" val="13853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184821"/>
            <a:ext cx="10515600" cy="729579"/>
          </a:xfrm>
        </p:spPr>
        <p:txBody>
          <a:bodyPr/>
          <a:lstStyle/>
          <a:p>
            <a:r>
              <a:rPr lang="en-SG" dirty="0" err="1" smtClean="0"/>
              <a:t>Narasi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3" y="1146220"/>
            <a:ext cx="11589913" cy="553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 smtClean="0"/>
              <a:t>Node </a:t>
            </a:r>
            <a:r>
              <a:rPr lang="en-SG" sz="1800" dirty="0" err="1" smtClean="0"/>
              <a:t>Js</a:t>
            </a:r>
            <a:r>
              <a:rPr lang="en-SG" sz="1800" dirty="0" smtClean="0"/>
              <a:t> </a:t>
            </a:r>
            <a:r>
              <a:rPr lang="en-SG" sz="1800" dirty="0" err="1"/>
              <a:t>adalah</a:t>
            </a:r>
            <a:r>
              <a:rPr lang="en-SG" sz="1800" dirty="0"/>
              <a:t> platform </a:t>
            </a:r>
            <a:r>
              <a:rPr lang="en-SG" sz="1800" dirty="0" err="1"/>
              <a:t>perangkat</a:t>
            </a:r>
            <a:r>
              <a:rPr lang="en-SG" sz="1800" dirty="0"/>
              <a:t> </a:t>
            </a:r>
            <a:r>
              <a:rPr lang="en-SG" sz="1800" dirty="0" err="1"/>
              <a:t>lunak</a:t>
            </a:r>
            <a:r>
              <a:rPr lang="en-SG" sz="1800" dirty="0"/>
              <a:t> </a:t>
            </a:r>
            <a:r>
              <a:rPr lang="en-SG" sz="1800" dirty="0" err="1"/>
              <a:t>pada</a:t>
            </a:r>
            <a:r>
              <a:rPr lang="en-SG" sz="1800" dirty="0"/>
              <a:t> </a:t>
            </a:r>
            <a:r>
              <a:rPr lang="en-SG" sz="1800" dirty="0" smtClean="0"/>
              <a:t>server </a:t>
            </a:r>
            <a:r>
              <a:rPr lang="en-SG" sz="1800" dirty="0" err="1"/>
              <a:t>dan</a:t>
            </a:r>
            <a:r>
              <a:rPr lang="en-SG" sz="1800" dirty="0"/>
              <a:t> </a:t>
            </a:r>
            <a:r>
              <a:rPr lang="en-SG" sz="1800" dirty="0" err="1"/>
              <a:t>aplikasi</a:t>
            </a:r>
            <a:r>
              <a:rPr lang="en-SG" sz="1800" dirty="0"/>
              <a:t> </a:t>
            </a:r>
            <a:r>
              <a:rPr lang="en-SG" sz="1800" dirty="0" err="1"/>
              <a:t>jaringan</a:t>
            </a:r>
            <a:r>
              <a:rPr lang="en-SG" sz="1800" dirty="0"/>
              <a:t>. </a:t>
            </a:r>
            <a:r>
              <a:rPr lang="en-SG" sz="1800" dirty="0" err="1" smtClean="0"/>
              <a:t>Perangkat</a:t>
            </a:r>
            <a:r>
              <a:rPr lang="en-SG" sz="1800" dirty="0" smtClean="0"/>
              <a:t> </a:t>
            </a:r>
            <a:r>
              <a:rPr lang="en-SG" sz="1800" dirty="0" err="1" smtClean="0"/>
              <a:t>ini</a:t>
            </a:r>
            <a:r>
              <a:rPr lang="en-SG" sz="1800" dirty="0" smtClean="0"/>
              <a:t> </a:t>
            </a:r>
            <a:r>
              <a:rPr lang="en-SG" sz="1800" dirty="0" err="1"/>
              <a:t>d</a:t>
            </a:r>
            <a:r>
              <a:rPr lang="en-SG" sz="1800" dirty="0" err="1" smtClean="0"/>
              <a:t>itulis</a:t>
            </a:r>
            <a:r>
              <a:rPr lang="en-SG" sz="1800" dirty="0" smtClean="0"/>
              <a:t> </a:t>
            </a:r>
            <a:r>
              <a:rPr lang="en-SG" sz="1800" dirty="0" err="1"/>
              <a:t>dengan</a:t>
            </a:r>
            <a:r>
              <a:rPr lang="en-SG" sz="1800" dirty="0"/>
              <a:t> </a:t>
            </a:r>
            <a:r>
              <a:rPr lang="en-SG" sz="1800" dirty="0" err="1" smtClean="0"/>
              <a:t>bahasa</a:t>
            </a:r>
            <a:r>
              <a:rPr lang="en-SG" sz="1800" dirty="0" smtClean="0"/>
              <a:t> </a:t>
            </a:r>
            <a:r>
              <a:rPr lang="en-SG" sz="1800" dirty="0" err="1" smtClean="0"/>
              <a:t>pemrograman</a:t>
            </a:r>
            <a:r>
              <a:rPr lang="en-SG" sz="1800" dirty="0" smtClean="0"/>
              <a:t> </a:t>
            </a:r>
            <a:r>
              <a:rPr lang="en-SG" sz="1800" dirty="0"/>
              <a:t>JavaScript </a:t>
            </a:r>
            <a:r>
              <a:rPr lang="en-SG" sz="1800" dirty="0" err="1"/>
              <a:t>dan</a:t>
            </a:r>
            <a:r>
              <a:rPr lang="en-SG" sz="1800" dirty="0"/>
              <a:t> </a:t>
            </a:r>
            <a:r>
              <a:rPr lang="en-SG" sz="1800" dirty="0" err="1"/>
              <a:t>dijalankan</a:t>
            </a:r>
            <a:r>
              <a:rPr lang="en-SG" sz="1800" dirty="0"/>
              <a:t> </a:t>
            </a:r>
            <a:r>
              <a:rPr lang="en-SG" sz="1800" dirty="0" err="1"/>
              <a:t>pada</a:t>
            </a:r>
            <a:r>
              <a:rPr lang="en-SG" sz="1800" dirty="0"/>
              <a:t> Windows, Mac OS X, </a:t>
            </a:r>
            <a:r>
              <a:rPr lang="en-SG" sz="1800" dirty="0" err="1"/>
              <a:t>dan</a:t>
            </a:r>
            <a:r>
              <a:rPr lang="en-SG" sz="1800" dirty="0"/>
              <a:t> Linux </a:t>
            </a:r>
            <a:r>
              <a:rPr lang="en-SG" sz="1800" dirty="0" err="1" smtClean="0"/>
              <a:t>tanpa</a:t>
            </a:r>
            <a:r>
              <a:rPr lang="en-SG" sz="1800" dirty="0" smtClean="0"/>
              <a:t> </a:t>
            </a:r>
            <a:r>
              <a:rPr lang="en-SG" sz="1800" dirty="0" err="1" smtClean="0"/>
              <a:t>adanya</a:t>
            </a:r>
            <a:r>
              <a:rPr lang="en-SG" sz="1800" dirty="0" smtClean="0"/>
              <a:t> </a:t>
            </a:r>
            <a:r>
              <a:rPr lang="en-SG" sz="1800" dirty="0" err="1"/>
              <a:t>perubahan</a:t>
            </a:r>
            <a:r>
              <a:rPr lang="en-SG" sz="1800" dirty="0"/>
              <a:t> </a:t>
            </a:r>
            <a:r>
              <a:rPr lang="en-SG" sz="1800" dirty="0" err="1"/>
              <a:t>kode</a:t>
            </a:r>
            <a:r>
              <a:rPr lang="en-SG" sz="1800" dirty="0"/>
              <a:t> program. </a:t>
            </a:r>
            <a:r>
              <a:rPr lang="en-SG" sz="1800" dirty="0" smtClean="0"/>
              <a:t>Node </a:t>
            </a:r>
            <a:r>
              <a:rPr lang="en-SG" sz="1800" dirty="0" err="1" smtClean="0"/>
              <a:t>Js</a:t>
            </a:r>
            <a:r>
              <a:rPr lang="en-SG" sz="1800" dirty="0" smtClean="0"/>
              <a:t> </a:t>
            </a:r>
            <a:r>
              <a:rPr lang="en-SG" sz="1800" dirty="0" err="1"/>
              <a:t>memiliki</a:t>
            </a:r>
            <a:r>
              <a:rPr lang="en-SG" sz="1800" dirty="0"/>
              <a:t> </a:t>
            </a:r>
            <a:r>
              <a:rPr lang="en-SG" sz="1800" dirty="0" err="1" smtClean="0"/>
              <a:t>riwayat</a:t>
            </a:r>
            <a:r>
              <a:rPr lang="en-SG" sz="1800" dirty="0" smtClean="0"/>
              <a:t> </a:t>
            </a:r>
            <a:r>
              <a:rPr lang="en-SG" sz="1800" dirty="0"/>
              <a:t>server HTTP </a:t>
            </a:r>
            <a:r>
              <a:rPr lang="en-SG" sz="1800" dirty="0" err="1"/>
              <a:t>sendiri</a:t>
            </a:r>
            <a:r>
              <a:rPr lang="en-SG" sz="1800" dirty="0"/>
              <a:t> </a:t>
            </a:r>
            <a:r>
              <a:rPr lang="en-SG" sz="1800" dirty="0" err="1"/>
              <a:t>sehingga</a:t>
            </a:r>
            <a:r>
              <a:rPr lang="en-SG" sz="1800" dirty="0"/>
              <a:t> </a:t>
            </a:r>
            <a:r>
              <a:rPr lang="en-SG" sz="1800" dirty="0" err="1"/>
              <a:t>memungkinkan</a:t>
            </a:r>
            <a:r>
              <a:rPr lang="en-SG" sz="1800" dirty="0"/>
              <a:t> </a:t>
            </a:r>
            <a:r>
              <a:rPr lang="en-SG" sz="1800" dirty="0" err="1"/>
              <a:t>untuk</a:t>
            </a:r>
            <a:r>
              <a:rPr lang="en-SG" sz="1800" dirty="0"/>
              <a:t> </a:t>
            </a:r>
            <a:r>
              <a:rPr lang="en-SG" sz="1800" dirty="0" err="1"/>
              <a:t>menjalankan</a:t>
            </a:r>
            <a:r>
              <a:rPr lang="en-SG" sz="1800" dirty="0"/>
              <a:t> server web </a:t>
            </a:r>
            <a:r>
              <a:rPr lang="en-SG" sz="1800" dirty="0" err="1"/>
              <a:t>tanpa</a:t>
            </a:r>
            <a:r>
              <a:rPr lang="en-SG" sz="1800" dirty="0"/>
              <a:t> </a:t>
            </a:r>
            <a:r>
              <a:rPr lang="en-SG" sz="1800" dirty="0" err="1"/>
              <a:t>menggunakan</a:t>
            </a:r>
            <a:r>
              <a:rPr lang="en-SG" sz="1800" dirty="0"/>
              <a:t> program server web </a:t>
            </a:r>
            <a:r>
              <a:rPr lang="en-SG" sz="1800" dirty="0" err="1"/>
              <a:t>seperti</a:t>
            </a:r>
            <a:r>
              <a:rPr lang="en-SG" sz="1800" dirty="0"/>
              <a:t> Apache </a:t>
            </a:r>
            <a:r>
              <a:rPr lang="en-SG" sz="1800" dirty="0" err="1"/>
              <a:t>atau</a:t>
            </a:r>
            <a:r>
              <a:rPr lang="en-SG" sz="1800" dirty="0"/>
              <a:t> </a:t>
            </a:r>
            <a:r>
              <a:rPr lang="en-SG" sz="1800" dirty="0" err="1" smtClean="0"/>
              <a:t>Lighttpd</a:t>
            </a:r>
            <a:endParaRPr lang="en-SG" sz="1800" dirty="0" smtClean="0"/>
          </a:p>
          <a:p>
            <a:pPr marL="0" indent="0">
              <a:buNone/>
            </a:pPr>
            <a:r>
              <a:rPr lang="en-SG" sz="1800" dirty="0" err="1"/>
              <a:t>Mulai</a:t>
            </a:r>
            <a:r>
              <a:rPr lang="en-SG" sz="1800" dirty="0"/>
              <a:t> </a:t>
            </a:r>
            <a:r>
              <a:rPr lang="en-SG" sz="1800" dirty="0" err="1"/>
              <a:t>dengan</a:t>
            </a:r>
            <a:r>
              <a:rPr lang="en-SG" sz="1800" dirty="0"/>
              <a:t> </a:t>
            </a:r>
            <a:r>
              <a:rPr lang="en-SG" sz="1800" dirty="0" err="1"/>
              <a:t>membuat</a:t>
            </a:r>
            <a:r>
              <a:rPr lang="en-SG" sz="1800" dirty="0"/>
              <a:t> file </a:t>
            </a:r>
            <a:r>
              <a:rPr lang="en-SG" sz="1800" dirty="0" err="1"/>
              <a:t>baru</a:t>
            </a:r>
            <a:r>
              <a:rPr lang="en-SG" sz="1800" dirty="0"/>
              <a:t> </a:t>
            </a:r>
            <a:r>
              <a:rPr lang="en-SG" sz="1800" dirty="0" err="1"/>
              <a:t>dengan</a:t>
            </a:r>
            <a:r>
              <a:rPr lang="en-SG" sz="1800" dirty="0"/>
              <a:t> </a:t>
            </a:r>
            <a:r>
              <a:rPr lang="en-SG" sz="1800" dirty="0" err="1"/>
              <a:t>nama</a:t>
            </a:r>
            <a:r>
              <a:rPr lang="en-SG" sz="1800" dirty="0"/>
              <a:t> “server.js”. </a:t>
            </a:r>
            <a:r>
              <a:rPr lang="en-SG" sz="1800" dirty="0" err="1"/>
              <a:t>Masukkan</a:t>
            </a:r>
            <a:r>
              <a:rPr lang="en-SG" sz="1800" dirty="0"/>
              <a:t> </a:t>
            </a:r>
            <a:r>
              <a:rPr lang="en-SG" sz="1800" dirty="0" err="1"/>
              <a:t>kodingan</a:t>
            </a:r>
            <a:r>
              <a:rPr lang="en-SG" sz="1800" dirty="0"/>
              <a:t> di </a:t>
            </a:r>
            <a:r>
              <a:rPr lang="en-SG" sz="1800" dirty="0" err="1"/>
              <a:t>bawah</a:t>
            </a:r>
            <a:r>
              <a:rPr lang="en-SG" sz="1800" dirty="0"/>
              <a:t> </a:t>
            </a:r>
            <a:r>
              <a:rPr lang="en-SG" sz="1800" dirty="0" err="1"/>
              <a:t>ini</a:t>
            </a:r>
            <a:r>
              <a:rPr lang="en-SG" sz="1800" dirty="0"/>
              <a:t> </a:t>
            </a:r>
            <a:r>
              <a:rPr lang="en-SG" sz="1800" dirty="0" err="1"/>
              <a:t>ke</a:t>
            </a:r>
            <a:r>
              <a:rPr lang="en-SG" sz="1800" dirty="0"/>
              <a:t> </a:t>
            </a:r>
            <a:r>
              <a:rPr lang="en-SG" sz="1800" dirty="0" err="1"/>
              <a:t>dalam</a:t>
            </a:r>
            <a:r>
              <a:rPr lang="en-SG" sz="1800" dirty="0"/>
              <a:t> file </a:t>
            </a:r>
            <a:r>
              <a:rPr lang="en-SG" sz="1800" dirty="0" err="1"/>
              <a:t>dan</a:t>
            </a:r>
            <a:r>
              <a:rPr lang="en-SG" sz="1800" dirty="0"/>
              <a:t> </a:t>
            </a:r>
            <a:r>
              <a:rPr lang="en-SG" sz="1800" dirty="0" err="1"/>
              <a:t>lalu</a:t>
            </a:r>
            <a:r>
              <a:rPr lang="en-SG" sz="1800" dirty="0"/>
              <a:t> </a:t>
            </a:r>
            <a:r>
              <a:rPr lang="en-SG" sz="1800" dirty="0" err="1"/>
              <a:t>disimpan</a:t>
            </a:r>
            <a:r>
              <a:rPr lang="en-SG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4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13011</TotalTime>
  <Words>89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DFD Node Js</vt:lpstr>
      <vt:lpstr>Narasi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Banu Mustafa</dc:creator>
  <cp:lastModifiedBy>Banu Mustafa</cp:lastModifiedBy>
  <cp:revision>5</cp:revision>
  <dcterms:created xsi:type="dcterms:W3CDTF">2018-12-23T02:23:00Z</dcterms:created>
  <dcterms:modified xsi:type="dcterms:W3CDTF">2019-01-07T14:47:21Z</dcterms:modified>
</cp:coreProperties>
</file>