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88825"/>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enturyGothic-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2"/>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600" u="none" cap="none" strike="noStrike">
                <a:solidFill>
                  <a:schemeClr val="dk2"/>
                </a:solidFill>
                <a:latin typeface="Century Gothic"/>
                <a:ea typeface="Century Gothic"/>
                <a:cs typeface="Century Gothic"/>
                <a:sym typeface="Century Gothic"/>
              </a:defRPr>
            </a:lvl2pPr>
            <a:lvl3pPr indent="-228600" lvl="2" marL="1371600" marR="0" rtl="0" algn="l">
              <a:spcBef>
                <a:spcPts val="0"/>
              </a:spcBef>
              <a:spcAft>
                <a:spcPts val="0"/>
              </a:spcAft>
              <a:buSzPts val="1400"/>
              <a:buNone/>
              <a:defRPr b="0" i="0" sz="1600" u="none" cap="none" strike="noStrike">
                <a:solidFill>
                  <a:schemeClr val="dk2"/>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600" u="none" cap="none" strike="noStrike">
                <a:solidFill>
                  <a:schemeClr val="dk2"/>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600" u="none" cap="none" strike="noStrike">
                <a:solidFill>
                  <a:schemeClr val="dk2"/>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6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6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6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6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2"/>
                </a:solidFill>
                <a:latin typeface="Century Gothic"/>
                <a:ea typeface="Century Gothic"/>
                <a:cs typeface="Century Gothic"/>
                <a:sym typeface="Century Gothic"/>
              </a:rPr>
              <a:t>‹#›</a:t>
            </a:fld>
            <a:endParaRPr b="0" i="0" sz="1200" u="none" cap="none" strike="noStrike">
              <a:solidFill>
                <a:schemeClr val="dk2"/>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c98e8eb87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c98e8eb87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ac98e8eb87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c98e8eb87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c98e8eb87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ac98e8eb87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c98e8eb87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c98e8eb87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ac98e8eb87_0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4672383" y="1498601"/>
            <a:ext cx="7008574" cy="3298825"/>
          </a:xfrm>
          <a:prstGeom prst="rect">
            <a:avLst/>
          </a:prstGeom>
          <a:noFill/>
          <a:ln>
            <a:noFill/>
          </a:ln>
        </p:spPr>
        <p:txBody>
          <a:bodyPr anchorCtr="0" anchor="b" bIns="60925" lIns="121875" spcFirstLastPara="1" rIns="121875" wrap="square" tIns="60925">
            <a:noAutofit/>
          </a:bodyPr>
          <a:lstStyle>
            <a:lvl1pPr lvl="0" algn="l">
              <a:lnSpc>
                <a:spcPct val="90000"/>
              </a:lnSpc>
              <a:spcBef>
                <a:spcPts val="0"/>
              </a:spcBef>
              <a:spcAft>
                <a:spcPts val="0"/>
              </a:spcAft>
              <a:buClr>
                <a:schemeClr val="dk1"/>
              </a:buClr>
              <a:buSzPts val="5400"/>
              <a:buFont typeface="Century Gothic"/>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4672383" y="4927600"/>
            <a:ext cx="7008574" cy="1244600"/>
          </a:xfrm>
          <a:prstGeom prst="rect">
            <a:avLst/>
          </a:prstGeom>
          <a:noFill/>
          <a:ln>
            <a:noFill/>
          </a:ln>
        </p:spPr>
        <p:txBody>
          <a:bodyPr anchorCtr="0" anchor="t" bIns="60925" lIns="121875" spcFirstLastPara="1" rIns="121875" wrap="square" tIns="60925">
            <a:noAutofit/>
          </a:bodyPr>
          <a:lstStyle>
            <a:lvl1pPr lvl="0" algn="l">
              <a:lnSpc>
                <a:spcPct val="95000"/>
              </a:lnSpc>
              <a:spcBef>
                <a:spcPts val="0"/>
              </a:spcBef>
              <a:spcAft>
                <a:spcPts val="0"/>
              </a:spcAft>
              <a:buClr>
                <a:schemeClr val="dk1"/>
              </a:buClr>
              <a:buSzPts val="2800"/>
              <a:buNone/>
              <a:defRPr b="0" sz="2800">
                <a:solidFill>
                  <a:schemeClr val="dk1"/>
                </a:solidFill>
              </a:defRPr>
            </a:lvl1pPr>
            <a:lvl2pPr lvl="1" algn="ctr">
              <a:lnSpc>
                <a:spcPct val="95000"/>
              </a:lnSpc>
              <a:spcBef>
                <a:spcPts val="1066"/>
              </a:spcBef>
              <a:spcAft>
                <a:spcPts val="0"/>
              </a:spcAft>
              <a:buClr>
                <a:srgbClr val="8E94AB"/>
              </a:buClr>
              <a:buSzPts val="2000"/>
              <a:buNone/>
              <a:defRPr>
                <a:solidFill>
                  <a:srgbClr val="8E94AB"/>
                </a:solidFill>
              </a:defRPr>
            </a:lvl2pPr>
            <a:lvl3pPr lvl="2" algn="ctr">
              <a:lnSpc>
                <a:spcPct val="95000"/>
              </a:lnSpc>
              <a:spcBef>
                <a:spcPts val="1066"/>
              </a:spcBef>
              <a:spcAft>
                <a:spcPts val="0"/>
              </a:spcAft>
              <a:buClr>
                <a:srgbClr val="8E94AB"/>
              </a:buClr>
              <a:buSzPts val="1800"/>
              <a:buNone/>
              <a:defRPr>
                <a:solidFill>
                  <a:srgbClr val="8E94AB"/>
                </a:solidFill>
              </a:defRPr>
            </a:lvl3pPr>
            <a:lvl4pPr lvl="3" algn="ctr">
              <a:lnSpc>
                <a:spcPct val="95000"/>
              </a:lnSpc>
              <a:spcBef>
                <a:spcPts val="1066"/>
              </a:spcBef>
              <a:spcAft>
                <a:spcPts val="0"/>
              </a:spcAft>
              <a:buClr>
                <a:srgbClr val="8E94AB"/>
              </a:buClr>
              <a:buSzPts val="1800"/>
              <a:buNone/>
              <a:defRPr>
                <a:solidFill>
                  <a:srgbClr val="8E94AB"/>
                </a:solidFill>
              </a:defRPr>
            </a:lvl4pPr>
            <a:lvl5pPr lvl="4" algn="ctr">
              <a:lnSpc>
                <a:spcPct val="95000"/>
              </a:lnSpc>
              <a:spcBef>
                <a:spcPts val="1066"/>
              </a:spcBef>
              <a:spcAft>
                <a:spcPts val="0"/>
              </a:spcAft>
              <a:buClr>
                <a:srgbClr val="8E94AB"/>
              </a:buClr>
              <a:buSzPts val="1800"/>
              <a:buNone/>
              <a:defRPr>
                <a:solidFill>
                  <a:srgbClr val="8E94AB"/>
                </a:solidFill>
              </a:defRPr>
            </a:lvl5pPr>
            <a:lvl6pPr lvl="5" algn="ctr">
              <a:lnSpc>
                <a:spcPct val="95000"/>
              </a:lnSpc>
              <a:spcBef>
                <a:spcPts val="1066"/>
              </a:spcBef>
              <a:spcAft>
                <a:spcPts val="0"/>
              </a:spcAft>
              <a:buClr>
                <a:srgbClr val="8E94AB"/>
              </a:buClr>
              <a:buSzPts val="1620"/>
              <a:buNone/>
              <a:defRPr>
                <a:solidFill>
                  <a:srgbClr val="8E94AB"/>
                </a:solidFill>
              </a:defRPr>
            </a:lvl6pPr>
            <a:lvl7pPr lvl="6" algn="ctr">
              <a:lnSpc>
                <a:spcPct val="95000"/>
              </a:lnSpc>
              <a:spcBef>
                <a:spcPts val="1066"/>
              </a:spcBef>
              <a:spcAft>
                <a:spcPts val="0"/>
              </a:spcAft>
              <a:buClr>
                <a:srgbClr val="8E94AB"/>
              </a:buClr>
              <a:buSzPts val="1620"/>
              <a:buNone/>
              <a:defRPr>
                <a:solidFill>
                  <a:srgbClr val="8E94AB"/>
                </a:solidFill>
              </a:defRPr>
            </a:lvl7pPr>
            <a:lvl8pPr lvl="7" algn="ctr">
              <a:lnSpc>
                <a:spcPct val="95000"/>
              </a:lnSpc>
              <a:spcBef>
                <a:spcPts val="1066"/>
              </a:spcBef>
              <a:spcAft>
                <a:spcPts val="0"/>
              </a:spcAft>
              <a:buClr>
                <a:srgbClr val="8E94AB"/>
              </a:buClr>
              <a:buSzPts val="1620"/>
              <a:buNone/>
              <a:defRPr>
                <a:solidFill>
                  <a:srgbClr val="8E94AB"/>
                </a:solidFill>
              </a:defRPr>
            </a:lvl8pPr>
            <a:lvl9pPr lvl="8" algn="ctr">
              <a:lnSpc>
                <a:spcPct val="95000"/>
              </a:lnSpc>
              <a:spcBef>
                <a:spcPts val="1066"/>
              </a:spcBef>
              <a:spcAft>
                <a:spcPts val="0"/>
              </a:spcAft>
              <a:buClr>
                <a:srgbClr val="8E94AB"/>
              </a:buClr>
              <a:buSzPts val="1620"/>
              <a:buNone/>
              <a:defRPr>
                <a:solidFill>
                  <a:srgbClr val="8E94AB"/>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3960786" y="-1141677"/>
            <a:ext cx="4470400" cy="10157354"/>
          </a:xfrm>
          <a:prstGeom prst="rect">
            <a:avLst/>
          </a:prstGeom>
          <a:noFill/>
          <a:ln>
            <a:noFill/>
          </a:ln>
        </p:spPr>
        <p:txBody>
          <a:bodyPr anchorCtr="0" anchor="t" bIns="60925" lIns="121875" spcFirstLastPara="1" rIns="121875" wrap="square" tIns="60925">
            <a:noAutofit/>
          </a:bodyPr>
          <a:lstStyle>
            <a:lvl1pPr indent="-342900" lvl="0" marL="457200" algn="l">
              <a:lnSpc>
                <a:spcPct val="95000"/>
              </a:lnSpc>
              <a:spcBef>
                <a:spcPts val="1866"/>
              </a:spcBef>
              <a:spcAft>
                <a:spcPts val="0"/>
              </a:spcAft>
              <a:buClr>
                <a:schemeClr val="dk1"/>
              </a:buClr>
              <a:buSzPts val="1800"/>
              <a:buChar char="•"/>
              <a:defRPr/>
            </a:lvl1pPr>
            <a:lvl2pPr indent="-342900" lvl="1" marL="914400" algn="l">
              <a:lnSpc>
                <a:spcPct val="95000"/>
              </a:lnSpc>
              <a:spcBef>
                <a:spcPts val="1066"/>
              </a:spcBef>
              <a:spcAft>
                <a:spcPts val="0"/>
              </a:spcAft>
              <a:buClr>
                <a:schemeClr val="dk1"/>
              </a:buClr>
              <a:buSzPts val="1800"/>
              <a:buChar char="–"/>
              <a:defRPr/>
            </a:lvl2pPr>
            <a:lvl3pPr indent="-342900" lvl="2" marL="1371600" algn="l">
              <a:lnSpc>
                <a:spcPct val="95000"/>
              </a:lnSpc>
              <a:spcBef>
                <a:spcPts val="1066"/>
              </a:spcBef>
              <a:spcAft>
                <a:spcPts val="0"/>
              </a:spcAft>
              <a:buClr>
                <a:schemeClr val="dk1"/>
              </a:buClr>
              <a:buSzPts val="1800"/>
              <a:buChar char="–"/>
              <a:defRPr/>
            </a:lvl3pPr>
            <a:lvl4pPr indent="-342900" lvl="3" marL="1828800" algn="l">
              <a:lnSpc>
                <a:spcPct val="95000"/>
              </a:lnSpc>
              <a:spcBef>
                <a:spcPts val="1066"/>
              </a:spcBef>
              <a:spcAft>
                <a:spcPts val="0"/>
              </a:spcAft>
              <a:buClr>
                <a:schemeClr val="dk1"/>
              </a:buClr>
              <a:buSzPts val="1800"/>
              <a:buChar char="–"/>
              <a:defRPr/>
            </a:lvl4pPr>
            <a:lvl5pPr indent="-342900" lvl="4" marL="2286000" algn="l">
              <a:lnSpc>
                <a:spcPct val="95000"/>
              </a:lnSpc>
              <a:spcBef>
                <a:spcPts val="1066"/>
              </a:spcBef>
              <a:spcAft>
                <a:spcPts val="0"/>
              </a:spcAft>
              <a:buClr>
                <a:schemeClr val="dk1"/>
              </a:buClr>
              <a:buSzPts val="1800"/>
              <a:buChar char="–"/>
              <a:defRPr/>
            </a:lvl5pPr>
            <a:lvl6pPr indent="-331470" lvl="5" marL="2743200" algn="l">
              <a:lnSpc>
                <a:spcPct val="95000"/>
              </a:lnSpc>
              <a:spcBef>
                <a:spcPts val="1066"/>
              </a:spcBef>
              <a:spcAft>
                <a:spcPts val="0"/>
              </a:spcAft>
              <a:buClr>
                <a:schemeClr val="dk1"/>
              </a:buClr>
              <a:buSzPts val="1620"/>
              <a:buChar char="–"/>
              <a:defRPr/>
            </a:lvl6pPr>
            <a:lvl7pPr indent="-331470" lvl="6" marL="3200400" algn="l">
              <a:lnSpc>
                <a:spcPct val="95000"/>
              </a:lnSpc>
              <a:spcBef>
                <a:spcPts val="1066"/>
              </a:spcBef>
              <a:spcAft>
                <a:spcPts val="0"/>
              </a:spcAft>
              <a:buClr>
                <a:schemeClr val="dk1"/>
              </a:buClr>
              <a:buSzPts val="1620"/>
              <a:buChar char="–"/>
              <a:defRPr/>
            </a:lvl7pPr>
            <a:lvl8pPr indent="-331470" lvl="7" marL="3657600" algn="l">
              <a:lnSpc>
                <a:spcPct val="95000"/>
              </a:lnSpc>
              <a:spcBef>
                <a:spcPts val="1066"/>
              </a:spcBef>
              <a:spcAft>
                <a:spcPts val="0"/>
              </a:spcAft>
              <a:buClr>
                <a:schemeClr val="dk1"/>
              </a:buClr>
              <a:buSzPts val="1620"/>
              <a:buChar char="–"/>
              <a:defRPr/>
            </a:lvl8pPr>
            <a:lvl9pPr indent="-331470" lvl="8" marL="4114800" algn="l">
              <a:lnSpc>
                <a:spcPct val="95000"/>
              </a:lnSpc>
              <a:spcBef>
                <a:spcPts val="1066"/>
              </a:spcBef>
              <a:spcAft>
                <a:spcPts val="0"/>
              </a:spcAft>
              <a:buClr>
                <a:schemeClr val="dk1"/>
              </a:buClr>
              <a:buSzPts val="1620"/>
              <a:buChar char="–"/>
              <a:defRPr/>
            </a:lvl9pPr>
          </a:lstStyle>
          <a:p/>
        </p:txBody>
      </p:sp>
      <p:sp>
        <p:nvSpPr>
          <p:cNvPr id="72" name="Google Shape;72;p11"/>
          <p:cNvSpPr txBox="1"/>
          <p:nvPr>
            <p:ph idx="10" type="dt"/>
          </p:nvPr>
        </p:nvSpPr>
        <p:spPr>
          <a:xfrm>
            <a:off x="1117309" y="6400801"/>
            <a:ext cx="2742486" cy="320675"/>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3907842" y="6400801"/>
            <a:ext cx="6216301" cy="320675"/>
          </a:xfrm>
          <a:prstGeom prst="rect">
            <a:avLst/>
          </a:prstGeom>
          <a:noFill/>
          <a:ln>
            <a:noFill/>
          </a:ln>
        </p:spPr>
        <p:txBody>
          <a:bodyPr anchorCtr="0" anchor="b"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10167146" y="6400801"/>
            <a:ext cx="1107518" cy="320675"/>
          </a:xfrm>
          <a:prstGeom prst="rect">
            <a:avLst/>
          </a:prstGeom>
          <a:noFill/>
          <a:ln>
            <a:noFill/>
          </a:ln>
        </p:spPr>
        <p:txBody>
          <a:bodyPr anchorCtr="0" anchor="b"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614868" y="2512404"/>
            <a:ext cx="5897561" cy="1422030"/>
          </a:xfrm>
          <a:prstGeom prst="rect">
            <a:avLst/>
          </a:prstGeom>
          <a:noFill/>
          <a:ln>
            <a:noFill/>
          </a:ln>
        </p:spPr>
        <p:txBody>
          <a:bodyPr anchorCtr="0" anchor="b" bIns="60925" lIns="121875" spcFirstLastPara="1" rIns="121875" wrap="square" tIns="60925">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434617" y="-1042670"/>
            <a:ext cx="5897561" cy="8532178"/>
          </a:xfrm>
          <a:prstGeom prst="rect">
            <a:avLst/>
          </a:prstGeom>
          <a:noFill/>
          <a:ln>
            <a:noFill/>
          </a:ln>
        </p:spPr>
        <p:txBody>
          <a:bodyPr anchorCtr="0" anchor="t" bIns="60925" lIns="121875" spcFirstLastPara="1" rIns="121875" wrap="square" tIns="60925">
            <a:noAutofit/>
          </a:bodyPr>
          <a:lstStyle>
            <a:lvl1pPr indent="-342900" lvl="0" marL="457200" algn="l">
              <a:lnSpc>
                <a:spcPct val="95000"/>
              </a:lnSpc>
              <a:spcBef>
                <a:spcPts val="1866"/>
              </a:spcBef>
              <a:spcAft>
                <a:spcPts val="0"/>
              </a:spcAft>
              <a:buClr>
                <a:schemeClr val="dk1"/>
              </a:buClr>
              <a:buSzPts val="1800"/>
              <a:buChar char="•"/>
              <a:defRPr/>
            </a:lvl1pPr>
            <a:lvl2pPr indent="-342900" lvl="1" marL="914400" algn="l">
              <a:lnSpc>
                <a:spcPct val="95000"/>
              </a:lnSpc>
              <a:spcBef>
                <a:spcPts val="1066"/>
              </a:spcBef>
              <a:spcAft>
                <a:spcPts val="0"/>
              </a:spcAft>
              <a:buClr>
                <a:schemeClr val="dk1"/>
              </a:buClr>
              <a:buSzPts val="1800"/>
              <a:buChar char="–"/>
              <a:defRPr/>
            </a:lvl2pPr>
            <a:lvl3pPr indent="-342900" lvl="2" marL="1371600" algn="l">
              <a:lnSpc>
                <a:spcPct val="95000"/>
              </a:lnSpc>
              <a:spcBef>
                <a:spcPts val="1066"/>
              </a:spcBef>
              <a:spcAft>
                <a:spcPts val="0"/>
              </a:spcAft>
              <a:buClr>
                <a:schemeClr val="dk1"/>
              </a:buClr>
              <a:buSzPts val="1800"/>
              <a:buChar char="–"/>
              <a:defRPr/>
            </a:lvl3pPr>
            <a:lvl4pPr indent="-342900" lvl="3" marL="1828800" algn="l">
              <a:lnSpc>
                <a:spcPct val="95000"/>
              </a:lnSpc>
              <a:spcBef>
                <a:spcPts val="1066"/>
              </a:spcBef>
              <a:spcAft>
                <a:spcPts val="0"/>
              </a:spcAft>
              <a:buClr>
                <a:schemeClr val="dk1"/>
              </a:buClr>
              <a:buSzPts val="1800"/>
              <a:buChar char="–"/>
              <a:defRPr/>
            </a:lvl4pPr>
            <a:lvl5pPr indent="-342900" lvl="4" marL="2286000" algn="l">
              <a:lnSpc>
                <a:spcPct val="95000"/>
              </a:lnSpc>
              <a:spcBef>
                <a:spcPts val="1066"/>
              </a:spcBef>
              <a:spcAft>
                <a:spcPts val="0"/>
              </a:spcAft>
              <a:buClr>
                <a:schemeClr val="dk1"/>
              </a:buClr>
              <a:buSzPts val="1800"/>
              <a:buChar char="–"/>
              <a:defRPr/>
            </a:lvl5pPr>
            <a:lvl6pPr indent="-331470" lvl="5" marL="2743200" algn="l">
              <a:lnSpc>
                <a:spcPct val="95000"/>
              </a:lnSpc>
              <a:spcBef>
                <a:spcPts val="1066"/>
              </a:spcBef>
              <a:spcAft>
                <a:spcPts val="0"/>
              </a:spcAft>
              <a:buClr>
                <a:schemeClr val="dk1"/>
              </a:buClr>
              <a:buSzPts val="1620"/>
              <a:buChar char="–"/>
              <a:defRPr/>
            </a:lvl6pPr>
            <a:lvl7pPr indent="-331470" lvl="6" marL="3200400" algn="l">
              <a:lnSpc>
                <a:spcPct val="95000"/>
              </a:lnSpc>
              <a:spcBef>
                <a:spcPts val="1066"/>
              </a:spcBef>
              <a:spcAft>
                <a:spcPts val="0"/>
              </a:spcAft>
              <a:buClr>
                <a:schemeClr val="dk1"/>
              </a:buClr>
              <a:buSzPts val="1620"/>
              <a:buChar char="–"/>
              <a:defRPr/>
            </a:lvl7pPr>
            <a:lvl8pPr indent="-331470" lvl="7" marL="3657600" algn="l">
              <a:lnSpc>
                <a:spcPct val="95000"/>
              </a:lnSpc>
              <a:spcBef>
                <a:spcPts val="1066"/>
              </a:spcBef>
              <a:spcAft>
                <a:spcPts val="0"/>
              </a:spcAft>
              <a:buClr>
                <a:schemeClr val="dk1"/>
              </a:buClr>
              <a:buSzPts val="1620"/>
              <a:buChar char="–"/>
              <a:defRPr/>
            </a:lvl8pPr>
            <a:lvl9pPr indent="-331470" lvl="8" marL="4114800" algn="l">
              <a:lnSpc>
                <a:spcPct val="95000"/>
              </a:lnSpc>
              <a:spcBef>
                <a:spcPts val="1066"/>
              </a:spcBef>
              <a:spcAft>
                <a:spcPts val="0"/>
              </a:spcAft>
              <a:buClr>
                <a:schemeClr val="dk1"/>
              </a:buClr>
              <a:buSzPts val="1620"/>
              <a:buChar char="–"/>
              <a:defRPr/>
            </a:lvl9pPr>
          </a:lstStyle>
          <a:p/>
        </p:txBody>
      </p:sp>
      <p:sp>
        <p:nvSpPr>
          <p:cNvPr id="78" name="Google Shape;78;p12"/>
          <p:cNvSpPr txBox="1"/>
          <p:nvPr>
            <p:ph idx="10" type="dt"/>
          </p:nvPr>
        </p:nvSpPr>
        <p:spPr>
          <a:xfrm>
            <a:off x="1117309" y="6400801"/>
            <a:ext cx="2742486" cy="320675"/>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3907842" y="6400801"/>
            <a:ext cx="6216301" cy="320675"/>
          </a:xfrm>
          <a:prstGeom prst="rect">
            <a:avLst/>
          </a:prstGeom>
          <a:noFill/>
          <a:ln>
            <a:noFill/>
          </a:ln>
        </p:spPr>
        <p:txBody>
          <a:bodyPr anchorCtr="0" anchor="b"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10167146" y="6400801"/>
            <a:ext cx="1107518" cy="320675"/>
          </a:xfrm>
          <a:prstGeom prst="rect">
            <a:avLst/>
          </a:prstGeom>
          <a:noFill/>
          <a:ln>
            <a:noFill/>
          </a:ln>
        </p:spPr>
        <p:txBody>
          <a:bodyPr anchorCtr="0" anchor="b"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1117309" y="1701800"/>
            <a:ext cx="10157354" cy="4470400"/>
          </a:xfrm>
          <a:prstGeom prst="rect">
            <a:avLst/>
          </a:prstGeom>
          <a:noFill/>
          <a:ln>
            <a:noFill/>
          </a:ln>
        </p:spPr>
        <p:txBody>
          <a:bodyPr anchorCtr="0" anchor="t" bIns="60925" lIns="121875" spcFirstLastPara="1" rIns="121875" wrap="square" tIns="60925">
            <a:noAutofit/>
          </a:bodyPr>
          <a:lstStyle>
            <a:lvl1pPr indent="-342900" lvl="0" marL="457200" algn="l">
              <a:lnSpc>
                <a:spcPct val="95000"/>
              </a:lnSpc>
              <a:spcBef>
                <a:spcPts val="1866"/>
              </a:spcBef>
              <a:spcAft>
                <a:spcPts val="0"/>
              </a:spcAft>
              <a:buClr>
                <a:schemeClr val="dk1"/>
              </a:buClr>
              <a:buSzPts val="1800"/>
              <a:buChar char="•"/>
              <a:defRPr/>
            </a:lvl1pPr>
            <a:lvl2pPr indent="-342900" lvl="1" marL="914400" algn="l">
              <a:lnSpc>
                <a:spcPct val="95000"/>
              </a:lnSpc>
              <a:spcBef>
                <a:spcPts val="1066"/>
              </a:spcBef>
              <a:spcAft>
                <a:spcPts val="0"/>
              </a:spcAft>
              <a:buClr>
                <a:schemeClr val="dk1"/>
              </a:buClr>
              <a:buSzPts val="1800"/>
              <a:buChar char="–"/>
              <a:defRPr/>
            </a:lvl2pPr>
            <a:lvl3pPr indent="-342900" lvl="2" marL="1371600" algn="l">
              <a:lnSpc>
                <a:spcPct val="95000"/>
              </a:lnSpc>
              <a:spcBef>
                <a:spcPts val="1066"/>
              </a:spcBef>
              <a:spcAft>
                <a:spcPts val="0"/>
              </a:spcAft>
              <a:buClr>
                <a:schemeClr val="dk1"/>
              </a:buClr>
              <a:buSzPts val="1800"/>
              <a:buChar char="–"/>
              <a:defRPr/>
            </a:lvl3pPr>
            <a:lvl4pPr indent="-342900" lvl="3" marL="1828800" algn="l">
              <a:lnSpc>
                <a:spcPct val="95000"/>
              </a:lnSpc>
              <a:spcBef>
                <a:spcPts val="1066"/>
              </a:spcBef>
              <a:spcAft>
                <a:spcPts val="0"/>
              </a:spcAft>
              <a:buClr>
                <a:schemeClr val="dk1"/>
              </a:buClr>
              <a:buSzPts val="1800"/>
              <a:buChar char="–"/>
              <a:defRPr/>
            </a:lvl4pPr>
            <a:lvl5pPr indent="-342900" lvl="4" marL="2286000" algn="l">
              <a:lnSpc>
                <a:spcPct val="95000"/>
              </a:lnSpc>
              <a:spcBef>
                <a:spcPts val="1066"/>
              </a:spcBef>
              <a:spcAft>
                <a:spcPts val="0"/>
              </a:spcAft>
              <a:buClr>
                <a:schemeClr val="dk1"/>
              </a:buClr>
              <a:buSzPts val="1800"/>
              <a:buChar char="–"/>
              <a:defRPr/>
            </a:lvl5pPr>
            <a:lvl6pPr indent="-331470" lvl="5" marL="2743200" algn="l">
              <a:lnSpc>
                <a:spcPct val="95000"/>
              </a:lnSpc>
              <a:spcBef>
                <a:spcPts val="1066"/>
              </a:spcBef>
              <a:spcAft>
                <a:spcPts val="0"/>
              </a:spcAft>
              <a:buClr>
                <a:schemeClr val="dk1"/>
              </a:buClr>
              <a:buSzPts val="1620"/>
              <a:buChar char="–"/>
              <a:defRPr/>
            </a:lvl6pPr>
            <a:lvl7pPr indent="-331470" lvl="6" marL="3200400" algn="l">
              <a:lnSpc>
                <a:spcPct val="95000"/>
              </a:lnSpc>
              <a:spcBef>
                <a:spcPts val="1066"/>
              </a:spcBef>
              <a:spcAft>
                <a:spcPts val="0"/>
              </a:spcAft>
              <a:buClr>
                <a:schemeClr val="dk1"/>
              </a:buClr>
              <a:buSzPts val="1620"/>
              <a:buChar char="–"/>
              <a:defRPr/>
            </a:lvl7pPr>
            <a:lvl8pPr indent="-331470" lvl="7" marL="3657600" algn="l">
              <a:lnSpc>
                <a:spcPct val="95000"/>
              </a:lnSpc>
              <a:spcBef>
                <a:spcPts val="1066"/>
              </a:spcBef>
              <a:spcAft>
                <a:spcPts val="0"/>
              </a:spcAft>
              <a:buClr>
                <a:schemeClr val="dk1"/>
              </a:buClr>
              <a:buSzPts val="1620"/>
              <a:buChar char="–"/>
              <a:defRPr/>
            </a:lvl8pPr>
            <a:lvl9pPr indent="-331470" lvl="8" marL="4114800" algn="l">
              <a:lnSpc>
                <a:spcPct val="95000"/>
              </a:lnSpc>
              <a:spcBef>
                <a:spcPts val="1066"/>
              </a:spcBef>
              <a:spcAft>
                <a:spcPts val="0"/>
              </a:spcAft>
              <a:buClr>
                <a:schemeClr val="dk1"/>
              </a:buClr>
              <a:buSzPts val="1620"/>
              <a:buChar char="–"/>
              <a:defRPr/>
            </a:lvl9pPr>
          </a:lstStyle>
          <a:p/>
        </p:txBody>
      </p:sp>
      <p:sp>
        <p:nvSpPr>
          <p:cNvPr id="22" name="Google Shape;22;p3"/>
          <p:cNvSpPr txBox="1"/>
          <p:nvPr>
            <p:ph idx="10" type="dt"/>
          </p:nvPr>
        </p:nvSpPr>
        <p:spPr>
          <a:xfrm>
            <a:off x="1117309" y="6400801"/>
            <a:ext cx="2742486" cy="320675"/>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907842" y="6400801"/>
            <a:ext cx="6216301" cy="320675"/>
          </a:xfrm>
          <a:prstGeom prst="rect">
            <a:avLst/>
          </a:prstGeom>
          <a:noFill/>
          <a:ln>
            <a:noFill/>
          </a:ln>
        </p:spPr>
        <p:txBody>
          <a:bodyPr anchorCtr="0" anchor="b"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0167146" y="6400801"/>
            <a:ext cx="1107518" cy="320675"/>
          </a:xfrm>
          <a:prstGeom prst="rect">
            <a:avLst/>
          </a:prstGeom>
          <a:noFill/>
          <a:ln>
            <a:noFill/>
          </a:ln>
        </p:spPr>
        <p:txBody>
          <a:bodyPr anchorCtr="0" anchor="b"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4"/>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1117309" y="1701800"/>
            <a:ext cx="4977104" cy="4470400"/>
          </a:xfrm>
          <a:prstGeom prst="rect">
            <a:avLst/>
          </a:prstGeom>
          <a:noFill/>
          <a:ln>
            <a:noFill/>
          </a:ln>
        </p:spPr>
        <p:txBody>
          <a:bodyPr anchorCtr="0" anchor="t" bIns="60925" lIns="121875" spcFirstLastPara="1" rIns="121875" wrap="square" tIns="60925">
            <a:noAutofit/>
          </a:bodyPr>
          <a:lstStyle>
            <a:lvl1pPr indent="-381000" lvl="0" marL="457200" algn="l">
              <a:lnSpc>
                <a:spcPct val="95000"/>
              </a:lnSpc>
              <a:spcBef>
                <a:spcPts val="1866"/>
              </a:spcBef>
              <a:spcAft>
                <a:spcPts val="0"/>
              </a:spcAft>
              <a:buClr>
                <a:schemeClr val="dk1"/>
              </a:buClr>
              <a:buSzPts val="2400"/>
              <a:buChar char="•"/>
              <a:defRPr sz="2400"/>
            </a:lvl1pPr>
            <a:lvl2pPr indent="-355600" lvl="1" marL="914400" algn="l">
              <a:lnSpc>
                <a:spcPct val="95000"/>
              </a:lnSpc>
              <a:spcBef>
                <a:spcPts val="1066"/>
              </a:spcBef>
              <a:spcAft>
                <a:spcPts val="0"/>
              </a:spcAft>
              <a:buClr>
                <a:schemeClr val="dk1"/>
              </a:buClr>
              <a:buSzPts val="2000"/>
              <a:buChar char="–"/>
              <a:defRPr sz="2000"/>
            </a:lvl2pPr>
            <a:lvl3pPr indent="-342900" lvl="2" marL="1371600" algn="l">
              <a:lnSpc>
                <a:spcPct val="95000"/>
              </a:lnSpc>
              <a:spcBef>
                <a:spcPts val="1066"/>
              </a:spcBef>
              <a:spcAft>
                <a:spcPts val="0"/>
              </a:spcAft>
              <a:buClr>
                <a:schemeClr val="dk1"/>
              </a:buClr>
              <a:buSzPts val="1800"/>
              <a:buChar char="–"/>
              <a:defRPr sz="1800"/>
            </a:lvl3pPr>
            <a:lvl4pPr indent="-342900" lvl="3" marL="1828800" algn="l">
              <a:lnSpc>
                <a:spcPct val="95000"/>
              </a:lnSpc>
              <a:spcBef>
                <a:spcPts val="1066"/>
              </a:spcBef>
              <a:spcAft>
                <a:spcPts val="0"/>
              </a:spcAft>
              <a:buClr>
                <a:schemeClr val="dk1"/>
              </a:buClr>
              <a:buSzPts val="1800"/>
              <a:buChar char="–"/>
              <a:defRPr sz="1800"/>
            </a:lvl4pPr>
            <a:lvl5pPr indent="-342900" lvl="4" marL="2286000" algn="l">
              <a:lnSpc>
                <a:spcPct val="95000"/>
              </a:lnSpc>
              <a:spcBef>
                <a:spcPts val="1066"/>
              </a:spcBef>
              <a:spcAft>
                <a:spcPts val="0"/>
              </a:spcAft>
              <a:buClr>
                <a:schemeClr val="dk1"/>
              </a:buClr>
              <a:buSzPts val="1800"/>
              <a:buChar char="–"/>
              <a:defRPr sz="1800"/>
            </a:lvl5pPr>
            <a:lvl6pPr indent="-228600" lvl="5" marL="2743200" algn="l">
              <a:lnSpc>
                <a:spcPct val="95000"/>
              </a:lnSpc>
              <a:spcBef>
                <a:spcPts val="1066"/>
              </a:spcBef>
              <a:spcAft>
                <a:spcPts val="0"/>
              </a:spcAft>
              <a:buClr>
                <a:schemeClr val="dk1"/>
              </a:buClr>
              <a:buSzPts val="1620"/>
              <a:buNone/>
              <a:defRPr sz="1800"/>
            </a:lvl6pPr>
            <a:lvl7pPr indent="-331470" lvl="6" marL="3200400" algn="l">
              <a:lnSpc>
                <a:spcPct val="95000"/>
              </a:lnSpc>
              <a:spcBef>
                <a:spcPts val="1066"/>
              </a:spcBef>
              <a:spcAft>
                <a:spcPts val="0"/>
              </a:spcAft>
              <a:buClr>
                <a:schemeClr val="dk1"/>
              </a:buClr>
              <a:buSzPts val="1620"/>
              <a:buChar char="–"/>
              <a:defRPr sz="1800"/>
            </a:lvl7pPr>
            <a:lvl8pPr indent="-331470" lvl="7" marL="3657600" algn="l">
              <a:lnSpc>
                <a:spcPct val="95000"/>
              </a:lnSpc>
              <a:spcBef>
                <a:spcPts val="1066"/>
              </a:spcBef>
              <a:spcAft>
                <a:spcPts val="0"/>
              </a:spcAft>
              <a:buClr>
                <a:schemeClr val="dk1"/>
              </a:buClr>
              <a:buSzPts val="1620"/>
              <a:buChar char="–"/>
              <a:defRPr sz="1800"/>
            </a:lvl8pPr>
            <a:lvl9pPr indent="-331470" lvl="8" marL="4114800" algn="l">
              <a:lnSpc>
                <a:spcPct val="95000"/>
              </a:lnSpc>
              <a:spcBef>
                <a:spcPts val="1066"/>
              </a:spcBef>
              <a:spcAft>
                <a:spcPts val="0"/>
              </a:spcAft>
              <a:buClr>
                <a:schemeClr val="dk1"/>
              </a:buClr>
              <a:buSzPts val="1620"/>
              <a:buChar char="–"/>
              <a:defRPr sz="1800"/>
            </a:lvl9pPr>
          </a:lstStyle>
          <a:p/>
        </p:txBody>
      </p:sp>
      <p:sp>
        <p:nvSpPr>
          <p:cNvPr id="28" name="Google Shape;28;p4"/>
          <p:cNvSpPr txBox="1"/>
          <p:nvPr>
            <p:ph idx="2" type="body"/>
          </p:nvPr>
        </p:nvSpPr>
        <p:spPr>
          <a:xfrm>
            <a:off x="6297559" y="1701800"/>
            <a:ext cx="4977104" cy="4470400"/>
          </a:xfrm>
          <a:prstGeom prst="rect">
            <a:avLst/>
          </a:prstGeom>
          <a:noFill/>
          <a:ln>
            <a:noFill/>
          </a:ln>
        </p:spPr>
        <p:txBody>
          <a:bodyPr anchorCtr="0" anchor="t" bIns="60925" lIns="121875" spcFirstLastPara="1" rIns="121875" wrap="square" tIns="60925">
            <a:noAutofit/>
          </a:bodyPr>
          <a:lstStyle>
            <a:lvl1pPr indent="-381000" lvl="0" marL="457200" algn="l">
              <a:lnSpc>
                <a:spcPct val="95000"/>
              </a:lnSpc>
              <a:spcBef>
                <a:spcPts val="1866"/>
              </a:spcBef>
              <a:spcAft>
                <a:spcPts val="0"/>
              </a:spcAft>
              <a:buClr>
                <a:schemeClr val="dk1"/>
              </a:buClr>
              <a:buSzPts val="2400"/>
              <a:buChar char="•"/>
              <a:defRPr sz="2400"/>
            </a:lvl1pPr>
            <a:lvl2pPr indent="-355600" lvl="1" marL="914400" algn="l">
              <a:lnSpc>
                <a:spcPct val="95000"/>
              </a:lnSpc>
              <a:spcBef>
                <a:spcPts val="1066"/>
              </a:spcBef>
              <a:spcAft>
                <a:spcPts val="0"/>
              </a:spcAft>
              <a:buClr>
                <a:schemeClr val="dk1"/>
              </a:buClr>
              <a:buSzPts val="2000"/>
              <a:buChar char="–"/>
              <a:defRPr sz="2000"/>
            </a:lvl2pPr>
            <a:lvl3pPr indent="-342900" lvl="2" marL="1371600" algn="l">
              <a:lnSpc>
                <a:spcPct val="95000"/>
              </a:lnSpc>
              <a:spcBef>
                <a:spcPts val="1066"/>
              </a:spcBef>
              <a:spcAft>
                <a:spcPts val="0"/>
              </a:spcAft>
              <a:buClr>
                <a:schemeClr val="dk1"/>
              </a:buClr>
              <a:buSzPts val="1800"/>
              <a:buChar char="–"/>
              <a:defRPr sz="1800"/>
            </a:lvl3pPr>
            <a:lvl4pPr indent="-342900" lvl="3" marL="1828800" algn="l">
              <a:lnSpc>
                <a:spcPct val="95000"/>
              </a:lnSpc>
              <a:spcBef>
                <a:spcPts val="1066"/>
              </a:spcBef>
              <a:spcAft>
                <a:spcPts val="0"/>
              </a:spcAft>
              <a:buClr>
                <a:schemeClr val="dk1"/>
              </a:buClr>
              <a:buSzPts val="1800"/>
              <a:buChar char="–"/>
              <a:defRPr sz="1800"/>
            </a:lvl4pPr>
            <a:lvl5pPr indent="-342900" lvl="4" marL="2286000" algn="l">
              <a:lnSpc>
                <a:spcPct val="95000"/>
              </a:lnSpc>
              <a:spcBef>
                <a:spcPts val="1066"/>
              </a:spcBef>
              <a:spcAft>
                <a:spcPts val="0"/>
              </a:spcAft>
              <a:buClr>
                <a:schemeClr val="dk1"/>
              </a:buClr>
              <a:buSzPts val="1800"/>
              <a:buChar char="–"/>
              <a:defRPr sz="1800"/>
            </a:lvl5pPr>
            <a:lvl6pPr indent="-331470" lvl="5" marL="2743200" algn="l">
              <a:lnSpc>
                <a:spcPct val="95000"/>
              </a:lnSpc>
              <a:spcBef>
                <a:spcPts val="1066"/>
              </a:spcBef>
              <a:spcAft>
                <a:spcPts val="0"/>
              </a:spcAft>
              <a:buClr>
                <a:schemeClr val="dk1"/>
              </a:buClr>
              <a:buSzPts val="1620"/>
              <a:buChar char="–"/>
              <a:defRPr sz="1800"/>
            </a:lvl6pPr>
            <a:lvl7pPr indent="-331470" lvl="6" marL="3200400" algn="l">
              <a:lnSpc>
                <a:spcPct val="95000"/>
              </a:lnSpc>
              <a:spcBef>
                <a:spcPts val="1066"/>
              </a:spcBef>
              <a:spcAft>
                <a:spcPts val="0"/>
              </a:spcAft>
              <a:buClr>
                <a:schemeClr val="dk1"/>
              </a:buClr>
              <a:buSzPts val="1620"/>
              <a:buChar char="–"/>
              <a:defRPr sz="1800"/>
            </a:lvl7pPr>
            <a:lvl8pPr indent="-331470" lvl="7" marL="3657600" algn="l">
              <a:lnSpc>
                <a:spcPct val="95000"/>
              </a:lnSpc>
              <a:spcBef>
                <a:spcPts val="1066"/>
              </a:spcBef>
              <a:spcAft>
                <a:spcPts val="0"/>
              </a:spcAft>
              <a:buClr>
                <a:schemeClr val="dk1"/>
              </a:buClr>
              <a:buSzPts val="1620"/>
              <a:buChar char="–"/>
              <a:defRPr sz="1800"/>
            </a:lvl8pPr>
            <a:lvl9pPr indent="-331470" lvl="8" marL="4114800" algn="l">
              <a:lnSpc>
                <a:spcPct val="95000"/>
              </a:lnSpc>
              <a:spcBef>
                <a:spcPts val="1066"/>
              </a:spcBef>
              <a:spcAft>
                <a:spcPts val="0"/>
              </a:spcAft>
              <a:buClr>
                <a:schemeClr val="dk1"/>
              </a:buClr>
              <a:buSzPts val="1620"/>
              <a:buChar char="–"/>
              <a:defRPr sz="1800"/>
            </a:lvl9pPr>
          </a:lstStyle>
          <a:p/>
        </p:txBody>
      </p:sp>
      <p:sp>
        <p:nvSpPr>
          <p:cNvPr id="29" name="Google Shape;29;p4"/>
          <p:cNvSpPr txBox="1"/>
          <p:nvPr>
            <p:ph idx="10" type="dt"/>
          </p:nvPr>
        </p:nvSpPr>
        <p:spPr>
          <a:xfrm>
            <a:off x="1117309" y="6400801"/>
            <a:ext cx="2742486" cy="320675"/>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907842" y="6400801"/>
            <a:ext cx="6216301" cy="320675"/>
          </a:xfrm>
          <a:prstGeom prst="rect">
            <a:avLst/>
          </a:prstGeom>
          <a:noFill/>
          <a:ln>
            <a:noFill/>
          </a:ln>
        </p:spPr>
        <p:txBody>
          <a:bodyPr anchorCtr="0" anchor="b"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167146" y="6400801"/>
            <a:ext cx="1107518" cy="320675"/>
          </a:xfrm>
          <a:prstGeom prst="rect">
            <a:avLst/>
          </a:prstGeom>
          <a:noFill/>
          <a:ln>
            <a:noFill/>
          </a:ln>
        </p:spPr>
        <p:txBody>
          <a:bodyPr anchorCtr="0" anchor="b"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5"/>
          <p:cNvSpPr txBox="1"/>
          <p:nvPr>
            <p:ph type="title"/>
          </p:nvPr>
        </p:nvSpPr>
        <p:spPr>
          <a:xfrm>
            <a:off x="812589" y="4445000"/>
            <a:ext cx="7008574" cy="1930400"/>
          </a:xfrm>
          <a:prstGeom prst="rect">
            <a:avLst/>
          </a:prstGeom>
          <a:noFill/>
          <a:ln>
            <a:noFill/>
          </a:ln>
        </p:spPr>
        <p:txBody>
          <a:bodyPr anchorCtr="0" anchor="t" bIns="60925" lIns="121875" spcFirstLastPara="1" rIns="121875" wrap="square" tIns="60925">
            <a:noAutofit/>
          </a:bodyPr>
          <a:lstStyle>
            <a:lvl1pPr lvl="0" algn="l">
              <a:lnSpc>
                <a:spcPct val="85000"/>
              </a:lnSpc>
              <a:spcBef>
                <a:spcPts val="0"/>
              </a:spcBef>
              <a:spcAft>
                <a:spcPts val="0"/>
              </a:spcAft>
              <a:buClr>
                <a:schemeClr val="dk1"/>
              </a:buClr>
              <a:buSzPts val="5400"/>
              <a:buFont typeface="Century Gothic"/>
              <a:buNone/>
              <a:defRPr b="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12589" y="3124200"/>
            <a:ext cx="7008574" cy="1296987"/>
          </a:xfrm>
          <a:prstGeom prst="rect">
            <a:avLst/>
          </a:prstGeom>
          <a:noFill/>
          <a:ln>
            <a:noFill/>
          </a:ln>
        </p:spPr>
        <p:txBody>
          <a:bodyPr anchorCtr="0" anchor="b" bIns="60925" lIns="121875" spcFirstLastPara="1" rIns="121875" wrap="square" tIns="60925">
            <a:noAutofit/>
          </a:bodyPr>
          <a:lstStyle>
            <a:lvl1pPr indent="-228600" lvl="0" marL="457200" algn="l">
              <a:lnSpc>
                <a:spcPct val="95000"/>
              </a:lnSpc>
              <a:spcBef>
                <a:spcPts val="0"/>
              </a:spcBef>
              <a:spcAft>
                <a:spcPts val="0"/>
              </a:spcAft>
              <a:buClr>
                <a:schemeClr val="dk1"/>
              </a:buClr>
              <a:buSzPts val="2800"/>
              <a:buNone/>
              <a:defRPr sz="2800">
                <a:solidFill>
                  <a:schemeClr val="dk1"/>
                </a:solidFill>
              </a:defRPr>
            </a:lvl1pPr>
            <a:lvl2pPr indent="-228600" lvl="1" marL="914400" algn="l">
              <a:lnSpc>
                <a:spcPct val="95000"/>
              </a:lnSpc>
              <a:spcBef>
                <a:spcPts val="1066"/>
              </a:spcBef>
              <a:spcAft>
                <a:spcPts val="0"/>
              </a:spcAft>
              <a:buClr>
                <a:srgbClr val="8E94AB"/>
              </a:buClr>
              <a:buSzPts val="2400"/>
              <a:buNone/>
              <a:defRPr sz="2400">
                <a:solidFill>
                  <a:srgbClr val="8E94AB"/>
                </a:solidFill>
              </a:defRPr>
            </a:lvl2pPr>
            <a:lvl3pPr indent="-228600" lvl="2" marL="1371600" algn="l">
              <a:lnSpc>
                <a:spcPct val="95000"/>
              </a:lnSpc>
              <a:spcBef>
                <a:spcPts val="1066"/>
              </a:spcBef>
              <a:spcAft>
                <a:spcPts val="0"/>
              </a:spcAft>
              <a:buClr>
                <a:srgbClr val="8E94AB"/>
              </a:buClr>
              <a:buSzPts val="2100"/>
              <a:buNone/>
              <a:defRPr sz="2100">
                <a:solidFill>
                  <a:srgbClr val="8E94AB"/>
                </a:solidFill>
              </a:defRPr>
            </a:lvl3pPr>
            <a:lvl4pPr indent="-228600" lvl="3" marL="1828800" algn="l">
              <a:lnSpc>
                <a:spcPct val="95000"/>
              </a:lnSpc>
              <a:spcBef>
                <a:spcPts val="1066"/>
              </a:spcBef>
              <a:spcAft>
                <a:spcPts val="0"/>
              </a:spcAft>
              <a:buClr>
                <a:srgbClr val="8E94AB"/>
              </a:buClr>
              <a:buSzPts val="1900"/>
              <a:buNone/>
              <a:defRPr sz="1900">
                <a:solidFill>
                  <a:srgbClr val="8E94AB"/>
                </a:solidFill>
              </a:defRPr>
            </a:lvl4pPr>
            <a:lvl5pPr indent="-228600" lvl="4" marL="2286000" algn="l">
              <a:lnSpc>
                <a:spcPct val="95000"/>
              </a:lnSpc>
              <a:spcBef>
                <a:spcPts val="1066"/>
              </a:spcBef>
              <a:spcAft>
                <a:spcPts val="0"/>
              </a:spcAft>
              <a:buClr>
                <a:srgbClr val="8E94AB"/>
              </a:buClr>
              <a:buSzPts val="1900"/>
              <a:buNone/>
              <a:defRPr sz="1900">
                <a:solidFill>
                  <a:srgbClr val="8E94AB"/>
                </a:solidFill>
              </a:defRPr>
            </a:lvl5pPr>
            <a:lvl6pPr indent="-228600" lvl="5" marL="2743200" algn="l">
              <a:lnSpc>
                <a:spcPct val="95000"/>
              </a:lnSpc>
              <a:spcBef>
                <a:spcPts val="1066"/>
              </a:spcBef>
              <a:spcAft>
                <a:spcPts val="0"/>
              </a:spcAft>
              <a:buClr>
                <a:srgbClr val="8E94AB"/>
              </a:buClr>
              <a:buSzPts val="1710"/>
              <a:buNone/>
              <a:defRPr sz="1900">
                <a:solidFill>
                  <a:srgbClr val="8E94AB"/>
                </a:solidFill>
              </a:defRPr>
            </a:lvl6pPr>
            <a:lvl7pPr indent="-228600" lvl="6" marL="3200400" algn="l">
              <a:lnSpc>
                <a:spcPct val="95000"/>
              </a:lnSpc>
              <a:spcBef>
                <a:spcPts val="1066"/>
              </a:spcBef>
              <a:spcAft>
                <a:spcPts val="0"/>
              </a:spcAft>
              <a:buClr>
                <a:srgbClr val="8E94AB"/>
              </a:buClr>
              <a:buSzPts val="1710"/>
              <a:buNone/>
              <a:defRPr sz="1900">
                <a:solidFill>
                  <a:srgbClr val="8E94AB"/>
                </a:solidFill>
              </a:defRPr>
            </a:lvl7pPr>
            <a:lvl8pPr indent="-228600" lvl="7" marL="3657600" algn="l">
              <a:lnSpc>
                <a:spcPct val="95000"/>
              </a:lnSpc>
              <a:spcBef>
                <a:spcPts val="1066"/>
              </a:spcBef>
              <a:spcAft>
                <a:spcPts val="0"/>
              </a:spcAft>
              <a:buClr>
                <a:srgbClr val="8E94AB"/>
              </a:buClr>
              <a:buSzPts val="1710"/>
              <a:buNone/>
              <a:defRPr sz="1900">
                <a:solidFill>
                  <a:srgbClr val="8E94AB"/>
                </a:solidFill>
              </a:defRPr>
            </a:lvl8pPr>
            <a:lvl9pPr indent="-228600" lvl="8" marL="4114800" algn="l">
              <a:lnSpc>
                <a:spcPct val="95000"/>
              </a:lnSpc>
              <a:spcBef>
                <a:spcPts val="1066"/>
              </a:spcBef>
              <a:spcAft>
                <a:spcPts val="0"/>
              </a:spcAft>
              <a:buClr>
                <a:srgbClr val="8E94AB"/>
              </a:buClr>
              <a:buSzPts val="1710"/>
              <a:buNone/>
              <a:defRPr sz="1900">
                <a:solidFill>
                  <a:srgbClr val="8E94AB"/>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6"/>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lvl1pPr lvl="0" algn="l">
              <a:lnSpc>
                <a:spcPct val="85000"/>
              </a:lnSpc>
              <a:spcBef>
                <a:spcPts val="0"/>
              </a:spcBef>
              <a:spcAft>
                <a:spcPts val="0"/>
              </a:spcAft>
              <a:buClr>
                <a:schemeClr val="dk1"/>
              </a:buClr>
              <a:buSzPts val="44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1121372" y="1608836"/>
            <a:ext cx="4973041" cy="512064"/>
          </a:xfrm>
          <a:prstGeom prst="rect">
            <a:avLst/>
          </a:prstGeom>
          <a:noFill/>
          <a:ln>
            <a:noFill/>
          </a:ln>
        </p:spPr>
        <p:txBody>
          <a:bodyPr anchorCtr="0" anchor="b" bIns="60925" lIns="121875" spcFirstLastPara="1" rIns="121875" wrap="square" tIns="60925">
            <a:noAutofit/>
          </a:bodyPr>
          <a:lstStyle>
            <a:lvl1pPr indent="-228600" lvl="0" marL="457200" algn="l">
              <a:lnSpc>
                <a:spcPct val="95000"/>
              </a:lnSpc>
              <a:spcBef>
                <a:spcPts val="0"/>
              </a:spcBef>
              <a:spcAft>
                <a:spcPts val="0"/>
              </a:spcAft>
              <a:buClr>
                <a:schemeClr val="dk1"/>
              </a:buClr>
              <a:buSzPts val="2400"/>
              <a:buNone/>
              <a:defRPr b="1" sz="2400"/>
            </a:lvl1pPr>
            <a:lvl2pPr indent="-228600" lvl="1" marL="914400" algn="l">
              <a:lnSpc>
                <a:spcPct val="95000"/>
              </a:lnSpc>
              <a:spcBef>
                <a:spcPts val="1066"/>
              </a:spcBef>
              <a:spcAft>
                <a:spcPts val="0"/>
              </a:spcAft>
              <a:buClr>
                <a:schemeClr val="dk1"/>
              </a:buClr>
              <a:buSzPts val="2700"/>
              <a:buNone/>
              <a:defRPr b="1" sz="2700"/>
            </a:lvl2pPr>
            <a:lvl3pPr indent="-228600" lvl="2" marL="1371600" algn="l">
              <a:lnSpc>
                <a:spcPct val="95000"/>
              </a:lnSpc>
              <a:spcBef>
                <a:spcPts val="1066"/>
              </a:spcBef>
              <a:spcAft>
                <a:spcPts val="0"/>
              </a:spcAft>
              <a:buClr>
                <a:schemeClr val="dk1"/>
              </a:buClr>
              <a:buSzPts val="2400"/>
              <a:buNone/>
              <a:defRPr b="1" sz="2400"/>
            </a:lvl3pPr>
            <a:lvl4pPr indent="-228600" lvl="3" marL="1828800" algn="l">
              <a:lnSpc>
                <a:spcPct val="95000"/>
              </a:lnSpc>
              <a:spcBef>
                <a:spcPts val="1066"/>
              </a:spcBef>
              <a:spcAft>
                <a:spcPts val="0"/>
              </a:spcAft>
              <a:buClr>
                <a:schemeClr val="dk1"/>
              </a:buClr>
              <a:buSzPts val="2100"/>
              <a:buNone/>
              <a:defRPr b="1" sz="2100"/>
            </a:lvl4pPr>
            <a:lvl5pPr indent="-228600" lvl="4" marL="2286000" algn="l">
              <a:lnSpc>
                <a:spcPct val="95000"/>
              </a:lnSpc>
              <a:spcBef>
                <a:spcPts val="1066"/>
              </a:spcBef>
              <a:spcAft>
                <a:spcPts val="0"/>
              </a:spcAft>
              <a:buClr>
                <a:schemeClr val="dk1"/>
              </a:buClr>
              <a:buSzPts val="2100"/>
              <a:buNone/>
              <a:defRPr b="1" sz="2100"/>
            </a:lvl5pPr>
            <a:lvl6pPr indent="-228600" lvl="5" marL="2743200" algn="l">
              <a:lnSpc>
                <a:spcPct val="95000"/>
              </a:lnSpc>
              <a:spcBef>
                <a:spcPts val="1066"/>
              </a:spcBef>
              <a:spcAft>
                <a:spcPts val="0"/>
              </a:spcAft>
              <a:buClr>
                <a:schemeClr val="dk1"/>
              </a:buClr>
              <a:buSzPts val="1890"/>
              <a:buNone/>
              <a:defRPr b="1" sz="2100"/>
            </a:lvl6pPr>
            <a:lvl7pPr indent="-228600" lvl="6" marL="3200400" algn="l">
              <a:lnSpc>
                <a:spcPct val="95000"/>
              </a:lnSpc>
              <a:spcBef>
                <a:spcPts val="1066"/>
              </a:spcBef>
              <a:spcAft>
                <a:spcPts val="0"/>
              </a:spcAft>
              <a:buClr>
                <a:schemeClr val="dk1"/>
              </a:buClr>
              <a:buSzPts val="1890"/>
              <a:buNone/>
              <a:defRPr b="1" sz="2100"/>
            </a:lvl7pPr>
            <a:lvl8pPr indent="-228600" lvl="7" marL="3657600" algn="l">
              <a:lnSpc>
                <a:spcPct val="95000"/>
              </a:lnSpc>
              <a:spcBef>
                <a:spcPts val="1066"/>
              </a:spcBef>
              <a:spcAft>
                <a:spcPts val="0"/>
              </a:spcAft>
              <a:buClr>
                <a:schemeClr val="dk1"/>
              </a:buClr>
              <a:buSzPts val="1890"/>
              <a:buNone/>
              <a:defRPr b="1" sz="2100"/>
            </a:lvl8pPr>
            <a:lvl9pPr indent="-228600" lvl="8" marL="4114800" algn="l">
              <a:lnSpc>
                <a:spcPct val="95000"/>
              </a:lnSpc>
              <a:spcBef>
                <a:spcPts val="1066"/>
              </a:spcBef>
              <a:spcAft>
                <a:spcPts val="0"/>
              </a:spcAft>
              <a:buClr>
                <a:schemeClr val="dk1"/>
              </a:buClr>
              <a:buSzPts val="1890"/>
              <a:buNone/>
              <a:defRPr b="1" sz="2100"/>
            </a:lvl9pPr>
          </a:lstStyle>
          <a:p/>
        </p:txBody>
      </p:sp>
      <p:sp>
        <p:nvSpPr>
          <p:cNvPr id="38" name="Google Shape;38;p6"/>
          <p:cNvSpPr txBox="1"/>
          <p:nvPr>
            <p:ph idx="2" type="body"/>
          </p:nvPr>
        </p:nvSpPr>
        <p:spPr>
          <a:xfrm>
            <a:off x="1117309" y="2209800"/>
            <a:ext cx="4977104" cy="3962400"/>
          </a:xfrm>
          <a:prstGeom prst="rect">
            <a:avLst/>
          </a:prstGeom>
          <a:noFill/>
          <a:ln>
            <a:noFill/>
          </a:ln>
        </p:spPr>
        <p:txBody>
          <a:bodyPr anchorCtr="0" anchor="t" bIns="60925" lIns="121875" spcFirstLastPara="1" rIns="121875" wrap="square" tIns="60925">
            <a:noAutofit/>
          </a:bodyPr>
          <a:lstStyle>
            <a:lvl1pPr indent="-355600" lvl="0" marL="457200" algn="l">
              <a:lnSpc>
                <a:spcPct val="95000"/>
              </a:lnSpc>
              <a:spcBef>
                <a:spcPts val="1866"/>
              </a:spcBef>
              <a:spcAft>
                <a:spcPts val="0"/>
              </a:spcAft>
              <a:buClr>
                <a:schemeClr val="dk1"/>
              </a:buClr>
              <a:buSzPts val="2000"/>
              <a:buChar char="•"/>
              <a:defRPr sz="2000"/>
            </a:lvl1pPr>
            <a:lvl2pPr indent="-342900" lvl="1" marL="914400" algn="l">
              <a:lnSpc>
                <a:spcPct val="95000"/>
              </a:lnSpc>
              <a:spcBef>
                <a:spcPts val="1066"/>
              </a:spcBef>
              <a:spcAft>
                <a:spcPts val="0"/>
              </a:spcAft>
              <a:buClr>
                <a:schemeClr val="dk1"/>
              </a:buClr>
              <a:buSzPts val="1800"/>
              <a:buChar char="–"/>
              <a:defRPr sz="1800"/>
            </a:lvl2pPr>
            <a:lvl3pPr indent="-342900" lvl="2" marL="1371600" algn="l">
              <a:lnSpc>
                <a:spcPct val="95000"/>
              </a:lnSpc>
              <a:spcBef>
                <a:spcPts val="1066"/>
              </a:spcBef>
              <a:spcAft>
                <a:spcPts val="0"/>
              </a:spcAft>
              <a:buClr>
                <a:schemeClr val="dk1"/>
              </a:buClr>
              <a:buSzPts val="1800"/>
              <a:buChar char="–"/>
              <a:defRPr sz="1800"/>
            </a:lvl3pPr>
            <a:lvl4pPr indent="-342900" lvl="3" marL="1828800" algn="l">
              <a:lnSpc>
                <a:spcPct val="95000"/>
              </a:lnSpc>
              <a:spcBef>
                <a:spcPts val="1066"/>
              </a:spcBef>
              <a:spcAft>
                <a:spcPts val="0"/>
              </a:spcAft>
              <a:buClr>
                <a:schemeClr val="dk1"/>
              </a:buClr>
              <a:buSzPts val="1800"/>
              <a:buChar char="–"/>
              <a:defRPr sz="1800"/>
            </a:lvl4pPr>
            <a:lvl5pPr indent="-342900" lvl="4" marL="2286000" algn="l">
              <a:lnSpc>
                <a:spcPct val="95000"/>
              </a:lnSpc>
              <a:spcBef>
                <a:spcPts val="1066"/>
              </a:spcBef>
              <a:spcAft>
                <a:spcPts val="0"/>
              </a:spcAft>
              <a:buClr>
                <a:schemeClr val="dk1"/>
              </a:buClr>
              <a:buSzPts val="1800"/>
              <a:buChar char="–"/>
              <a:defRPr sz="1800"/>
            </a:lvl5pPr>
            <a:lvl6pPr indent="-331470" lvl="5" marL="2743200" algn="l">
              <a:lnSpc>
                <a:spcPct val="95000"/>
              </a:lnSpc>
              <a:spcBef>
                <a:spcPts val="1066"/>
              </a:spcBef>
              <a:spcAft>
                <a:spcPts val="0"/>
              </a:spcAft>
              <a:buClr>
                <a:schemeClr val="dk1"/>
              </a:buClr>
              <a:buSzPts val="1620"/>
              <a:buChar char="–"/>
              <a:defRPr sz="1800"/>
            </a:lvl6pPr>
            <a:lvl7pPr indent="-331470" lvl="6" marL="3200400" algn="l">
              <a:lnSpc>
                <a:spcPct val="95000"/>
              </a:lnSpc>
              <a:spcBef>
                <a:spcPts val="1066"/>
              </a:spcBef>
              <a:spcAft>
                <a:spcPts val="0"/>
              </a:spcAft>
              <a:buClr>
                <a:schemeClr val="dk1"/>
              </a:buClr>
              <a:buSzPts val="1620"/>
              <a:buChar char="–"/>
              <a:defRPr sz="1800"/>
            </a:lvl7pPr>
            <a:lvl8pPr indent="-331470" lvl="7" marL="3657600" algn="l">
              <a:lnSpc>
                <a:spcPct val="95000"/>
              </a:lnSpc>
              <a:spcBef>
                <a:spcPts val="1066"/>
              </a:spcBef>
              <a:spcAft>
                <a:spcPts val="0"/>
              </a:spcAft>
              <a:buClr>
                <a:schemeClr val="dk1"/>
              </a:buClr>
              <a:buSzPts val="1620"/>
              <a:buChar char="–"/>
              <a:defRPr sz="1800"/>
            </a:lvl8pPr>
            <a:lvl9pPr indent="-331470" lvl="8" marL="4114800" algn="l">
              <a:lnSpc>
                <a:spcPct val="95000"/>
              </a:lnSpc>
              <a:spcBef>
                <a:spcPts val="1066"/>
              </a:spcBef>
              <a:spcAft>
                <a:spcPts val="0"/>
              </a:spcAft>
              <a:buClr>
                <a:schemeClr val="dk1"/>
              </a:buClr>
              <a:buSzPts val="1620"/>
              <a:buChar char="–"/>
              <a:defRPr sz="1800"/>
            </a:lvl9pPr>
          </a:lstStyle>
          <a:p/>
        </p:txBody>
      </p:sp>
      <p:sp>
        <p:nvSpPr>
          <p:cNvPr id="39" name="Google Shape;39;p6"/>
          <p:cNvSpPr txBox="1"/>
          <p:nvPr>
            <p:ph idx="3" type="body"/>
          </p:nvPr>
        </p:nvSpPr>
        <p:spPr>
          <a:xfrm>
            <a:off x="6301622" y="1608836"/>
            <a:ext cx="4973041" cy="512064"/>
          </a:xfrm>
          <a:prstGeom prst="rect">
            <a:avLst/>
          </a:prstGeom>
          <a:noFill/>
          <a:ln>
            <a:noFill/>
          </a:ln>
        </p:spPr>
        <p:txBody>
          <a:bodyPr anchorCtr="0" anchor="b" bIns="60925" lIns="121875" spcFirstLastPara="1" rIns="121875" wrap="square" tIns="60925">
            <a:noAutofit/>
          </a:bodyPr>
          <a:lstStyle>
            <a:lvl1pPr indent="-228600" lvl="0" marL="457200" algn="l">
              <a:lnSpc>
                <a:spcPct val="95000"/>
              </a:lnSpc>
              <a:spcBef>
                <a:spcPts val="0"/>
              </a:spcBef>
              <a:spcAft>
                <a:spcPts val="0"/>
              </a:spcAft>
              <a:buClr>
                <a:schemeClr val="dk1"/>
              </a:buClr>
              <a:buSzPts val="2400"/>
              <a:buNone/>
              <a:defRPr b="1" sz="2400"/>
            </a:lvl1pPr>
            <a:lvl2pPr indent="-228600" lvl="1" marL="914400" algn="l">
              <a:lnSpc>
                <a:spcPct val="95000"/>
              </a:lnSpc>
              <a:spcBef>
                <a:spcPts val="1066"/>
              </a:spcBef>
              <a:spcAft>
                <a:spcPts val="0"/>
              </a:spcAft>
              <a:buClr>
                <a:schemeClr val="dk1"/>
              </a:buClr>
              <a:buSzPts val="2700"/>
              <a:buNone/>
              <a:defRPr b="1" sz="2700"/>
            </a:lvl2pPr>
            <a:lvl3pPr indent="-228600" lvl="2" marL="1371600" algn="l">
              <a:lnSpc>
                <a:spcPct val="95000"/>
              </a:lnSpc>
              <a:spcBef>
                <a:spcPts val="1066"/>
              </a:spcBef>
              <a:spcAft>
                <a:spcPts val="0"/>
              </a:spcAft>
              <a:buClr>
                <a:schemeClr val="dk1"/>
              </a:buClr>
              <a:buSzPts val="2400"/>
              <a:buNone/>
              <a:defRPr b="1" sz="2400"/>
            </a:lvl3pPr>
            <a:lvl4pPr indent="-228600" lvl="3" marL="1828800" algn="l">
              <a:lnSpc>
                <a:spcPct val="95000"/>
              </a:lnSpc>
              <a:spcBef>
                <a:spcPts val="1066"/>
              </a:spcBef>
              <a:spcAft>
                <a:spcPts val="0"/>
              </a:spcAft>
              <a:buClr>
                <a:schemeClr val="dk1"/>
              </a:buClr>
              <a:buSzPts val="2100"/>
              <a:buNone/>
              <a:defRPr b="1" sz="2100"/>
            </a:lvl4pPr>
            <a:lvl5pPr indent="-228600" lvl="4" marL="2286000" algn="l">
              <a:lnSpc>
                <a:spcPct val="95000"/>
              </a:lnSpc>
              <a:spcBef>
                <a:spcPts val="1066"/>
              </a:spcBef>
              <a:spcAft>
                <a:spcPts val="0"/>
              </a:spcAft>
              <a:buClr>
                <a:schemeClr val="dk1"/>
              </a:buClr>
              <a:buSzPts val="2100"/>
              <a:buNone/>
              <a:defRPr b="1" sz="2100"/>
            </a:lvl5pPr>
            <a:lvl6pPr indent="-228600" lvl="5" marL="2743200" algn="l">
              <a:lnSpc>
                <a:spcPct val="95000"/>
              </a:lnSpc>
              <a:spcBef>
                <a:spcPts val="1066"/>
              </a:spcBef>
              <a:spcAft>
                <a:spcPts val="0"/>
              </a:spcAft>
              <a:buClr>
                <a:schemeClr val="dk1"/>
              </a:buClr>
              <a:buSzPts val="1890"/>
              <a:buNone/>
              <a:defRPr b="1" sz="2100"/>
            </a:lvl6pPr>
            <a:lvl7pPr indent="-228600" lvl="6" marL="3200400" algn="l">
              <a:lnSpc>
                <a:spcPct val="95000"/>
              </a:lnSpc>
              <a:spcBef>
                <a:spcPts val="1066"/>
              </a:spcBef>
              <a:spcAft>
                <a:spcPts val="0"/>
              </a:spcAft>
              <a:buClr>
                <a:schemeClr val="dk1"/>
              </a:buClr>
              <a:buSzPts val="1890"/>
              <a:buNone/>
              <a:defRPr b="1" sz="2100"/>
            </a:lvl7pPr>
            <a:lvl8pPr indent="-228600" lvl="7" marL="3657600" algn="l">
              <a:lnSpc>
                <a:spcPct val="95000"/>
              </a:lnSpc>
              <a:spcBef>
                <a:spcPts val="1066"/>
              </a:spcBef>
              <a:spcAft>
                <a:spcPts val="0"/>
              </a:spcAft>
              <a:buClr>
                <a:schemeClr val="dk1"/>
              </a:buClr>
              <a:buSzPts val="1890"/>
              <a:buNone/>
              <a:defRPr b="1" sz="2100"/>
            </a:lvl8pPr>
            <a:lvl9pPr indent="-228600" lvl="8" marL="4114800" algn="l">
              <a:lnSpc>
                <a:spcPct val="95000"/>
              </a:lnSpc>
              <a:spcBef>
                <a:spcPts val="1066"/>
              </a:spcBef>
              <a:spcAft>
                <a:spcPts val="0"/>
              </a:spcAft>
              <a:buClr>
                <a:schemeClr val="dk1"/>
              </a:buClr>
              <a:buSzPts val="1890"/>
              <a:buNone/>
              <a:defRPr b="1" sz="2100"/>
            </a:lvl9pPr>
          </a:lstStyle>
          <a:p/>
        </p:txBody>
      </p:sp>
      <p:sp>
        <p:nvSpPr>
          <p:cNvPr id="40" name="Google Shape;40;p6"/>
          <p:cNvSpPr txBox="1"/>
          <p:nvPr>
            <p:ph idx="4" type="body"/>
          </p:nvPr>
        </p:nvSpPr>
        <p:spPr>
          <a:xfrm>
            <a:off x="6297559" y="2209800"/>
            <a:ext cx="4977104" cy="3962400"/>
          </a:xfrm>
          <a:prstGeom prst="rect">
            <a:avLst/>
          </a:prstGeom>
          <a:noFill/>
          <a:ln>
            <a:noFill/>
          </a:ln>
        </p:spPr>
        <p:txBody>
          <a:bodyPr anchorCtr="0" anchor="t" bIns="60925" lIns="121875" spcFirstLastPara="1" rIns="121875" wrap="square" tIns="60925">
            <a:noAutofit/>
          </a:bodyPr>
          <a:lstStyle>
            <a:lvl1pPr indent="-355600" lvl="0" marL="457200" algn="l">
              <a:lnSpc>
                <a:spcPct val="95000"/>
              </a:lnSpc>
              <a:spcBef>
                <a:spcPts val="1866"/>
              </a:spcBef>
              <a:spcAft>
                <a:spcPts val="0"/>
              </a:spcAft>
              <a:buClr>
                <a:schemeClr val="dk1"/>
              </a:buClr>
              <a:buSzPts val="2000"/>
              <a:buChar char="•"/>
              <a:defRPr sz="2000"/>
            </a:lvl1pPr>
            <a:lvl2pPr indent="-342900" lvl="1" marL="914400" algn="l">
              <a:lnSpc>
                <a:spcPct val="95000"/>
              </a:lnSpc>
              <a:spcBef>
                <a:spcPts val="1066"/>
              </a:spcBef>
              <a:spcAft>
                <a:spcPts val="0"/>
              </a:spcAft>
              <a:buClr>
                <a:schemeClr val="dk1"/>
              </a:buClr>
              <a:buSzPts val="1800"/>
              <a:buChar char="–"/>
              <a:defRPr sz="1800"/>
            </a:lvl2pPr>
            <a:lvl3pPr indent="-342900" lvl="2" marL="1371600" algn="l">
              <a:lnSpc>
                <a:spcPct val="95000"/>
              </a:lnSpc>
              <a:spcBef>
                <a:spcPts val="1066"/>
              </a:spcBef>
              <a:spcAft>
                <a:spcPts val="0"/>
              </a:spcAft>
              <a:buClr>
                <a:schemeClr val="dk1"/>
              </a:buClr>
              <a:buSzPts val="1800"/>
              <a:buChar char="–"/>
              <a:defRPr sz="1800"/>
            </a:lvl3pPr>
            <a:lvl4pPr indent="-342900" lvl="3" marL="1828800" algn="l">
              <a:lnSpc>
                <a:spcPct val="95000"/>
              </a:lnSpc>
              <a:spcBef>
                <a:spcPts val="1066"/>
              </a:spcBef>
              <a:spcAft>
                <a:spcPts val="0"/>
              </a:spcAft>
              <a:buClr>
                <a:schemeClr val="dk1"/>
              </a:buClr>
              <a:buSzPts val="1800"/>
              <a:buChar char="–"/>
              <a:defRPr sz="1800"/>
            </a:lvl4pPr>
            <a:lvl5pPr indent="-342900" lvl="4" marL="2286000" algn="l">
              <a:lnSpc>
                <a:spcPct val="95000"/>
              </a:lnSpc>
              <a:spcBef>
                <a:spcPts val="1066"/>
              </a:spcBef>
              <a:spcAft>
                <a:spcPts val="0"/>
              </a:spcAft>
              <a:buClr>
                <a:schemeClr val="dk1"/>
              </a:buClr>
              <a:buSzPts val="1800"/>
              <a:buChar char="–"/>
              <a:defRPr sz="1800"/>
            </a:lvl5pPr>
            <a:lvl6pPr indent="-331470" lvl="5" marL="2743200" algn="l">
              <a:lnSpc>
                <a:spcPct val="95000"/>
              </a:lnSpc>
              <a:spcBef>
                <a:spcPts val="1066"/>
              </a:spcBef>
              <a:spcAft>
                <a:spcPts val="0"/>
              </a:spcAft>
              <a:buClr>
                <a:schemeClr val="dk1"/>
              </a:buClr>
              <a:buSzPts val="1620"/>
              <a:buChar char="–"/>
              <a:defRPr sz="1800"/>
            </a:lvl6pPr>
            <a:lvl7pPr indent="-331470" lvl="6" marL="3200400" algn="l">
              <a:lnSpc>
                <a:spcPct val="95000"/>
              </a:lnSpc>
              <a:spcBef>
                <a:spcPts val="1066"/>
              </a:spcBef>
              <a:spcAft>
                <a:spcPts val="0"/>
              </a:spcAft>
              <a:buClr>
                <a:schemeClr val="dk1"/>
              </a:buClr>
              <a:buSzPts val="1620"/>
              <a:buChar char="–"/>
              <a:defRPr sz="1800"/>
            </a:lvl7pPr>
            <a:lvl8pPr indent="-331470" lvl="7" marL="3657600" algn="l">
              <a:lnSpc>
                <a:spcPct val="95000"/>
              </a:lnSpc>
              <a:spcBef>
                <a:spcPts val="1066"/>
              </a:spcBef>
              <a:spcAft>
                <a:spcPts val="0"/>
              </a:spcAft>
              <a:buClr>
                <a:schemeClr val="dk1"/>
              </a:buClr>
              <a:buSzPts val="1620"/>
              <a:buChar char="–"/>
              <a:defRPr sz="1800"/>
            </a:lvl8pPr>
            <a:lvl9pPr indent="-331470" lvl="8" marL="4114800" algn="l">
              <a:lnSpc>
                <a:spcPct val="95000"/>
              </a:lnSpc>
              <a:spcBef>
                <a:spcPts val="1066"/>
              </a:spcBef>
              <a:spcAft>
                <a:spcPts val="0"/>
              </a:spcAft>
              <a:buClr>
                <a:schemeClr val="dk1"/>
              </a:buClr>
              <a:buSzPts val="1620"/>
              <a:buChar char="–"/>
              <a:defRPr sz="1800"/>
            </a:lvl9pPr>
          </a:lstStyle>
          <a:p/>
        </p:txBody>
      </p:sp>
      <p:sp>
        <p:nvSpPr>
          <p:cNvPr id="41" name="Google Shape;41;p6"/>
          <p:cNvSpPr txBox="1"/>
          <p:nvPr>
            <p:ph idx="10" type="dt"/>
          </p:nvPr>
        </p:nvSpPr>
        <p:spPr>
          <a:xfrm>
            <a:off x="1117309" y="6400801"/>
            <a:ext cx="2742486" cy="320675"/>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907842" y="6400801"/>
            <a:ext cx="6216301" cy="320675"/>
          </a:xfrm>
          <a:prstGeom prst="rect">
            <a:avLst/>
          </a:prstGeom>
          <a:noFill/>
          <a:ln>
            <a:noFill/>
          </a:ln>
        </p:spPr>
        <p:txBody>
          <a:bodyPr anchorCtr="0" anchor="b"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10167146" y="6400801"/>
            <a:ext cx="1107518" cy="320675"/>
          </a:xfrm>
          <a:prstGeom prst="rect">
            <a:avLst/>
          </a:prstGeom>
          <a:noFill/>
          <a:ln>
            <a:noFill/>
          </a:ln>
        </p:spPr>
        <p:txBody>
          <a:bodyPr anchorCtr="0" anchor="b"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0" type="dt"/>
          </p:nvPr>
        </p:nvSpPr>
        <p:spPr>
          <a:xfrm>
            <a:off x="1117309" y="6400801"/>
            <a:ext cx="2742486" cy="320675"/>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907842" y="6400801"/>
            <a:ext cx="6216301" cy="320675"/>
          </a:xfrm>
          <a:prstGeom prst="rect">
            <a:avLst/>
          </a:prstGeom>
          <a:noFill/>
          <a:ln>
            <a:noFill/>
          </a:ln>
        </p:spPr>
        <p:txBody>
          <a:bodyPr anchorCtr="0" anchor="b"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10167146" y="6400801"/>
            <a:ext cx="1107518" cy="320675"/>
          </a:xfrm>
          <a:prstGeom prst="rect">
            <a:avLst/>
          </a:prstGeom>
          <a:noFill/>
          <a:ln>
            <a:noFill/>
          </a:ln>
        </p:spPr>
        <p:txBody>
          <a:bodyPr anchorCtr="0" anchor="b"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1117309" y="6400801"/>
            <a:ext cx="2742486" cy="320675"/>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3907842" y="6400801"/>
            <a:ext cx="6216301" cy="320675"/>
          </a:xfrm>
          <a:prstGeom prst="rect">
            <a:avLst/>
          </a:prstGeom>
          <a:noFill/>
          <a:ln>
            <a:noFill/>
          </a:ln>
        </p:spPr>
        <p:txBody>
          <a:bodyPr anchorCtr="0" anchor="b"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10167146" y="6400801"/>
            <a:ext cx="1107518" cy="320675"/>
          </a:xfrm>
          <a:prstGeom prst="rect">
            <a:avLst/>
          </a:prstGeom>
          <a:noFill/>
          <a:ln>
            <a:noFill/>
          </a:ln>
        </p:spPr>
        <p:txBody>
          <a:bodyPr anchorCtr="0" anchor="b"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3" name="Shape 53"/>
        <p:cNvGrpSpPr/>
        <p:nvPr/>
      </p:nvGrpSpPr>
      <p:grpSpPr>
        <a:xfrm>
          <a:off x="0" y="0"/>
          <a:ext cx="0" cy="0"/>
          <a:chOff x="0" y="0"/>
          <a:chExt cx="0" cy="0"/>
        </a:xfrm>
      </p:grpSpPr>
      <p:sp>
        <p:nvSpPr>
          <p:cNvPr id="54" name="Google Shape;54;p9"/>
          <p:cNvSpPr/>
          <p:nvPr/>
        </p:nvSpPr>
        <p:spPr>
          <a:xfrm>
            <a:off x="3961368" y="0"/>
            <a:ext cx="7922736" cy="6858000"/>
          </a:xfrm>
          <a:prstGeom prst="rect">
            <a:avLst/>
          </a:prstGeom>
          <a:gradFill>
            <a:gsLst>
              <a:gs pos="0">
                <a:srgbClr val="FFFFFF">
                  <a:alpha val="0"/>
                </a:srgbClr>
              </a:gs>
              <a:gs pos="100000">
                <a:srgbClr val="FFFFFF">
                  <a:alpha val="54901"/>
                </a:srgbClr>
              </a:gs>
            </a:gsLst>
            <a:lin ang="7800000" scaled="0"/>
          </a:gra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2400">
              <a:solidFill>
                <a:schemeClr val="lt1"/>
              </a:solidFill>
              <a:latin typeface="Century Gothic"/>
              <a:ea typeface="Century Gothic"/>
              <a:cs typeface="Century Gothic"/>
              <a:sym typeface="Century Gothic"/>
            </a:endParaRPr>
          </a:p>
        </p:txBody>
      </p:sp>
      <p:sp>
        <p:nvSpPr>
          <p:cNvPr id="55" name="Google Shape;55;p9"/>
          <p:cNvSpPr txBox="1"/>
          <p:nvPr>
            <p:ph type="title"/>
          </p:nvPr>
        </p:nvSpPr>
        <p:spPr>
          <a:xfrm>
            <a:off x="304721" y="1701800"/>
            <a:ext cx="3351927" cy="2844800"/>
          </a:xfrm>
          <a:prstGeom prst="rect">
            <a:avLst/>
          </a:prstGeom>
          <a:noFill/>
          <a:ln>
            <a:noFill/>
          </a:ln>
        </p:spPr>
        <p:txBody>
          <a:bodyPr anchorCtr="0" anchor="b" bIns="60925" lIns="121875" spcFirstLastPara="1" rIns="121875" wrap="square" tIns="60925">
            <a:noAutofit/>
          </a:bodyPr>
          <a:lstStyle>
            <a:lvl1pPr lvl="0" algn="l">
              <a:lnSpc>
                <a:spcPct val="85000"/>
              </a:lnSpc>
              <a:spcBef>
                <a:spcPts val="0"/>
              </a:spcBef>
              <a:spcAft>
                <a:spcPts val="0"/>
              </a:spcAft>
              <a:buClr>
                <a:schemeClr val="dk1"/>
              </a:buClr>
              <a:buSzPts val="2000"/>
              <a:buFont typeface="Century Gothic"/>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04721" y="4648200"/>
            <a:ext cx="3351927" cy="1727200"/>
          </a:xfrm>
          <a:prstGeom prst="rect">
            <a:avLst/>
          </a:prstGeom>
          <a:noFill/>
          <a:ln>
            <a:noFill/>
          </a:ln>
        </p:spPr>
        <p:txBody>
          <a:bodyPr anchorCtr="0" anchor="t" bIns="60925" lIns="121875" spcFirstLastPara="1" rIns="121875" wrap="square" tIns="60925">
            <a:noAutofit/>
          </a:bodyPr>
          <a:lstStyle>
            <a:lvl1pPr indent="-228600" lvl="0" marL="457200" algn="l">
              <a:lnSpc>
                <a:spcPct val="95000"/>
              </a:lnSpc>
              <a:spcBef>
                <a:spcPts val="1200"/>
              </a:spcBef>
              <a:spcAft>
                <a:spcPts val="0"/>
              </a:spcAft>
              <a:buClr>
                <a:schemeClr val="dk1"/>
              </a:buClr>
              <a:buSzPts val="1600"/>
              <a:buNone/>
              <a:defRPr sz="1600"/>
            </a:lvl1pPr>
            <a:lvl2pPr indent="-228600" lvl="1" marL="914400" algn="l">
              <a:lnSpc>
                <a:spcPct val="95000"/>
              </a:lnSpc>
              <a:spcBef>
                <a:spcPts val="1066"/>
              </a:spcBef>
              <a:spcAft>
                <a:spcPts val="0"/>
              </a:spcAft>
              <a:buClr>
                <a:schemeClr val="dk1"/>
              </a:buClr>
              <a:buSzPts val="1600"/>
              <a:buNone/>
              <a:defRPr sz="1600"/>
            </a:lvl2pPr>
            <a:lvl3pPr indent="-228600" lvl="2" marL="1371600" algn="l">
              <a:lnSpc>
                <a:spcPct val="95000"/>
              </a:lnSpc>
              <a:spcBef>
                <a:spcPts val="1066"/>
              </a:spcBef>
              <a:spcAft>
                <a:spcPts val="0"/>
              </a:spcAft>
              <a:buClr>
                <a:schemeClr val="dk1"/>
              </a:buClr>
              <a:buSzPts val="1300"/>
              <a:buNone/>
              <a:defRPr sz="1300"/>
            </a:lvl3pPr>
            <a:lvl4pPr indent="-228600" lvl="3" marL="1828800" algn="l">
              <a:lnSpc>
                <a:spcPct val="95000"/>
              </a:lnSpc>
              <a:spcBef>
                <a:spcPts val="1066"/>
              </a:spcBef>
              <a:spcAft>
                <a:spcPts val="0"/>
              </a:spcAft>
              <a:buClr>
                <a:schemeClr val="dk1"/>
              </a:buClr>
              <a:buSzPts val="1200"/>
              <a:buNone/>
              <a:defRPr sz="1200"/>
            </a:lvl4pPr>
            <a:lvl5pPr indent="-228600" lvl="4" marL="2286000" algn="l">
              <a:lnSpc>
                <a:spcPct val="95000"/>
              </a:lnSpc>
              <a:spcBef>
                <a:spcPts val="1066"/>
              </a:spcBef>
              <a:spcAft>
                <a:spcPts val="0"/>
              </a:spcAft>
              <a:buClr>
                <a:schemeClr val="dk1"/>
              </a:buClr>
              <a:buSzPts val="1200"/>
              <a:buNone/>
              <a:defRPr sz="1200"/>
            </a:lvl5pPr>
            <a:lvl6pPr indent="-228600" lvl="5" marL="2743200" algn="l">
              <a:lnSpc>
                <a:spcPct val="95000"/>
              </a:lnSpc>
              <a:spcBef>
                <a:spcPts val="1066"/>
              </a:spcBef>
              <a:spcAft>
                <a:spcPts val="0"/>
              </a:spcAft>
              <a:buClr>
                <a:schemeClr val="dk1"/>
              </a:buClr>
              <a:buSzPts val="1080"/>
              <a:buNone/>
              <a:defRPr sz="1200"/>
            </a:lvl6pPr>
            <a:lvl7pPr indent="-228600" lvl="6" marL="3200400" algn="l">
              <a:lnSpc>
                <a:spcPct val="95000"/>
              </a:lnSpc>
              <a:spcBef>
                <a:spcPts val="1066"/>
              </a:spcBef>
              <a:spcAft>
                <a:spcPts val="0"/>
              </a:spcAft>
              <a:buClr>
                <a:schemeClr val="dk1"/>
              </a:buClr>
              <a:buSzPts val="1080"/>
              <a:buNone/>
              <a:defRPr sz="1200"/>
            </a:lvl7pPr>
            <a:lvl8pPr indent="-228600" lvl="7" marL="3657600" algn="l">
              <a:lnSpc>
                <a:spcPct val="95000"/>
              </a:lnSpc>
              <a:spcBef>
                <a:spcPts val="1066"/>
              </a:spcBef>
              <a:spcAft>
                <a:spcPts val="0"/>
              </a:spcAft>
              <a:buClr>
                <a:schemeClr val="dk1"/>
              </a:buClr>
              <a:buSzPts val="1080"/>
              <a:buNone/>
              <a:defRPr sz="1200"/>
            </a:lvl8pPr>
            <a:lvl9pPr indent="-228600" lvl="8" marL="4114800" algn="l">
              <a:lnSpc>
                <a:spcPct val="95000"/>
              </a:lnSpc>
              <a:spcBef>
                <a:spcPts val="1066"/>
              </a:spcBef>
              <a:spcAft>
                <a:spcPts val="0"/>
              </a:spcAft>
              <a:buClr>
                <a:schemeClr val="dk1"/>
              </a:buClr>
              <a:buSzPts val="1080"/>
              <a:buNone/>
              <a:defRPr sz="1200"/>
            </a:lvl9pPr>
          </a:lstStyle>
          <a:p/>
        </p:txBody>
      </p:sp>
      <p:sp>
        <p:nvSpPr>
          <p:cNvPr id="57" name="Google Shape;57;p9"/>
          <p:cNvSpPr txBox="1"/>
          <p:nvPr>
            <p:ph idx="2" type="body"/>
          </p:nvPr>
        </p:nvSpPr>
        <p:spPr>
          <a:xfrm>
            <a:off x="4469236" y="482600"/>
            <a:ext cx="6805427" cy="5892800"/>
          </a:xfrm>
          <a:prstGeom prst="rect">
            <a:avLst/>
          </a:prstGeom>
          <a:noFill/>
          <a:ln>
            <a:noFill/>
          </a:ln>
        </p:spPr>
        <p:txBody>
          <a:bodyPr anchorCtr="0" anchor="t" bIns="60925" lIns="121875" spcFirstLastPara="1" rIns="121875" wrap="square" tIns="60925">
            <a:noAutofit/>
          </a:bodyPr>
          <a:lstStyle>
            <a:lvl1pPr indent="-381000" lvl="0" marL="457200" algn="l">
              <a:lnSpc>
                <a:spcPct val="95000"/>
              </a:lnSpc>
              <a:spcBef>
                <a:spcPts val="1866"/>
              </a:spcBef>
              <a:spcAft>
                <a:spcPts val="0"/>
              </a:spcAft>
              <a:buClr>
                <a:schemeClr val="dk1"/>
              </a:buClr>
              <a:buSzPts val="2400"/>
              <a:buChar char="•"/>
              <a:defRPr sz="2400"/>
            </a:lvl1pPr>
            <a:lvl2pPr indent="-355600" lvl="1" marL="914400" algn="l">
              <a:lnSpc>
                <a:spcPct val="95000"/>
              </a:lnSpc>
              <a:spcBef>
                <a:spcPts val="1066"/>
              </a:spcBef>
              <a:spcAft>
                <a:spcPts val="0"/>
              </a:spcAft>
              <a:buClr>
                <a:schemeClr val="dk1"/>
              </a:buClr>
              <a:buSzPts val="2000"/>
              <a:buChar char="–"/>
              <a:defRPr sz="2000"/>
            </a:lvl2pPr>
            <a:lvl3pPr indent="-342900" lvl="2" marL="1371600" algn="l">
              <a:lnSpc>
                <a:spcPct val="95000"/>
              </a:lnSpc>
              <a:spcBef>
                <a:spcPts val="1066"/>
              </a:spcBef>
              <a:spcAft>
                <a:spcPts val="0"/>
              </a:spcAft>
              <a:buClr>
                <a:schemeClr val="dk1"/>
              </a:buClr>
              <a:buSzPts val="1800"/>
              <a:buChar char="–"/>
              <a:defRPr sz="1800"/>
            </a:lvl3pPr>
            <a:lvl4pPr indent="-342900" lvl="3" marL="1828800" algn="l">
              <a:lnSpc>
                <a:spcPct val="95000"/>
              </a:lnSpc>
              <a:spcBef>
                <a:spcPts val="1066"/>
              </a:spcBef>
              <a:spcAft>
                <a:spcPts val="0"/>
              </a:spcAft>
              <a:buClr>
                <a:schemeClr val="dk1"/>
              </a:buClr>
              <a:buSzPts val="1800"/>
              <a:buChar char="–"/>
              <a:defRPr sz="1800"/>
            </a:lvl4pPr>
            <a:lvl5pPr indent="-342900" lvl="4" marL="2286000" algn="l">
              <a:lnSpc>
                <a:spcPct val="95000"/>
              </a:lnSpc>
              <a:spcBef>
                <a:spcPts val="1066"/>
              </a:spcBef>
              <a:spcAft>
                <a:spcPts val="0"/>
              </a:spcAft>
              <a:buClr>
                <a:schemeClr val="dk1"/>
              </a:buClr>
              <a:buSzPts val="1800"/>
              <a:buChar char="–"/>
              <a:defRPr sz="1800"/>
            </a:lvl5pPr>
            <a:lvl6pPr indent="-331470" lvl="5" marL="2743200" algn="l">
              <a:lnSpc>
                <a:spcPct val="95000"/>
              </a:lnSpc>
              <a:spcBef>
                <a:spcPts val="1066"/>
              </a:spcBef>
              <a:spcAft>
                <a:spcPts val="0"/>
              </a:spcAft>
              <a:buClr>
                <a:schemeClr val="dk1"/>
              </a:buClr>
              <a:buSzPts val="1620"/>
              <a:buChar char="–"/>
              <a:defRPr sz="1800"/>
            </a:lvl6pPr>
            <a:lvl7pPr indent="-331470" lvl="6" marL="3200400" algn="l">
              <a:lnSpc>
                <a:spcPct val="95000"/>
              </a:lnSpc>
              <a:spcBef>
                <a:spcPts val="1066"/>
              </a:spcBef>
              <a:spcAft>
                <a:spcPts val="0"/>
              </a:spcAft>
              <a:buClr>
                <a:schemeClr val="dk1"/>
              </a:buClr>
              <a:buSzPts val="1620"/>
              <a:buChar char="–"/>
              <a:defRPr sz="1800"/>
            </a:lvl7pPr>
            <a:lvl8pPr indent="-331470" lvl="7" marL="3657600" algn="l">
              <a:lnSpc>
                <a:spcPct val="95000"/>
              </a:lnSpc>
              <a:spcBef>
                <a:spcPts val="1066"/>
              </a:spcBef>
              <a:spcAft>
                <a:spcPts val="0"/>
              </a:spcAft>
              <a:buClr>
                <a:schemeClr val="dk1"/>
              </a:buClr>
              <a:buSzPts val="1620"/>
              <a:buChar char="–"/>
              <a:defRPr sz="1800"/>
            </a:lvl8pPr>
            <a:lvl9pPr indent="-331470" lvl="8" marL="4114800" algn="l">
              <a:lnSpc>
                <a:spcPct val="95000"/>
              </a:lnSpc>
              <a:spcBef>
                <a:spcPts val="1066"/>
              </a:spcBef>
              <a:spcAft>
                <a:spcPts val="0"/>
              </a:spcAft>
              <a:buClr>
                <a:schemeClr val="dk1"/>
              </a:buClr>
              <a:buSzPts val="1620"/>
              <a:buChar char="–"/>
              <a:defRPr sz="1800"/>
            </a:lvl9pPr>
          </a:lstStyle>
          <a:p/>
        </p:txBody>
      </p:sp>
      <p:sp>
        <p:nvSpPr>
          <p:cNvPr id="58" name="Google Shape;58;p9"/>
          <p:cNvSpPr txBox="1"/>
          <p:nvPr>
            <p:ph idx="10" type="dt"/>
          </p:nvPr>
        </p:nvSpPr>
        <p:spPr>
          <a:xfrm>
            <a:off x="1117309" y="6400801"/>
            <a:ext cx="2742486" cy="320675"/>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907842" y="6400801"/>
            <a:ext cx="6216301" cy="320675"/>
          </a:xfrm>
          <a:prstGeom prst="rect">
            <a:avLst/>
          </a:prstGeom>
          <a:noFill/>
          <a:ln>
            <a:noFill/>
          </a:ln>
        </p:spPr>
        <p:txBody>
          <a:bodyPr anchorCtr="0" anchor="b"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0167146" y="6400801"/>
            <a:ext cx="1107518" cy="320675"/>
          </a:xfrm>
          <a:prstGeom prst="rect">
            <a:avLst/>
          </a:prstGeom>
          <a:noFill/>
          <a:ln>
            <a:noFill/>
          </a:ln>
        </p:spPr>
        <p:txBody>
          <a:bodyPr anchorCtr="0" anchor="b"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1" name="Shape 61"/>
        <p:cNvGrpSpPr/>
        <p:nvPr/>
      </p:nvGrpSpPr>
      <p:grpSpPr>
        <a:xfrm>
          <a:off x="0" y="0"/>
          <a:ext cx="0" cy="0"/>
          <a:chOff x="0" y="0"/>
          <a:chExt cx="0" cy="0"/>
        </a:xfrm>
      </p:grpSpPr>
      <p:sp>
        <p:nvSpPr>
          <p:cNvPr id="62" name="Google Shape;62;p10"/>
          <p:cNvSpPr/>
          <p:nvPr/>
        </p:nvSpPr>
        <p:spPr>
          <a:xfrm>
            <a:off x="2082258" y="0"/>
            <a:ext cx="8024310" cy="6858000"/>
          </a:xfrm>
          <a:prstGeom prst="rect">
            <a:avLst/>
          </a:prstGeom>
          <a:gradFill>
            <a:gsLst>
              <a:gs pos="0">
                <a:srgbClr val="FFFFFF">
                  <a:alpha val="0"/>
                </a:srgbClr>
              </a:gs>
              <a:gs pos="100000">
                <a:srgbClr val="FFFFFF">
                  <a:alpha val="54901"/>
                </a:srgbClr>
              </a:gs>
            </a:gsLst>
            <a:lin ang="7800000" scaled="0"/>
          </a:gra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2400">
              <a:solidFill>
                <a:schemeClr val="lt1"/>
              </a:solidFill>
              <a:latin typeface="Century Gothic"/>
              <a:ea typeface="Century Gothic"/>
              <a:cs typeface="Century Gothic"/>
              <a:sym typeface="Century Gothic"/>
            </a:endParaRPr>
          </a:p>
        </p:txBody>
      </p:sp>
      <p:sp>
        <p:nvSpPr>
          <p:cNvPr id="63" name="Google Shape;63;p10"/>
          <p:cNvSpPr txBox="1"/>
          <p:nvPr>
            <p:ph type="title"/>
          </p:nvPr>
        </p:nvSpPr>
        <p:spPr>
          <a:xfrm>
            <a:off x="2437765" y="4800600"/>
            <a:ext cx="7313295" cy="762000"/>
          </a:xfrm>
          <a:prstGeom prst="rect">
            <a:avLst/>
          </a:prstGeom>
          <a:noFill/>
          <a:ln>
            <a:noFill/>
          </a:ln>
        </p:spPr>
        <p:txBody>
          <a:bodyPr anchorCtr="0" anchor="b" bIns="60925" lIns="121875" spcFirstLastPara="1" rIns="121875" wrap="square" tIns="60925">
            <a:noAutofit/>
          </a:bodyPr>
          <a:lstStyle>
            <a:lvl1pPr lvl="0" algn="l">
              <a:lnSpc>
                <a:spcPct val="85000"/>
              </a:lnSpc>
              <a:spcBef>
                <a:spcPts val="0"/>
              </a:spcBef>
              <a:spcAft>
                <a:spcPts val="0"/>
              </a:spcAft>
              <a:buClr>
                <a:schemeClr val="dk1"/>
              </a:buClr>
              <a:buSzPts val="2000"/>
              <a:buFont typeface="Century Gothic"/>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64" name="Google Shape;64;p10"/>
          <p:cNvSpPr/>
          <p:nvPr>
            <p:ph idx="2" type="pic"/>
          </p:nvPr>
        </p:nvSpPr>
        <p:spPr>
          <a:xfrm>
            <a:off x="2437765" y="279401"/>
            <a:ext cx="7313295" cy="4448175"/>
          </a:xfrm>
          <a:prstGeom prst="rect">
            <a:avLst/>
          </a:prstGeom>
          <a:noFill/>
          <a:ln>
            <a:noFill/>
          </a:ln>
        </p:spPr>
        <p:txBody>
          <a:bodyPr anchorCtr="0" anchor="t" bIns="60925" lIns="121875" spcFirstLastPara="1" rIns="121875" wrap="square" tIns="60925">
            <a:noAutofit/>
          </a:bodyPr>
          <a:lstStyle>
            <a:lvl1pPr lvl="0" marR="0" rtl="0" algn="l">
              <a:lnSpc>
                <a:spcPct val="95000"/>
              </a:lnSpc>
              <a:spcBef>
                <a:spcPts val="1866"/>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1pPr>
            <a:lvl2pPr lvl="1" marR="0" rtl="0" algn="l">
              <a:lnSpc>
                <a:spcPct val="95000"/>
              </a:lnSpc>
              <a:spcBef>
                <a:spcPts val="1066"/>
              </a:spcBef>
              <a:spcAft>
                <a:spcPts val="0"/>
              </a:spcAft>
              <a:buClr>
                <a:schemeClr val="dk1"/>
              </a:buClr>
              <a:buSzPts val="3700"/>
              <a:buFont typeface="Century Gothic"/>
              <a:buNone/>
              <a:defRPr b="0" i="0" sz="3700" u="none" cap="none" strike="noStrike">
                <a:solidFill>
                  <a:schemeClr val="dk1"/>
                </a:solidFill>
                <a:latin typeface="Century Gothic"/>
                <a:ea typeface="Century Gothic"/>
                <a:cs typeface="Century Gothic"/>
                <a:sym typeface="Century Gothic"/>
              </a:defRPr>
            </a:lvl2pPr>
            <a:lvl3pPr lvl="2" marR="0" rtl="0" algn="l">
              <a:lnSpc>
                <a:spcPct val="95000"/>
              </a:lnSpc>
              <a:spcBef>
                <a:spcPts val="1066"/>
              </a:spcBef>
              <a:spcAft>
                <a:spcPts val="0"/>
              </a:spcAft>
              <a:buClr>
                <a:schemeClr val="dk1"/>
              </a:buClr>
              <a:buSzPts val="3200"/>
              <a:buFont typeface="Century Gothic"/>
              <a:buNone/>
              <a:defRPr b="0" i="0" sz="3200" u="none" cap="none" strike="noStrike">
                <a:solidFill>
                  <a:schemeClr val="dk1"/>
                </a:solidFill>
                <a:latin typeface="Century Gothic"/>
                <a:ea typeface="Century Gothic"/>
                <a:cs typeface="Century Gothic"/>
                <a:sym typeface="Century Gothic"/>
              </a:defRPr>
            </a:lvl3pPr>
            <a:lvl4pPr lvl="3" marR="0" rtl="0" algn="l">
              <a:lnSpc>
                <a:spcPct val="95000"/>
              </a:lnSpc>
              <a:spcBef>
                <a:spcPts val="1066"/>
              </a:spcBef>
              <a:spcAft>
                <a:spcPts val="0"/>
              </a:spcAft>
              <a:buClr>
                <a:schemeClr val="dk1"/>
              </a:buClr>
              <a:buSzPts val="2700"/>
              <a:buFont typeface="Century Gothic"/>
              <a:buNone/>
              <a:defRPr b="0" i="0" sz="2700" u="none" cap="none" strike="noStrike">
                <a:solidFill>
                  <a:schemeClr val="dk1"/>
                </a:solidFill>
                <a:latin typeface="Century Gothic"/>
                <a:ea typeface="Century Gothic"/>
                <a:cs typeface="Century Gothic"/>
                <a:sym typeface="Century Gothic"/>
              </a:defRPr>
            </a:lvl4pPr>
            <a:lvl5pPr lvl="4" marR="0" rtl="0" algn="l">
              <a:lnSpc>
                <a:spcPct val="95000"/>
              </a:lnSpc>
              <a:spcBef>
                <a:spcPts val="1066"/>
              </a:spcBef>
              <a:spcAft>
                <a:spcPts val="0"/>
              </a:spcAft>
              <a:buClr>
                <a:schemeClr val="dk1"/>
              </a:buClr>
              <a:buSzPts val="2700"/>
              <a:buFont typeface="Century Gothic"/>
              <a:buNone/>
              <a:defRPr b="0" i="0" sz="2700" u="none" cap="none" strike="noStrike">
                <a:solidFill>
                  <a:schemeClr val="dk1"/>
                </a:solidFill>
                <a:latin typeface="Century Gothic"/>
                <a:ea typeface="Century Gothic"/>
                <a:cs typeface="Century Gothic"/>
                <a:sym typeface="Century Gothic"/>
              </a:defRPr>
            </a:lvl5pPr>
            <a:lvl6pPr lvl="5" marR="0" rtl="0" algn="l">
              <a:lnSpc>
                <a:spcPct val="95000"/>
              </a:lnSpc>
              <a:spcBef>
                <a:spcPts val="1066"/>
              </a:spcBef>
              <a:spcAft>
                <a:spcPts val="0"/>
              </a:spcAft>
              <a:buClr>
                <a:schemeClr val="dk1"/>
              </a:buClr>
              <a:buSzPts val="2430"/>
              <a:buFont typeface="Century Gothic"/>
              <a:buNone/>
              <a:defRPr b="0" i="0" sz="2700" u="none" cap="none" strike="noStrike">
                <a:solidFill>
                  <a:schemeClr val="dk1"/>
                </a:solidFill>
                <a:latin typeface="Century Gothic"/>
                <a:ea typeface="Century Gothic"/>
                <a:cs typeface="Century Gothic"/>
                <a:sym typeface="Century Gothic"/>
              </a:defRPr>
            </a:lvl6pPr>
            <a:lvl7pPr lvl="6" marR="0" rtl="0" algn="l">
              <a:lnSpc>
                <a:spcPct val="95000"/>
              </a:lnSpc>
              <a:spcBef>
                <a:spcPts val="1066"/>
              </a:spcBef>
              <a:spcAft>
                <a:spcPts val="0"/>
              </a:spcAft>
              <a:buClr>
                <a:schemeClr val="dk1"/>
              </a:buClr>
              <a:buSzPts val="2430"/>
              <a:buFont typeface="Century Gothic"/>
              <a:buNone/>
              <a:defRPr b="0" i="0" sz="2700" u="none" cap="none" strike="noStrike">
                <a:solidFill>
                  <a:schemeClr val="dk1"/>
                </a:solidFill>
                <a:latin typeface="Century Gothic"/>
                <a:ea typeface="Century Gothic"/>
                <a:cs typeface="Century Gothic"/>
                <a:sym typeface="Century Gothic"/>
              </a:defRPr>
            </a:lvl7pPr>
            <a:lvl8pPr lvl="7" marR="0" rtl="0" algn="l">
              <a:lnSpc>
                <a:spcPct val="95000"/>
              </a:lnSpc>
              <a:spcBef>
                <a:spcPts val="1066"/>
              </a:spcBef>
              <a:spcAft>
                <a:spcPts val="0"/>
              </a:spcAft>
              <a:buClr>
                <a:schemeClr val="dk1"/>
              </a:buClr>
              <a:buSzPts val="2430"/>
              <a:buFont typeface="Century Gothic"/>
              <a:buNone/>
              <a:defRPr b="0" i="0" sz="2700" u="none" cap="none" strike="noStrike">
                <a:solidFill>
                  <a:schemeClr val="dk1"/>
                </a:solidFill>
                <a:latin typeface="Century Gothic"/>
                <a:ea typeface="Century Gothic"/>
                <a:cs typeface="Century Gothic"/>
                <a:sym typeface="Century Gothic"/>
              </a:defRPr>
            </a:lvl8pPr>
            <a:lvl9pPr lvl="8" marR="0" rtl="0" algn="l">
              <a:lnSpc>
                <a:spcPct val="95000"/>
              </a:lnSpc>
              <a:spcBef>
                <a:spcPts val="1066"/>
              </a:spcBef>
              <a:spcAft>
                <a:spcPts val="0"/>
              </a:spcAft>
              <a:buClr>
                <a:schemeClr val="dk1"/>
              </a:buClr>
              <a:buSzPts val="2430"/>
              <a:buFont typeface="Century Gothic"/>
              <a:buNone/>
              <a:defRPr b="0" i="0" sz="2700" u="none" cap="none" strike="noStrike">
                <a:solidFill>
                  <a:schemeClr val="dk1"/>
                </a:solidFill>
                <a:latin typeface="Century Gothic"/>
                <a:ea typeface="Century Gothic"/>
                <a:cs typeface="Century Gothic"/>
                <a:sym typeface="Century Gothic"/>
              </a:defRPr>
            </a:lvl9pPr>
          </a:lstStyle>
          <a:p/>
        </p:txBody>
      </p:sp>
      <p:sp>
        <p:nvSpPr>
          <p:cNvPr id="65" name="Google Shape;65;p10"/>
          <p:cNvSpPr txBox="1"/>
          <p:nvPr>
            <p:ph idx="1" type="body"/>
          </p:nvPr>
        </p:nvSpPr>
        <p:spPr>
          <a:xfrm>
            <a:off x="2437765" y="5562600"/>
            <a:ext cx="7313295" cy="812800"/>
          </a:xfrm>
          <a:prstGeom prst="rect">
            <a:avLst/>
          </a:prstGeom>
          <a:noFill/>
          <a:ln>
            <a:noFill/>
          </a:ln>
        </p:spPr>
        <p:txBody>
          <a:bodyPr anchorCtr="0" anchor="t" bIns="60925" lIns="121875" spcFirstLastPara="1" rIns="121875" wrap="square" tIns="60925">
            <a:noAutofit/>
          </a:bodyPr>
          <a:lstStyle>
            <a:lvl1pPr indent="-228600" lvl="0" marL="457200" algn="l">
              <a:lnSpc>
                <a:spcPct val="95000"/>
              </a:lnSpc>
              <a:spcBef>
                <a:spcPts val="0"/>
              </a:spcBef>
              <a:spcAft>
                <a:spcPts val="0"/>
              </a:spcAft>
              <a:buClr>
                <a:schemeClr val="dk1"/>
              </a:buClr>
              <a:buSzPts val="1600"/>
              <a:buNone/>
              <a:defRPr sz="1600"/>
            </a:lvl1pPr>
            <a:lvl2pPr indent="-228600" lvl="1" marL="914400" algn="l">
              <a:lnSpc>
                <a:spcPct val="95000"/>
              </a:lnSpc>
              <a:spcBef>
                <a:spcPts val="1066"/>
              </a:spcBef>
              <a:spcAft>
                <a:spcPts val="0"/>
              </a:spcAft>
              <a:buClr>
                <a:schemeClr val="dk1"/>
              </a:buClr>
              <a:buSzPts val="1600"/>
              <a:buNone/>
              <a:defRPr sz="1600"/>
            </a:lvl2pPr>
            <a:lvl3pPr indent="-228600" lvl="2" marL="1371600" algn="l">
              <a:lnSpc>
                <a:spcPct val="95000"/>
              </a:lnSpc>
              <a:spcBef>
                <a:spcPts val="1066"/>
              </a:spcBef>
              <a:spcAft>
                <a:spcPts val="0"/>
              </a:spcAft>
              <a:buClr>
                <a:schemeClr val="dk1"/>
              </a:buClr>
              <a:buSzPts val="1300"/>
              <a:buNone/>
              <a:defRPr sz="1300"/>
            </a:lvl3pPr>
            <a:lvl4pPr indent="-228600" lvl="3" marL="1828800" algn="l">
              <a:lnSpc>
                <a:spcPct val="95000"/>
              </a:lnSpc>
              <a:spcBef>
                <a:spcPts val="1066"/>
              </a:spcBef>
              <a:spcAft>
                <a:spcPts val="0"/>
              </a:spcAft>
              <a:buClr>
                <a:schemeClr val="dk1"/>
              </a:buClr>
              <a:buSzPts val="1200"/>
              <a:buNone/>
              <a:defRPr sz="1200"/>
            </a:lvl4pPr>
            <a:lvl5pPr indent="-228600" lvl="4" marL="2286000" algn="l">
              <a:lnSpc>
                <a:spcPct val="95000"/>
              </a:lnSpc>
              <a:spcBef>
                <a:spcPts val="1066"/>
              </a:spcBef>
              <a:spcAft>
                <a:spcPts val="0"/>
              </a:spcAft>
              <a:buClr>
                <a:schemeClr val="dk1"/>
              </a:buClr>
              <a:buSzPts val="1200"/>
              <a:buNone/>
              <a:defRPr sz="1200"/>
            </a:lvl5pPr>
            <a:lvl6pPr indent="-228600" lvl="5" marL="2743200" algn="l">
              <a:lnSpc>
                <a:spcPct val="95000"/>
              </a:lnSpc>
              <a:spcBef>
                <a:spcPts val="1066"/>
              </a:spcBef>
              <a:spcAft>
                <a:spcPts val="0"/>
              </a:spcAft>
              <a:buClr>
                <a:schemeClr val="dk1"/>
              </a:buClr>
              <a:buSzPts val="1080"/>
              <a:buNone/>
              <a:defRPr sz="1200"/>
            </a:lvl6pPr>
            <a:lvl7pPr indent="-228600" lvl="6" marL="3200400" algn="l">
              <a:lnSpc>
                <a:spcPct val="95000"/>
              </a:lnSpc>
              <a:spcBef>
                <a:spcPts val="1066"/>
              </a:spcBef>
              <a:spcAft>
                <a:spcPts val="0"/>
              </a:spcAft>
              <a:buClr>
                <a:schemeClr val="dk1"/>
              </a:buClr>
              <a:buSzPts val="1080"/>
              <a:buNone/>
              <a:defRPr sz="1200"/>
            </a:lvl7pPr>
            <a:lvl8pPr indent="-228600" lvl="7" marL="3657600" algn="l">
              <a:lnSpc>
                <a:spcPct val="95000"/>
              </a:lnSpc>
              <a:spcBef>
                <a:spcPts val="1066"/>
              </a:spcBef>
              <a:spcAft>
                <a:spcPts val="0"/>
              </a:spcAft>
              <a:buClr>
                <a:schemeClr val="dk1"/>
              </a:buClr>
              <a:buSzPts val="1080"/>
              <a:buNone/>
              <a:defRPr sz="1200"/>
            </a:lvl8pPr>
            <a:lvl9pPr indent="-228600" lvl="8" marL="4114800" algn="l">
              <a:lnSpc>
                <a:spcPct val="95000"/>
              </a:lnSpc>
              <a:spcBef>
                <a:spcPts val="1066"/>
              </a:spcBef>
              <a:spcAft>
                <a:spcPts val="0"/>
              </a:spcAft>
              <a:buClr>
                <a:schemeClr val="dk1"/>
              </a:buClr>
              <a:buSzPts val="1080"/>
              <a:buNone/>
              <a:defRPr sz="1200"/>
            </a:lvl9pPr>
          </a:lstStyle>
          <a:p/>
        </p:txBody>
      </p:sp>
      <p:sp>
        <p:nvSpPr>
          <p:cNvPr id="66" name="Google Shape;66;p10"/>
          <p:cNvSpPr txBox="1"/>
          <p:nvPr>
            <p:ph idx="10" type="dt"/>
          </p:nvPr>
        </p:nvSpPr>
        <p:spPr>
          <a:xfrm>
            <a:off x="1117309" y="6400801"/>
            <a:ext cx="2742486" cy="320675"/>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3907842" y="6400801"/>
            <a:ext cx="6216301" cy="320675"/>
          </a:xfrm>
          <a:prstGeom prst="rect">
            <a:avLst/>
          </a:prstGeom>
          <a:noFill/>
          <a:ln>
            <a:noFill/>
          </a:ln>
        </p:spPr>
        <p:txBody>
          <a:bodyPr anchorCtr="0" anchor="b"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10167146" y="6400801"/>
            <a:ext cx="1107518" cy="320675"/>
          </a:xfrm>
          <a:prstGeom prst="rect">
            <a:avLst/>
          </a:prstGeom>
          <a:noFill/>
          <a:ln>
            <a:noFill/>
          </a:ln>
        </p:spPr>
        <p:txBody>
          <a:bodyPr anchorCtr="0" anchor="b"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304721" y="0"/>
            <a:ext cx="11579384" cy="6858000"/>
          </a:xfrm>
          <a:prstGeom prst="rect">
            <a:avLst/>
          </a:prstGeom>
          <a:gradFill>
            <a:gsLst>
              <a:gs pos="0">
                <a:srgbClr val="FFFFFF">
                  <a:alpha val="0"/>
                </a:srgbClr>
              </a:gs>
              <a:gs pos="100000">
                <a:srgbClr val="FFFFFF">
                  <a:alpha val="54901"/>
                </a:srgbClr>
              </a:gs>
            </a:gsLst>
            <a:lin ang="7800000" scaled="0"/>
          </a:gra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Century Gothic"/>
              <a:ea typeface="Century Gothic"/>
              <a:cs typeface="Century Gothic"/>
              <a:sym typeface="Century Gothic"/>
            </a:endParaRPr>
          </a:p>
        </p:txBody>
      </p:sp>
      <p:sp>
        <p:nvSpPr>
          <p:cNvPr id="11" name="Google Shape;11;p1"/>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lvl1pPr lvl="0" marR="0" rtl="0" algn="l">
              <a:lnSpc>
                <a:spcPct val="85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1117309" y="1701800"/>
            <a:ext cx="10157354" cy="4470400"/>
          </a:xfrm>
          <a:prstGeom prst="rect">
            <a:avLst/>
          </a:prstGeom>
          <a:noFill/>
          <a:ln>
            <a:noFill/>
          </a:ln>
        </p:spPr>
        <p:txBody>
          <a:bodyPr anchorCtr="0" anchor="t" bIns="60925" lIns="121875" spcFirstLastPara="1" rIns="121875" wrap="square" tIns="60925">
            <a:noAutofit/>
          </a:bodyPr>
          <a:lstStyle>
            <a:lvl1pPr indent="-381000" lvl="0" marL="457200" marR="0" rtl="0" algn="l">
              <a:lnSpc>
                <a:spcPct val="95000"/>
              </a:lnSpc>
              <a:spcBef>
                <a:spcPts val="1866"/>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1pPr>
            <a:lvl2pPr indent="-355600" lvl="1" marL="914400" marR="0" rtl="0" algn="l">
              <a:lnSpc>
                <a:spcPct val="95000"/>
              </a:lnSpc>
              <a:spcBef>
                <a:spcPts val="1066"/>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lnSpc>
                <a:spcPct val="95000"/>
              </a:lnSpc>
              <a:spcBef>
                <a:spcPts val="1066"/>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3pPr>
            <a:lvl4pPr indent="-342900" lvl="3" marL="1828800" marR="0" rtl="0" algn="l">
              <a:lnSpc>
                <a:spcPct val="95000"/>
              </a:lnSpc>
              <a:spcBef>
                <a:spcPts val="1066"/>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95000"/>
              </a:lnSpc>
              <a:spcBef>
                <a:spcPts val="1066"/>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5pPr>
            <a:lvl6pPr indent="-331470" lvl="5" marL="2743200" marR="0" rtl="0" algn="l">
              <a:lnSpc>
                <a:spcPct val="95000"/>
              </a:lnSpc>
              <a:spcBef>
                <a:spcPts val="1066"/>
              </a:spcBef>
              <a:spcAft>
                <a:spcPts val="0"/>
              </a:spcAft>
              <a:buClr>
                <a:schemeClr val="dk1"/>
              </a:buClr>
              <a:buSzPts val="1620"/>
              <a:buFont typeface="Century Gothic"/>
              <a:buChar char="–"/>
              <a:defRPr b="0" i="0" sz="1800" u="none" cap="none" strike="noStrike">
                <a:solidFill>
                  <a:schemeClr val="dk1"/>
                </a:solidFill>
                <a:latin typeface="Century Gothic"/>
                <a:ea typeface="Century Gothic"/>
                <a:cs typeface="Century Gothic"/>
                <a:sym typeface="Century Gothic"/>
              </a:defRPr>
            </a:lvl6pPr>
            <a:lvl7pPr indent="-331470" lvl="6" marL="3200400" marR="0" rtl="0" algn="l">
              <a:lnSpc>
                <a:spcPct val="95000"/>
              </a:lnSpc>
              <a:spcBef>
                <a:spcPts val="1066"/>
              </a:spcBef>
              <a:spcAft>
                <a:spcPts val="0"/>
              </a:spcAft>
              <a:buClr>
                <a:schemeClr val="dk1"/>
              </a:buClr>
              <a:buSzPts val="1620"/>
              <a:buFont typeface="Century Gothic"/>
              <a:buChar char="–"/>
              <a:defRPr b="0" i="0" sz="1800" u="none" cap="none" strike="noStrike">
                <a:solidFill>
                  <a:schemeClr val="dk1"/>
                </a:solidFill>
                <a:latin typeface="Century Gothic"/>
                <a:ea typeface="Century Gothic"/>
                <a:cs typeface="Century Gothic"/>
                <a:sym typeface="Century Gothic"/>
              </a:defRPr>
            </a:lvl7pPr>
            <a:lvl8pPr indent="-331470" lvl="7" marL="3657600" marR="0" rtl="0" algn="l">
              <a:lnSpc>
                <a:spcPct val="95000"/>
              </a:lnSpc>
              <a:spcBef>
                <a:spcPts val="1066"/>
              </a:spcBef>
              <a:spcAft>
                <a:spcPts val="0"/>
              </a:spcAft>
              <a:buClr>
                <a:schemeClr val="dk1"/>
              </a:buClr>
              <a:buSzPts val="1620"/>
              <a:buFont typeface="Century Gothic"/>
              <a:buChar char="–"/>
              <a:defRPr b="0" i="0" sz="1800" u="none" cap="none" strike="noStrike">
                <a:solidFill>
                  <a:schemeClr val="dk1"/>
                </a:solidFill>
                <a:latin typeface="Century Gothic"/>
                <a:ea typeface="Century Gothic"/>
                <a:cs typeface="Century Gothic"/>
                <a:sym typeface="Century Gothic"/>
              </a:defRPr>
            </a:lvl8pPr>
            <a:lvl9pPr indent="-331470" lvl="8" marL="4114800" marR="0" rtl="0" algn="l">
              <a:lnSpc>
                <a:spcPct val="95000"/>
              </a:lnSpc>
              <a:spcBef>
                <a:spcPts val="1066"/>
              </a:spcBef>
              <a:spcAft>
                <a:spcPts val="0"/>
              </a:spcAft>
              <a:buClr>
                <a:schemeClr val="dk1"/>
              </a:buClr>
              <a:buSzPts val="1620"/>
              <a:buFont typeface="Century Gothic"/>
              <a:buChar char="–"/>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1117309" y="6400801"/>
            <a:ext cx="2742486" cy="320675"/>
          </a:xfrm>
          <a:prstGeom prst="rect">
            <a:avLst/>
          </a:prstGeom>
          <a:noFill/>
          <a:ln>
            <a:noFill/>
          </a:ln>
        </p:spPr>
        <p:txBody>
          <a:bodyPr anchorCtr="0" anchor="b" bIns="60925" lIns="121875" spcFirstLastPara="1" rIns="121875" wrap="square" tIns="60925">
            <a:noAutofit/>
          </a:bodyPr>
          <a:lstStyle>
            <a:lvl1pPr lvl="0" marR="0" rtl="0" algn="l">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1" type="ftr"/>
          </p:nvPr>
        </p:nvSpPr>
        <p:spPr>
          <a:xfrm>
            <a:off x="3907842" y="6400801"/>
            <a:ext cx="6216301" cy="320675"/>
          </a:xfrm>
          <a:prstGeom prst="rect">
            <a:avLst/>
          </a:prstGeom>
          <a:noFill/>
          <a:ln>
            <a:noFill/>
          </a:ln>
        </p:spPr>
        <p:txBody>
          <a:bodyPr anchorCtr="0" anchor="b" bIns="60925" lIns="121875" spcFirstLastPara="1" rIns="121875" wrap="square" tIns="60925">
            <a:noAutofit/>
          </a:bodyPr>
          <a:lstStyle>
            <a:lvl1pPr lvl="0" marR="0" rtl="0" algn="ctr">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15" name="Google Shape;15;p1"/>
          <p:cNvSpPr txBox="1"/>
          <p:nvPr>
            <p:ph idx="12" type="sldNum"/>
          </p:nvPr>
        </p:nvSpPr>
        <p:spPr>
          <a:xfrm>
            <a:off x="10167146" y="6400801"/>
            <a:ext cx="1107518" cy="320675"/>
          </a:xfrm>
          <a:prstGeom prst="rect">
            <a:avLst/>
          </a:prstGeom>
          <a:noFill/>
          <a:ln>
            <a:noFill/>
          </a:ln>
        </p:spPr>
        <p:txBody>
          <a:bodyPr anchorCtr="0" anchor="b" bIns="60925" lIns="121875" spcFirstLastPara="1" rIns="121875" wrap="square" tIns="60925">
            <a:noAutofit/>
          </a:bodyPr>
          <a:lstStyle>
            <a:lvl1pPr indent="0" lvl="0" marL="0" marR="0" rtl="0" algn="r">
              <a:spcBef>
                <a:spcPts val="0"/>
              </a:spcBef>
              <a:buNone/>
              <a:defRPr b="0" i="0" sz="1200" u="none" cap="none" strike="noStrike">
                <a:solidFill>
                  <a:srgbClr val="595959"/>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rgbClr val="595959"/>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rgbClr val="595959"/>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rgbClr val="595959"/>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rgbClr val="595959"/>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rgbClr val="595959"/>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rgbClr val="595959"/>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rgbClr val="595959"/>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rgbClr val="595959"/>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298024" y="1916832"/>
            <a:ext cx="7890801" cy="2578471"/>
          </a:xfrm>
          <a:prstGeom prst="rect">
            <a:avLst/>
          </a:prstGeom>
          <a:noFill/>
          <a:ln>
            <a:noFill/>
          </a:ln>
        </p:spPr>
        <p:txBody>
          <a:bodyPr anchorCtr="0" anchor="b" bIns="60925" lIns="121875" spcFirstLastPara="1" rIns="121875" wrap="square" tIns="60925">
            <a:noAutofit/>
          </a:bodyPr>
          <a:lstStyle/>
          <a:p>
            <a:pPr indent="0" lvl="0" marL="0" rtl="0" algn="l">
              <a:lnSpc>
                <a:spcPct val="90000"/>
              </a:lnSpc>
              <a:spcBef>
                <a:spcPts val="0"/>
              </a:spcBef>
              <a:spcAft>
                <a:spcPts val="0"/>
              </a:spcAft>
              <a:buClr>
                <a:schemeClr val="dk1"/>
              </a:buClr>
              <a:buSzPts val="5400"/>
              <a:buFont typeface="Century Gothic"/>
              <a:buNone/>
            </a:pPr>
            <a:r>
              <a:rPr b="1" lang="en-GB"/>
              <a:t>Discovering OLAP Dimensions in Semi-Structured Data</a:t>
            </a:r>
            <a:endParaRPr/>
          </a:p>
        </p:txBody>
      </p:sp>
      <p:sp>
        <p:nvSpPr>
          <p:cNvPr id="86" name="Google Shape;86;p13"/>
          <p:cNvSpPr txBox="1"/>
          <p:nvPr>
            <p:ph idx="1" type="subTitle"/>
          </p:nvPr>
        </p:nvSpPr>
        <p:spPr>
          <a:xfrm>
            <a:off x="4672383" y="4927600"/>
            <a:ext cx="7008574" cy="1244600"/>
          </a:xfrm>
          <a:prstGeom prst="rect">
            <a:avLst/>
          </a:prstGeom>
          <a:noFill/>
          <a:ln>
            <a:noFill/>
          </a:ln>
        </p:spPr>
        <p:txBody>
          <a:bodyPr anchorCtr="0" anchor="t" bIns="60925" lIns="121875" spcFirstLastPara="1" rIns="121875" wrap="square" tIns="60925">
            <a:noAutofit/>
          </a:bodyPr>
          <a:lstStyle/>
          <a:p>
            <a:pPr indent="0" lvl="0" marL="0" rtl="0" algn="l">
              <a:lnSpc>
                <a:spcPct val="75000"/>
              </a:lnSpc>
              <a:spcBef>
                <a:spcPts val="0"/>
              </a:spcBef>
              <a:spcAft>
                <a:spcPts val="0"/>
              </a:spcAft>
              <a:buClr>
                <a:schemeClr val="dk1"/>
              </a:buClr>
              <a:buSzPts val="2590"/>
              <a:buNone/>
            </a:pPr>
            <a:r>
              <a:rPr b="1" lang="en-GB" sz="2590"/>
              <a:t>Team 5:</a:t>
            </a:r>
            <a:endParaRPr/>
          </a:p>
          <a:p>
            <a:pPr indent="0" lvl="0" marL="0" rtl="0" algn="l">
              <a:lnSpc>
                <a:spcPct val="75000"/>
              </a:lnSpc>
              <a:spcBef>
                <a:spcPts val="0"/>
              </a:spcBef>
              <a:spcAft>
                <a:spcPts val="0"/>
              </a:spcAft>
              <a:buClr>
                <a:schemeClr val="dk1"/>
              </a:buClr>
              <a:buSzPts val="2220"/>
              <a:buNone/>
            </a:pPr>
            <a:r>
              <a:rPr lang="en-GB" sz="2220"/>
              <a:t>Muriel Banze</a:t>
            </a:r>
            <a:endParaRPr/>
          </a:p>
          <a:p>
            <a:pPr indent="0" lvl="0" marL="0" rtl="0" algn="l">
              <a:lnSpc>
                <a:spcPct val="75000"/>
              </a:lnSpc>
              <a:spcBef>
                <a:spcPts val="0"/>
              </a:spcBef>
              <a:spcAft>
                <a:spcPts val="0"/>
              </a:spcAft>
              <a:buClr>
                <a:schemeClr val="dk1"/>
              </a:buClr>
              <a:buSzPts val="2220"/>
              <a:buNone/>
            </a:pPr>
            <a:r>
              <a:rPr lang="en-GB" sz="2220"/>
              <a:t>Sahil Shah</a:t>
            </a:r>
            <a:endParaRPr/>
          </a:p>
          <a:p>
            <a:pPr indent="0" lvl="0" marL="0" rtl="0" algn="l">
              <a:lnSpc>
                <a:spcPct val="75000"/>
              </a:lnSpc>
              <a:spcBef>
                <a:spcPts val="0"/>
              </a:spcBef>
              <a:spcAft>
                <a:spcPts val="0"/>
              </a:spcAft>
              <a:buClr>
                <a:schemeClr val="dk1"/>
              </a:buClr>
              <a:buSzPts val="2220"/>
              <a:buNone/>
            </a:pPr>
            <a:r>
              <a:rPr lang="en-GB" sz="2220"/>
              <a:t>Siddharth Chauhan</a:t>
            </a:r>
            <a:endParaRPr sz="2220"/>
          </a:p>
        </p:txBody>
      </p:sp>
      <p:sp>
        <p:nvSpPr>
          <p:cNvPr id="87" name="Google Shape;87;p13"/>
          <p:cNvSpPr txBox="1"/>
          <p:nvPr/>
        </p:nvSpPr>
        <p:spPr>
          <a:xfrm>
            <a:off x="10126860" y="476672"/>
            <a:ext cx="15540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entury Gothic"/>
                <a:ea typeface="Century Gothic"/>
                <a:cs typeface="Century Gothic"/>
                <a:sym typeface="Century Gothic"/>
              </a:rPr>
              <a:t>Report 3</a:t>
            </a:r>
            <a:endParaRPr sz="18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p>
            <a:pPr indent="0" lvl="0" marL="0" rtl="0" algn="l">
              <a:lnSpc>
                <a:spcPct val="85000"/>
              </a:lnSpc>
              <a:spcBef>
                <a:spcPts val="0"/>
              </a:spcBef>
              <a:spcAft>
                <a:spcPts val="0"/>
              </a:spcAft>
              <a:buClr>
                <a:schemeClr val="dk1"/>
              </a:buClr>
              <a:buSzPts val="4400"/>
              <a:buFont typeface="Century Gothic"/>
              <a:buNone/>
            </a:pPr>
            <a:r>
              <a:rPr b="1" lang="en-GB"/>
              <a:t>Contribution</a:t>
            </a:r>
            <a:endParaRPr b="1"/>
          </a:p>
        </p:txBody>
      </p:sp>
      <p:sp>
        <p:nvSpPr>
          <p:cNvPr id="141" name="Google Shape;141;p22"/>
          <p:cNvSpPr txBox="1"/>
          <p:nvPr>
            <p:ph idx="1" type="body"/>
          </p:nvPr>
        </p:nvSpPr>
        <p:spPr>
          <a:xfrm>
            <a:off x="1117309" y="1701800"/>
            <a:ext cx="10157354" cy="4470400"/>
          </a:xfrm>
          <a:prstGeom prst="rect">
            <a:avLst/>
          </a:prstGeom>
          <a:noFill/>
          <a:ln>
            <a:noFill/>
          </a:ln>
        </p:spPr>
        <p:txBody>
          <a:bodyPr anchorCtr="0" anchor="t" bIns="60925" lIns="121875" spcFirstLastPara="1" rIns="121875" wrap="square" tIns="60925">
            <a:noAutofit/>
          </a:bodyPr>
          <a:lstStyle/>
          <a:p>
            <a:pPr indent="-304747" lvl="0" marL="304747" rtl="0" algn="just">
              <a:lnSpc>
                <a:spcPct val="95000"/>
              </a:lnSpc>
              <a:spcBef>
                <a:spcPts val="0"/>
              </a:spcBef>
              <a:spcAft>
                <a:spcPts val="0"/>
              </a:spcAft>
              <a:buClr>
                <a:schemeClr val="dk1"/>
              </a:buClr>
              <a:buSzPts val="2400"/>
              <a:buChar char="•"/>
            </a:pPr>
            <a:r>
              <a:rPr lang="en-GB">
                <a:latin typeface="Calibri"/>
                <a:ea typeface="Calibri"/>
                <a:cs typeface="Calibri"/>
                <a:sym typeface="Calibri"/>
              </a:rPr>
              <a:t>The paper contributed in the field of Data warehousing by extending the OLAP capabilities using content-driven discovery of facts and dimensions.</a:t>
            </a:r>
            <a:endParaRPr/>
          </a:p>
          <a:p>
            <a:pPr indent="-304747" lvl="0" marL="304747" rtl="0" algn="just">
              <a:lnSpc>
                <a:spcPct val="95000"/>
              </a:lnSpc>
              <a:spcBef>
                <a:spcPts val="1866"/>
              </a:spcBef>
              <a:spcAft>
                <a:spcPts val="0"/>
              </a:spcAft>
              <a:buClr>
                <a:schemeClr val="dk1"/>
              </a:buClr>
              <a:buSzPts val="2400"/>
              <a:buChar char="•"/>
            </a:pPr>
            <a:r>
              <a:rPr lang="en-GB">
                <a:latin typeface="Calibri"/>
                <a:ea typeface="Calibri"/>
                <a:cs typeface="Calibri"/>
                <a:sym typeface="Calibri"/>
              </a:rPr>
              <a:t> It also discovers new elements using data mining techniques such as classification. </a:t>
            </a:r>
            <a:endParaRPr>
              <a:latin typeface="Calibri"/>
              <a:ea typeface="Calibri"/>
              <a:cs typeface="Calibri"/>
              <a:sym typeface="Calibri"/>
            </a:endParaRPr>
          </a:p>
          <a:p>
            <a:pPr indent="-304747" lvl="0" marL="304747" rtl="0" algn="just">
              <a:lnSpc>
                <a:spcPct val="95000"/>
              </a:lnSpc>
              <a:spcBef>
                <a:spcPts val="1866"/>
              </a:spcBef>
              <a:spcAft>
                <a:spcPts val="0"/>
              </a:spcAft>
              <a:buClr>
                <a:schemeClr val="dk1"/>
              </a:buClr>
              <a:buSzPts val="2400"/>
              <a:buChar char="•"/>
            </a:pPr>
            <a:r>
              <a:rPr lang="en-GB">
                <a:latin typeface="Calibri"/>
                <a:ea typeface="Calibri"/>
                <a:cs typeface="Calibri"/>
                <a:sym typeface="Calibri"/>
              </a:rPr>
              <a:t>The paper gives great emphasis on challenges associated with generating, maintaining and querying newly discovered elements of the cube. </a:t>
            </a:r>
            <a:endParaRPr>
              <a:latin typeface="Calibri"/>
              <a:ea typeface="Calibri"/>
              <a:cs typeface="Calibri"/>
              <a:sym typeface="Calibri"/>
            </a:endParaRPr>
          </a:p>
          <a:p>
            <a:pPr indent="-304747" lvl="0" marL="304747" rtl="0" algn="just">
              <a:lnSpc>
                <a:spcPct val="95000"/>
              </a:lnSpc>
              <a:spcBef>
                <a:spcPts val="1866"/>
              </a:spcBef>
              <a:spcAft>
                <a:spcPts val="0"/>
              </a:spcAft>
              <a:buClr>
                <a:schemeClr val="dk1"/>
              </a:buClr>
              <a:buSzPts val="2400"/>
              <a:buChar char="•"/>
            </a:pPr>
            <a:r>
              <a:rPr lang="en-GB">
                <a:latin typeface="Calibri"/>
                <a:ea typeface="Calibri"/>
                <a:cs typeface="Calibri"/>
                <a:sym typeface="Calibri"/>
              </a:rPr>
              <a:t>Furthermore, the paper's main contribution can be seen in the enrichment of existing data through incorporation of dynamic characters like user activity, popularity, messaging behaviour etc.</a:t>
            </a:r>
            <a:endParaRPr>
              <a:latin typeface="Calibri"/>
              <a:ea typeface="Calibri"/>
              <a:cs typeface="Calibri"/>
              <a:sym typeface="Calibri"/>
            </a:endParaRPr>
          </a:p>
          <a:p>
            <a:pPr indent="0" lvl="0" marL="0" rtl="0" algn="just">
              <a:lnSpc>
                <a:spcPct val="95000"/>
              </a:lnSpc>
              <a:spcBef>
                <a:spcPts val="1866"/>
              </a:spcBef>
              <a:spcAft>
                <a:spcPts val="0"/>
              </a:spcAft>
              <a:buClr>
                <a:schemeClr val="dk1"/>
              </a:buClr>
              <a:buSzPts val="2400"/>
              <a:buNone/>
            </a:pPr>
            <a:r>
              <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p>
            <a:pPr indent="0" lvl="0" marL="0" rtl="0" algn="l">
              <a:lnSpc>
                <a:spcPct val="85000"/>
              </a:lnSpc>
              <a:spcBef>
                <a:spcPts val="0"/>
              </a:spcBef>
              <a:spcAft>
                <a:spcPts val="0"/>
              </a:spcAft>
              <a:buClr>
                <a:schemeClr val="dk1"/>
              </a:buClr>
              <a:buSzPts val="4400"/>
              <a:buFont typeface="Century Gothic"/>
              <a:buNone/>
            </a:pPr>
            <a:r>
              <a:rPr b="1" lang="en-GB"/>
              <a:t>Novelty</a:t>
            </a:r>
            <a:endParaRPr b="1"/>
          </a:p>
        </p:txBody>
      </p:sp>
      <p:sp>
        <p:nvSpPr>
          <p:cNvPr id="147" name="Google Shape;147;p23"/>
          <p:cNvSpPr txBox="1"/>
          <p:nvPr>
            <p:ph idx="1" type="body"/>
          </p:nvPr>
        </p:nvSpPr>
        <p:spPr>
          <a:xfrm>
            <a:off x="1117309" y="1701800"/>
            <a:ext cx="10157354" cy="4470400"/>
          </a:xfrm>
          <a:prstGeom prst="rect">
            <a:avLst/>
          </a:prstGeom>
          <a:noFill/>
          <a:ln>
            <a:noFill/>
          </a:ln>
        </p:spPr>
        <p:txBody>
          <a:bodyPr anchorCtr="0" anchor="t" bIns="60925" lIns="121875" spcFirstLastPara="1" rIns="121875" wrap="square" tIns="60925">
            <a:noAutofit/>
          </a:bodyPr>
          <a:lstStyle/>
          <a:p>
            <a:pPr indent="-304747" lvl="0" marL="304747" rtl="0" algn="l">
              <a:lnSpc>
                <a:spcPct val="95000"/>
              </a:lnSpc>
              <a:spcBef>
                <a:spcPts val="0"/>
              </a:spcBef>
              <a:spcAft>
                <a:spcPts val="0"/>
              </a:spcAft>
              <a:buClr>
                <a:schemeClr val="dk1"/>
              </a:buClr>
              <a:buSzPts val="2400"/>
              <a:buChar char="•"/>
            </a:pPr>
            <a:r>
              <a:rPr lang="en-GB">
                <a:latin typeface="Calibri"/>
                <a:ea typeface="Calibri"/>
                <a:cs typeface="Calibri"/>
                <a:sym typeface="Calibri"/>
              </a:rPr>
              <a:t>The heterogeneous and rigid structure of the data makes it  difficult to map semi-structured data to multi-dimensional cubes. </a:t>
            </a:r>
            <a:endParaRPr>
              <a:latin typeface="Calibri"/>
              <a:ea typeface="Calibri"/>
              <a:cs typeface="Calibri"/>
              <a:sym typeface="Calibri"/>
            </a:endParaRPr>
          </a:p>
          <a:p>
            <a:pPr indent="-304746" lvl="0" marL="304746" rtl="0" algn="l">
              <a:lnSpc>
                <a:spcPct val="95000"/>
              </a:lnSpc>
              <a:spcBef>
                <a:spcPts val="1866"/>
              </a:spcBef>
              <a:spcAft>
                <a:spcPts val="0"/>
              </a:spcAft>
              <a:buClr>
                <a:schemeClr val="dk1"/>
              </a:buClr>
              <a:buSzPts val="2400"/>
              <a:buChar char="•"/>
            </a:pPr>
            <a:r>
              <a:rPr lang="en-GB">
                <a:latin typeface="Calibri"/>
                <a:ea typeface="Calibri"/>
                <a:cs typeface="Calibri"/>
                <a:sym typeface="Calibri"/>
              </a:rPr>
              <a:t>The author uses a unique approach of converting JSON input objects coming from Twitter to XML format and uses a highly efficient BaseX storage as its staging area. </a:t>
            </a:r>
            <a:endParaRPr>
              <a:latin typeface="Calibri"/>
              <a:ea typeface="Calibri"/>
              <a:cs typeface="Calibri"/>
              <a:sym typeface="Calibri"/>
            </a:endParaRPr>
          </a:p>
          <a:p>
            <a:pPr indent="0" lvl="0" marL="304746" rtl="0" algn="l">
              <a:lnSpc>
                <a:spcPct val="95000"/>
              </a:lnSpc>
              <a:spcBef>
                <a:spcPts val="1866"/>
              </a:spcBef>
              <a:spcAft>
                <a:spcPts val="0"/>
              </a:spcAft>
              <a:buNone/>
            </a:pPr>
            <a:r>
              <a:t/>
            </a:r>
            <a:endParaRPr>
              <a:latin typeface="Calibri"/>
              <a:ea typeface="Calibri"/>
              <a:cs typeface="Calibri"/>
              <a:sym typeface="Calibri"/>
            </a:endParaRPr>
          </a:p>
          <a:p>
            <a:pPr indent="0" lvl="0" marL="304746" rtl="0" algn="l">
              <a:spcBef>
                <a:spcPts val="1866"/>
              </a:spcBef>
              <a:spcAft>
                <a:spcPts val="0"/>
              </a:spcAft>
              <a:buNone/>
            </a:pPr>
            <a:r>
              <a:t/>
            </a:r>
            <a:endParaRPr>
              <a:latin typeface="Calibri"/>
              <a:ea typeface="Calibri"/>
              <a:cs typeface="Calibri"/>
              <a:sym typeface="Calibri"/>
            </a:endParaRPr>
          </a:p>
          <a:p>
            <a:pPr indent="0" lvl="0" marL="304746" rtl="0" algn="l">
              <a:lnSpc>
                <a:spcPct val="95000"/>
              </a:lnSpc>
              <a:spcBef>
                <a:spcPts val="1866"/>
              </a:spcBef>
              <a:spcAft>
                <a:spcPts val="0"/>
              </a:spcAft>
              <a:buNone/>
            </a:pPr>
            <a:r>
              <a:t/>
            </a:r>
            <a:endParaRPr>
              <a:latin typeface="Calibri"/>
              <a:ea typeface="Calibri"/>
              <a:cs typeface="Calibri"/>
              <a:sym typeface="Calibri"/>
            </a:endParaRPr>
          </a:p>
          <a:p>
            <a:pPr indent="0" lvl="0" marL="0" rtl="0" algn="l">
              <a:lnSpc>
                <a:spcPct val="95000"/>
              </a:lnSpc>
              <a:spcBef>
                <a:spcPts val="1866"/>
              </a:spcBef>
              <a:spcAft>
                <a:spcPts val="0"/>
              </a:spcAft>
              <a:buNone/>
            </a:pPr>
            <a:r>
              <a:t/>
            </a:r>
            <a:endParaRPr>
              <a:latin typeface="Calibri"/>
              <a:ea typeface="Calibri"/>
              <a:cs typeface="Calibri"/>
              <a:sym typeface="Calibri"/>
            </a:endParaRPr>
          </a:p>
          <a:p>
            <a:pPr indent="0" lvl="0" marL="304746" rtl="0" algn="l">
              <a:lnSpc>
                <a:spcPct val="95000"/>
              </a:lnSpc>
              <a:spcBef>
                <a:spcPts val="1866"/>
              </a:spcBef>
              <a:spcAft>
                <a:spcPts val="0"/>
              </a:spcAft>
              <a:buNone/>
            </a:pPr>
            <a:r>
              <a:t/>
            </a:r>
            <a:endParaRPr>
              <a:latin typeface="Calibri"/>
              <a:ea typeface="Calibri"/>
              <a:cs typeface="Calibri"/>
              <a:sym typeface="Calibri"/>
            </a:endParaRPr>
          </a:p>
          <a:p>
            <a:pPr indent="-152347" lvl="0" marL="304747" rtl="0" algn="l">
              <a:lnSpc>
                <a:spcPct val="95000"/>
              </a:lnSpc>
              <a:spcBef>
                <a:spcPts val="1866"/>
              </a:spcBef>
              <a:spcAft>
                <a:spcPts val="0"/>
              </a:spcAft>
              <a:buClr>
                <a:schemeClr val="dk1"/>
              </a:buClr>
              <a:buSzPts val="2400"/>
              <a:buNone/>
            </a:pPr>
            <a:r>
              <a:t/>
            </a:r>
            <a:endParaRPr>
              <a:latin typeface="Calibri"/>
              <a:ea typeface="Calibri"/>
              <a:cs typeface="Calibri"/>
              <a:sym typeface="Calibri"/>
            </a:endParaRPr>
          </a:p>
        </p:txBody>
      </p:sp>
      <p:pic>
        <p:nvPicPr>
          <p:cNvPr id="148" name="Google Shape;148;p23"/>
          <p:cNvPicPr preferRelativeResize="0"/>
          <p:nvPr/>
        </p:nvPicPr>
        <p:blipFill>
          <a:blip r:embed="rId3">
            <a:alphaModFix/>
          </a:blip>
          <a:stretch>
            <a:fillRect/>
          </a:stretch>
        </p:blipFill>
        <p:spPr>
          <a:xfrm>
            <a:off x="351900" y="3785500"/>
            <a:ext cx="5895975" cy="2762250"/>
          </a:xfrm>
          <a:prstGeom prst="rect">
            <a:avLst/>
          </a:prstGeom>
          <a:noFill/>
          <a:ln>
            <a:noFill/>
          </a:ln>
        </p:spPr>
      </p:pic>
      <p:pic>
        <p:nvPicPr>
          <p:cNvPr id="149" name="Google Shape;149;p23"/>
          <p:cNvPicPr preferRelativeResize="0"/>
          <p:nvPr/>
        </p:nvPicPr>
        <p:blipFill rotWithShape="1">
          <a:blip r:embed="rId4">
            <a:alphaModFix/>
          </a:blip>
          <a:srcRect b="0" l="0" r="5258" t="0"/>
          <a:stretch/>
        </p:blipFill>
        <p:spPr>
          <a:xfrm>
            <a:off x="6247875" y="3785500"/>
            <a:ext cx="5895975" cy="2762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1101984" y="479250"/>
            <a:ext cx="10157400" cy="4470300"/>
          </a:xfrm>
          <a:prstGeom prst="rect">
            <a:avLst/>
          </a:prstGeom>
        </p:spPr>
        <p:txBody>
          <a:bodyPr anchorCtr="0" anchor="t" bIns="60925" lIns="121875" spcFirstLastPara="1" rIns="121875" wrap="square" tIns="60925">
            <a:noAutofit/>
          </a:bodyPr>
          <a:lstStyle/>
          <a:p>
            <a:pPr indent="-304746" lvl="0" marL="304746" rtl="0" algn="l">
              <a:spcBef>
                <a:spcPts val="1866"/>
              </a:spcBef>
              <a:spcAft>
                <a:spcPts val="0"/>
              </a:spcAft>
              <a:buSzPts val="2400"/>
              <a:buChar char="•"/>
            </a:pPr>
            <a:r>
              <a:rPr lang="en-GB">
                <a:latin typeface="Calibri"/>
                <a:ea typeface="Calibri"/>
                <a:cs typeface="Calibri"/>
                <a:sym typeface="Calibri"/>
              </a:rPr>
              <a:t>This transformation is used further for obtaining relational view from XML schema and mapping to multi dimensional models. </a:t>
            </a:r>
            <a:endParaRPr>
              <a:latin typeface="Calibri"/>
              <a:ea typeface="Calibri"/>
              <a:cs typeface="Calibri"/>
              <a:sym typeface="Calibri"/>
            </a:endParaRPr>
          </a:p>
          <a:p>
            <a:pPr indent="-304746" lvl="0" marL="304746" rtl="0" algn="l">
              <a:spcBef>
                <a:spcPts val="1866"/>
              </a:spcBef>
              <a:spcAft>
                <a:spcPts val="0"/>
              </a:spcAft>
              <a:buSzPts val="2400"/>
              <a:buChar char="•"/>
            </a:pPr>
            <a:r>
              <a:rPr lang="en-GB">
                <a:latin typeface="Calibri"/>
                <a:ea typeface="Calibri"/>
                <a:cs typeface="Calibri"/>
                <a:sym typeface="Calibri"/>
              </a:rPr>
              <a:t>The paper uses extended Dimensional fact Model (x-DFM) graphical notations where dimensions are designed as graphs of hierarchy, levels are represented by nodes and roll-up operations through edges. </a:t>
            </a:r>
            <a:endParaRPr>
              <a:latin typeface="Calibri"/>
              <a:ea typeface="Calibri"/>
              <a:cs typeface="Calibri"/>
              <a:sym typeface="Calibri"/>
            </a:endParaRPr>
          </a:p>
          <a:p>
            <a:pPr indent="0" lvl="0" marL="0" rtl="0" algn="l">
              <a:spcBef>
                <a:spcPts val="1866"/>
              </a:spcBef>
              <a:spcAft>
                <a:spcPts val="0"/>
              </a:spcAft>
              <a:buNone/>
            </a:pPr>
            <a:r>
              <a:t/>
            </a:r>
            <a:endParaRPr/>
          </a:p>
        </p:txBody>
      </p:sp>
      <p:pic>
        <p:nvPicPr>
          <p:cNvPr id="156" name="Google Shape;156;p24"/>
          <p:cNvPicPr preferRelativeResize="0"/>
          <p:nvPr/>
        </p:nvPicPr>
        <p:blipFill rotWithShape="1">
          <a:blip r:embed="rId3">
            <a:alphaModFix/>
          </a:blip>
          <a:srcRect b="7872" l="0" r="3091" t="2968"/>
          <a:stretch/>
        </p:blipFill>
        <p:spPr>
          <a:xfrm>
            <a:off x="2468425" y="2990600"/>
            <a:ext cx="7251976" cy="3685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1015746" y="-214675"/>
            <a:ext cx="10157400" cy="1397100"/>
          </a:xfrm>
          <a:prstGeom prst="rect">
            <a:avLst/>
          </a:prstGeom>
          <a:noFill/>
          <a:ln>
            <a:noFill/>
          </a:ln>
        </p:spPr>
        <p:txBody>
          <a:bodyPr anchorCtr="0" anchor="b" bIns="60925" lIns="121875" spcFirstLastPara="1" rIns="121875" wrap="square" tIns="60925">
            <a:noAutofit/>
          </a:bodyPr>
          <a:lstStyle/>
          <a:p>
            <a:pPr indent="0" lvl="0" marL="0" rtl="0" algn="l">
              <a:lnSpc>
                <a:spcPct val="85000"/>
              </a:lnSpc>
              <a:spcBef>
                <a:spcPts val="0"/>
              </a:spcBef>
              <a:spcAft>
                <a:spcPts val="0"/>
              </a:spcAft>
              <a:buClr>
                <a:schemeClr val="dk1"/>
              </a:buClr>
              <a:buSzPts val="4400"/>
              <a:buFont typeface="Century Gothic"/>
              <a:buNone/>
            </a:pPr>
            <a:r>
              <a:rPr b="1" lang="en-GB"/>
              <a:t>Novelty continued…</a:t>
            </a:r>
            <a:endParaRPr b="1"/>
          </a:p>
        </p:txBody>
      </p:sp>
      <p:sp>
        <p:nvSpPr>
          <p:cNvPr id="162" name="Google Shape;162;p25"/>
          <p:cNvSpPr txBox="1"/>
          <p:nvPr>
            <p:ph idx="1" type="body"/>
          </p:nvPr>
        </p:nvSpPr>
        <p:spPr>
          <a:xfrm>
            <a:off x="1015734" y="1043575"/>
            <a:ext cx="10157400" cy="4470300"/>
          </a:xfrm>
          <a:prstGeom prst="rect">
            <a:avLst/>
          </a:prstGeom>
          <a:noFill/>
          <a:ln>
            <a:noFill/>
          </a:ln>
        </p:spPr>
        <p:txBody>
          <a:bodyPr anchorCtr="0" anchor="t" bIns="60925" lIns="121875" spcFirstLastPara="1" rIns="121875" wrap="square" tIns="60925">
            <a:noAutofit/>
          </a:bodyPr>
          <a:lstStyle/>
          <a:p>
            <a:pPr indent="-304747" lvl="0" marL="304747" rtl="0" algn="l">
              <a:lnSpc>
                <a:spcPct val="95000"/>
              </a:lnSpc>
              <a:spcBef>
                <a:spcPts val="0"/>
              </a:spcBef>
              <a:spcAft>
                <a:spcPts val="0"/>
              </a:spcAft>
              <a:buClr>
                <a:schemeClr val="dk1"/>
              </a:buClr>
              <a:buSzPts val="2400"/>
              <a:buChar char="•"/>
            </a:pPr>
            <a:r>
              <a:rPr lang="en-GB">
                <a:latin typeface="Calibri"/>
                <a:ea typeface="Calibri"/>
                <a:cs typeface="Calibri"/>
                <a:sym typeface="Calibri"/>
              </a:rPr>
              <a:t>While modelling of the newly discovered elements to existing dimensions generates a number of challenges in implementing, querying and maintaining. </a:t>
            </a:r>
            <a:endParaRPr>
              <a:latin typeface="Calibri"/>
              <a:ea typeface="Calibri"/>
              <a:cs typeface="Calibri"/>
              <a:sym typeface="Calibri"/>
            </a:endParaRPr>
          </a:p>
          <a:p>
            <a:pPr indent="-304747" lvl="0" marL="304747" rtl="0" algn="l">
              <a:lnSpc>
                <a:spcPct val="95000"/>
              </a:lnSpc>
              <a:spcBef>
                <a:spcPts val="1866"/>
              </a:spcBef>
              <a:spcAft>
                <a:spcPts val="0"/>
              </a:spcAft>
              <a:buClr>
                <a:schemeClr val="dk1"/>
              </a:buClr>
              <a:buSzPts val="2400"/>
              <a:buChar char="•"/>
            </a:pPr>
            <a:r>
              <a:rPr lang="en-GB">
                <a:latin typeface="Calibri"/>
                <a:ea typeface="Calibri"/>
                <a:cs typeface="Calibri"/>
                <a:sym typeface="Calibri"/>
              </a:rPr>
              <a:t>The author provides a unique approach of handling static, derived and discovered elements through an example which is based on user number of followers and friends, current ranking is calculated that help in classifying the popularity of user as superstar, celebrity, popular, regular or unpopular.</a:t>
            </a:r>
            <a:br>
              <a:rPr lang="en-GB">
                <a:latin typeface="Calibri"/>
                <a:ea typeface="Calibri"/>
                <a:cs typeface="Calibri"/>
                <a:sym typeface="Calibri"/>
              </a:rPr>
            </a:br>
            <a:endParaRPr/>
          </a:p>
        </p:txBody>
      </p:sp>
      <p:pic>
        <p:nvPicPr>
          <p:cNvPr id="163" name="Google Shape;163;p25"/>
          <p:cNvPicPr preferRelativeResize="0"/>
          <p:nvPr/>
        </p:nvPicPr>
        <p:blipFill>
          <a:blip r:embed="rId3">
            <a:alphaModFix/>
          </a:blip>
          <a:stretch>
            <a:fillRect/>
          </a:stretch>
        </p:blipFill>
        <p:spPr>
          <a:xfrm>
            <a:off x="2584488" y="3803200"/>
            <a:ext cx="7019925" cy="2917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2123863" y="1244050"/>
            <a:ext cx="7941075" cy="4926575"/>
          </a:xfrm>
          <a:prstGeom prst="rect">
            <a:avLst/>
          </a:prstGeom>
          <a:noFill/>
          <a:ln>
            <a:noFill/>
          </a:ln>
        </p:spPr>
      </p:pic>
      <p:sp>
        <p:nvSpPr>
          <p:cNvPr id="170" name="Google Shape;170;p26"/>
          <p:cNvSpPr txBox="1"/>
          <p:nvPr>
            <p:ph type="title"/>
          </p:nvPr>
        </p:nvSpPr>
        <p:spPr>
          <a:xfrm>
            <a:off x="1015721" y="193925"/>
            <a:ext cx="10157400" cy="1397100"/>
          </a:xfrm>
          <a:prstGeom prst="rect">
            <a:avLst/>
          </a:prstGeom>
        </p:spPr>
        <p:txBody>
          <a:bodyPr anchorCtr="0" anchor="b" bIns="60925" lIns="121875" spcFirstLastPara="1" rIns="121875" wrap="square" tIns="60925">
            <a:noAutofit/>
          </a:bodyPr>
          <a:lstStyle/>
          <a:p>
            <a:pPr indent="0" lvl="0" marL="0" rtl="0" algn="l">
              <a:spcBef>
                <a:spcPts val="0"/>
              </a:spcBef>
              <a:spcAft>
                <a:spcPts val="0"/>
              </a:spcAft>
              <a:buClr>
                <a:schemeClr val="dk1"/>
              </a:buClr>
              <a:buSzPts val="4400"/>
              <a:buFont typeface="Century Gothic"/>
              <a:buNone/>
            </a:pPr>
            <a:r>
              <a:rPr b="1" lang="en-GB"/>
              <a:t>Novelty continued…</a:t>
            </a:r>
            <a:endParaRPr b="1"/>
          </a:p>
          <a:p>
            <a:pPr indent="0" lvl="0" marL="0" rtl="0" algn="l">
              <a:spcBef>
                <a:spcPts val="0"/>
              </a:spcBef>
              <a:spcAft>
                <a:spcPts val="0"/>
              </a:spcAft>
              <a:buNone/>
            </a:pPr>
            <a:r>
              <a:t/>
            </a:r>
            <a:endParaRPr/>
          </a:p>
        </p:txBody>
      </p:sp>
      <p:pic>
        <p:nvPicPr>
          <p:cNvPr id="171" name="Google Shape;171;p26"/>
          <p:cNvPicPr preferRelativeResize="0"/>
          <p:nvPr/>
        </p:nvPicPr>
        <p:blipFill>
          <a:blip r:embed="rId4">
            <a:alphaModFix/>
          </a:blip>
          <a:stretch>
            <a:fillRect/>
          </a:stretch>
        </p:blipFill>
        <p:spPr>
          <a:xfrm>
            <a:off x="4222763" y="6384950"/>
            <a:ext cx="3743325" cy="34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p>
            <a:pPr indent="0" lvl="0" marL="0" rtl="0" algn="l">
              <a:lnSpc>
                <a:spcPct val="85000"/>
              </a:lnSpc>
              <a:spcBef>
                <a:spcPts val="0"/>
              </a:spcBef>
              <a:spcAft>
                <a:spcPts val="0"/>
              </a:spcAft>
              <a:buClr>
                <a:schemeClr val="dk1"/>
              </a:buClr>
              <a:buSzPts val="4400"/>
              <a:buFont typeface="Century Gothic"/>
              <a:buNone/>
            </a:pPr>
            <a:r>
              <a:rPr b="1" lang="en-GB"/>
              <a:t>Validation</a:t>
            </a:r>
            <a:endParaRPr b="1"/>
          </a:p>
        </p:txBody>
      </p:sp>
      <p:sp>
        <p:nvSpPr>
          <p:cNvPr id="177" name="Google Shape;177;p27"/>
          <p:cNvSpPr txBox="1"/>
          <p:nvPr>
            <p:ph idx="1" type="body"/>
          </p:nvPr>
        </p:nvSpPr>
        <p:spPr>
          <a:xfrm>
            <a:off x="1117309" y="1701800"/>
            <a:ext cx="10157354" cy="4470400"/>
          </a:xfrm>
          <a:prstGeom prst="rect">
            <a:avLst/>
          </a:prstGeom>
          <a:noFill/>
          <a:ln>
            <a:noFill/>
          </a:ln>
        </p:spPr>
        <p:txBody>
          <a:bodyPr anchorCtr="0" anchor="t" bIns="60925" lIns="121875" spcFirstLastPara="1" rIns="121875" wrap="square" tIns="60925">
            <a:noAutofit/>
          </a:bodyPr>
          <a:lstStyle/>
          <a:p>
            <a:pPr indent="-304747" lvl="0" marL="304747" rtl="0" algn="l">
              <a:lnSpc>
                <a:spcPct val="85000"/>
              </a:lnSpc>
              <a:spcBef>
                <a:spcPts val="0"/>
              </a:spcBef>
              <a:spcAft>
                <a:spcPts val="0"/>
              </a:spcAft>
              <a:buClr>
                <a:schemeClr val="dk1"/>
              </a:buClr>
              <a:buSzPts val="2400"/>
              <a:buChar char="•"/>
            </a:pPr>
            <a:r>
              <a:rPr lang="en-GB">
                <a:latin typeface="Calibri"/>
                <a:ea typeface="Calibri"/>
                <a:cs typeface="Calibri"/>
                <a:sym typeface="Calibri"/>
              </a:rPr>
              <a:t>In this paper the author uses semi-structured data for extraction of multidimensional data cube for OLAP and including the static, derived and dynamic categories in the existing model using Data Mining methods. </a:t>
            </a:r>
            <a:endParaRPr>
              <a:latin typeface="Calibri"/>
              <a:ea typeface="Calibri"/>
              <a:cs typeface="Calibri"/>
              <a:sym typeface="Calibri"/>
            </a:endParaRPr>
          </a:p>
          <a:p>
            <a:pPr indent="-304747" lvl="0" marL="304747" rtl="0" algn="l">
              <a:lnSpc>
                <a:spcPct val="85000"/>
              </a:lnSpc>
              <a:spcBef>
                <a:spcPts val="1866"/>
              </a:spcBef>
              <a:spcAft>
                <a:spcPts val="0"/>
              </a:spcAft>
              <a:buClr>
                <a:schemeClr val="dk1"/>
              </a:buClr>
              <a:buSzPts val="2400"/>
              <a:buChar char="•"/>
            </a:pPr>
            <a:r>
              <a:rPr lang="en-GB">
                <a:latin typeface="Calibri"/>
                <a:ea typeface="Calibri"/>
                <a:cs typeface="Calibri"/>
                <a:sym typeface="Calibri"/>
              </a:rPr>
              <a:t>The paper considered different sources to enrich the data using external sources and API’s for application of knowledge discovery techniques.  </a:t>
            </a:r>
            <a:endParaRPr>
              <a:latin typeface="Calibri"/>
              <a:ea typeface="Calibri"/>
              <a:cs typeface="Calibri"/>
              <a:sym typeface="Calibri"/>
            </a:endParaRPr>
          </a:p>
          <a:p>
            <a:pPr indent="-304746" lvl="0" marL="304746" rtl="0" algn="l">
              <a:lnSpc>
                <a:spcPct val="85000"/>
              </a:lnSpc>
              <a:spcBef>
                <a:spcPts val="1866"/>
              </a:spcBef>
              <a:spcAft>
                <a:spcPts val="0"/>
              </a:spcAft>
              <a:buClr>
                <a:schemeClr val="dk1"/>
              </a:buClr>
              <a:buSzPts val="2400"/>
              <a:buChar char="•"/>
            </a:pPr>
            <a:r>
              <a:rPr lang="en-GB">
                <a:latin typeface="Calibri"/>
                <a:ea typeface="Calibri"/>
                <a:cs typeface="Calibri"/>
                <a:sym typeface="Calibri"/>
              </a:rPr>
              <a:t>The author further validates the novelty of newly discovered categories at the conceptual and logical level by implementing slowly changing Dimensions. </a:t>
            </a:r>
            <a:endParaRPr>
              <a:latin typeface="Calibri"/>
              <a:ea typeface="Calibri"/>
              <a:cs typeface="Calibri"/>
              <a:sym typeface="Calibri"/>
            </a:endParaRPr>
          </a:p>
          <a:p>
            <a:pPr indent="0" lvl="0" marL="304746" rtl="0" algn="l">
              <a:lnSpc>
                <a:spcPct val="85000"/>
              </a:lnSpc>
              <a:spcBef>
                <a:spcPts val="1866"/>
              </a:spcBef>
              <a:spcAft>
                <a:spcPts val="0"/>
              </a:spcAft>
              <a:buNone/>
            </a:pPr>
            <a:r>
              <a:t/>
            </a:r>
            <a:endParaRPr>
              <a:latin typeface="Calibri"/>
              <a:ea typeface="Calibri"/>
              <a:cs typeface="Calibri"/>
              <a:sym typeface="Calibri"/>
            </a:endParaRPr>
          </a:p>
          <a:p>
            <a:pPr indent="0" lvl="0" marL="0" rtl="0" algn="l">
              <a:lnSpc>
                <a:spcPct val="85000"/>
              </a:lnSpc>
              <a:spcBef>
                <a:spcPts val="1866"/>
              </a:spcBef>
              <a:spcAft>
                <a:spcPts val="0"/>
              </a:spcAft>
              <a:buNone/>
            </a:pPr>
            <a:r>
              <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idx="1" type="body"/>
          </p:nvPr>
        </p:nvSpPr>
        <p:spPr>
          <a:xfrm>
            <a:off x="1117309" y="1701800"/>
            <a:ext cx="10157400" cy="4470300"/>
          </a:xfrm>
          <a:prstGeom prst="rect">
            <a:avLst/>
          </a:prstGeom>
        </p:spPr>
        <p:txBody>
          <a:bodyPr anchorCtr="0" anchor="t" bIns="60925" lIns="121875" spcFirstLastPara="1" rIns="121875" wrap="square" tIns="60925">
            <a:noAutofit/>
          </a:bodyPr>
          <a:lstStyle/>
          <a:p>
            <a:pPr indent="0" lvl="0" marL="304746" rtl="0" algn="l">
              <a:lnSpc>
                <a:spcPct val="85000"/>
              </a:lnSpc>
              <a:spcBef>
                <a:spcPts val="1866"/>
              </a:spcBef>
              <a:spcAft>
                <a:spcPts val="0"/>
              </a:spcAft>
              <a:buNone/>
            </a:pPr>
            <a:r>
              <a:t/>
            </a:r>
            <a:endParaRPr>
              <a:latin typeface="Calibri"/>
              <a:ea typeface="Calibri"/>
              <a:cs typeface="Calibri"/>
              <a:sym typeface="Calibri"/>
            </a:endParaRPr>
          </a:p>
          <a:p>
            <a:pPr indent="0" lvl="0" marL="304746" rtl="0" algn="l">
              <a:lnSpc>
                <a:spcPct val="85000"/>
              </a:lnSpc>
              <a:spcBef>
                <a:spcPts val="1866"/>
              </a:spcBef>
              <a:spcAft>
                <a:spcPts val="0"/>
              </a:spcAft>
              <a:buNone/>
            </a:pPr>
            <a:r>
              <a:t/>
            </a:r>
            <a:endParaRPr>
              <a:latin typeface="Calibri"/>
              <a:ea typeface="Calibri"/>
              <a:cs typeface="Calibri"/>
              <a:sym typeface="Calibri"/>
            </a:endParaRPr>
          </a:p>
          <a:p>
            <a:pPr indent="0" lvl="0" marL="304746" rtl="0" algn="l">
              <a:lnSpc>
                <a:spcPct val="85000"/>
              </a:lnSpc>
              <a:spcBef>
                <a:spcPts val="1866"/>
              </a:spcBef>
              <a:spcAft>
                <a:spcPts val="0"/>
              </a:spcAft>
              <a:buNone/>
            </a:pPr>
            <a:r>
              <a:t/>
            </a:r>
            <a:endParaRPr>
              <a:latin typeface="Calibri"/>
              <a:ea typeface="Calibri"/>
              <a:cs typeface="Calibri"/>
              <a:sym typeface="Calibri"/>
            </a:endParaRPr>
          </a:p>
          <a:p>
            <a:pPr indent="0" lvl="0" marL="304746" rtl="0" algn="l">
              <a:lnSpc>
                <a:spcPct val="85000"/>
              </a:lnSpc>
              <a:spcBef>
                <a:spcPts val="1866"/>
              </a:spcBef>
              <a:spcAft>
                <a:spcPts val="0"/>
              </a:spcAft>
              <a:buNone/>
            </a:pPr>
            <a:r>
              <a:t/>
            </a:r>
            <a:endParaRPr>
              <a:latin typeface="Calibri"/>
              <a:ea typeface="Calibri"/>
              <a:cs typeface="Calibri"/>
              <a:sym typeface="Calibri"/>
            </a:endParaRPr>
          </a:p>
          <a:p>
            <a:pPr indent="0" lvl="0" marL="304746" rtl="0" algn="l">
              <a:lnSpc>
                <a:spcPct val="85000"/>
              </a:lnSpc>
              <a:spcBef>
                <a:spcPts val="1866"/>
              </a:spcBef>
              <a:spcAft>
                <a:spcPts val="0"/>
              </a:spcAft>
              <a:buNone/>
            </a:pPr>
            <a:r>
              <a:t/>
            </a:r>
            <a:endParaRPr>
              <a:latin typeface="Calibri"/>
              <a:ea typeface="Calibri"/>
              <a:cs typeface="Calibri"/>
              <a:sym typeface="Calibri"/>
            </a:endParaRPr>
          </a:p>
          <a:p>
            <a:pPr indent="0" lvl="0" marL="304746" rtl="0" algn="l">
              <a:lnSpc>
                <a:spcPct val="85000"/>
              </a:lnSpc>
              <a:spcBef>
                <a:spcPts val="1866"/>
              </a:spcBef>
              <a:spcAft>
                <a:spcPts val="0"/>
              </a:spcAft>
              <a:buNone/>
            </a:pPr>
            <a:r>
              <a:t/>
            </a:r>
            <a:endParaRPr>
              <a:latin typeface="Calibri"/>
              <a:ea typeface="Calibri"/>
              <a:cs typeface="Calibri"/>
              <a:sym typeface="Calibri"/>
            </a:endParaRPr>
          </a:p>
          <a:p>
            <a:pPr indent="-304746" lvl="0" marL="304746" rtl="0" algn="l">
              <a:lnSpc>
                <a:spcPct val="85000"/>
              </a:lnSpc>
              <a:spcBef>
                <a:spcPts val="1866"/>
              </a:spcBef>
              <a:spcAft>
                <a:spcPts val="0"/>
              </a:spcAft>
              <a:buSzPts val="2400"/>
              <a:buChar char="•"/>
            </a:pPr>
            <a:r>
              <a:rPr lang="en-GB">
                <a:latin typeface="Calibri"/>
                <a:ea typeface="Calibri"/>
                <a:cs typeface="Calibri"/>
                <a:sym typeface="Calibri"/>
              </a:rPr>
              <a:t>In short the authors successfully demonstrated how their proposed method can be used to extract measures and dimensions from the XML schema and finally mapping it into a multidimensional model.</a:t>
            </a:r>
            <a:endParaRPr/>
          </a:p>
        </p:txBody>
      </p:sp>
      <p:pic>
        <p:nvPicPr>
          <p:cNvPr id="184" name="Google Shape;184;p28"/>
          <p:cNvPicPr preferRelativeResize="0"/>
          <p:nvPr/>
        </p:nvPicPr>
        <p:blipFill>
          <a:blip r:embed="rId3">
            <a:alphaModFix/>
          </a:blip>
          <a:stretch>
            <a:fillRect/>
          </a:stretch>
        </p:blipFill>
        <p:spPr>
          <a:xfrm>
            <a:off x="887875" y="753825"/>
            <a:ext cx="5304525" cy="2874175"/>
          </a:xfrm>
          <a:prstGeom prst="rect">
            <a:avLst/>
          </a:prstGeom>
          <a:noFill/>
          <a:ln>
            <a:noFill/>
          </a:ln>
        </p:spPr>
      </p:pic>
      <p:pic>
        <p:nvPicPr>
          <p:cNvPr id="185" name="Google Shape;185;p28"/>
          <p:cNvPicPr preferRelativeResize="0"/>
          <p:nvPr/>
        </p:nvPicPr>
        <p:blipFill>
          <a:blip r:embed="rId4">
            <a:alphaModFix/>
          </a:blip>
          <a:stretch>
            <a:fillRect/>
          </a:stretch>
        </p:blipFill>
        <p:spPr>
          <a:xfrm>
            <a:off x="6599600" y="753825"/>
            <a:ext cx="5202900" cy="4359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p>
            <a:pPr indent="0" lvl="0" marL="0" rtl="0" algn="l">
              <a:lnSpc>
                <a:spcPct val="85000"/>
              </a:lnSpc>
              <a:spcBef>
                <a:spcPts val="0"/>
              </a:spcBef>
              <a:spcAft>
                <a:spcPts val="0"/>
              </a:spcAft>
              <a:buClr>
                <a:schemeClr val="dk1"/>
              </a:buClr>
              <a:buSzPts val="4400"/>
              <a:buFont typeface="Century Gothic"/>
              <a:buNone/>
            </a:pPr>
            <a:r>
              <a:rPr b="1" lang="en-GB"/>
              <a:t>References</a:t>
            </a:r>
            <a:endParaRPr b="1"/>
          </a:p>
        </p:txBody>
      </p:sp>
      <p:sp>
        <p:nvSpPr>
          <p:cNvPr id="191" name="Google Shape;191;p29"/>
          <p:cNvSpPr txBox="1"/>
          <p:nvPr>
            <p:ph idx="1" type="body"/>
          </p:nvPr>
        </p:nvSpPr>
        <p:spPr>
          <a:xfrm>
            <a:off x="1117309" y="1701800"/>
            <a:ext cx="10157354" cy="4470400"/>
          </a:xfrm>
          <a:prstGeom prst="rect">
            <a:avLst/>
          </a:prstGeom>
          <a:noFill/>
          <a:ln>
            <a:noFill/>
          </a:ln>
        </p:spPr>
        <p:txBody>
          <a:bodyPr anchorCtr="0" anchor="t" bIns="60925" lIns="121875" spcFirstLastPara="1" rIns="121875" wrap="square" tIns="60925">
            <a:noAutofit/>
          </a:bodyPr>
          <a:lstStyle/>
          <a:p>
            <a:pPr indent="-304747" lvl="0" marL="304747" rtl="0" algn="l">
              <a:lnSpc>
                <a:spcPct val="100000"/>
              </a:lnSpc>
              <a:spcBef>
                <a:spcPts val="0"/>
              </a:spcBef>
              <a:spcAft>
                <a:spcPts val="0"/>
              </a:spcAft>
              <a:buClr>
                <a:schemeClr val="dk1"/>
              </a:buClr>
              <a:buSzPts val="1200"/>
              <a:buAutoNum type="arabicPeriod"/>
            </a:pPr>
            <a:r>
              <a:rPr lang="en-GB" sz="1200">
                <a:latin typeface="Calibri"/>
                <a:ea typeface="Calibri"/>
                <a:cs typeface="Calibri"/>
                <a:sym typeface="Calibri"/>
              </a:rPr>
              <a:t>Mansmann, S., Rehman, N. U., Weiler, A., &amp; Scholl, M. H. (2014). Discovering OLAP dimensions in semi-structured data. </a:t>
            </a:r>
            <a:r>
              <a:rPr i="1" lang="en-GB" sz="1200">
                <a:latin typeface="Calibri"/>
                <a:ea typeface="Calibri"/>
                <a:cs typeface="Calibri"/>
                <a:sym typeface="Calibri"/>
              </a:rPr>
              <a:t>Information Systems</a:t>
            </a:r>
            <a:r>
              <a:rPr lang="en-GB" sz="1200">
                <a:latin typeface="Calibri"/>
                <a:ea typeface="Calibri"/>
                <a:cs typeface="Calibri"/>
                <a:sym typeface="Calibri"/>
              </a:rPr>
              <a:t>, </a:t>
            </a:r>
            <a:r>
              <a:rPr i="1" lang="en-GB" sz="1200">
                <a:latin typeface="Calibri"/>
                <a:ea typeface="Calibri"/>
                <a:cs typeface="Calibri"/>
                <a:sym typeface="Calibri"/>
              </a:rPr>
              <a:t>44</a:t>
            </a:r>
            <a:r>
              <a:rPr lang="en-GB" sz="1200">
                <a:latin typeface="Calibri"/>
                <a:ea typeface="Calibri"/>
                <a:cs typeface="Calibri"/>
                <a:sym typeface="Calibri"/>
              </a:rPr>
              <a:t>, 120-133.</a:t>
            </a:r>
            <a:endParaRPr/>
          </a:p>
          <a:p>
            <a:pPr indent="-304747" lvl="0" marL="304747" rtl="0" algn="l">
              <a:lnSpc>
                <a:spcPct val="100000"/>
              </a:lnSpc>
              <a:spcBef>
                <a:spcPts val="1866"/>
              </a:spcBef>
              <a:spcAft>
                <a:spcPts val="0"/>
              </a:spcAft>
              <a:buClr>
                <a:schemeClr val="dk1"/>
              </a:buClr>
              <a:buSzPts val="1200"/>
              <a:buAutoNum type="arabicPeriod"/>
            </a:pPr>
            <a:r>
              <a:rPr lang="en-GB" sz="1200">
                <a:latin typeface="Calibri"/>
                <a:ea typeface="Calibri"/>
                <a:cs typeface="Calibri"/>
                <a:sym typeface="Calibri"/>
              </a:rPr>
              <a:t>Abelló, A., Samos, J., &amp; Saltor, F. (2001, September). A framework for the classification and description of multidimensional data models. In </a:t>
            </a:r>
            <a:r>
              <a:rPr i="1" lang="en-GB" sz="1200">
                <a:latin typeface="Calibri"/>
                <a:ea typeface="Calibri"/>
                <a:cs typeface="Calibri"/>
                <a:sym typeface="Calibri"/>
              </a:rPr>
              <a:t>International Conference on Database and Expert Systems Applications</a:t>
            </a:r>
            <a:r>
              <a:rPr lang="en-GB" sz="1200">
                <a:latin typeface="Calibri"/>
                <a:ea typeface="Calibri"/>
                <a:cs typeface="Calibri"/>
                <a:sym typeface="Calibri"/>
              </a:rPr>
              <a:t> (pp. 668-677). Springer, Berlin, Heidelberg.</a:t>
            </a:r>
            <a:endParaRPr/>
          </a:p>
          <a:p>
            <a:pPr indent="-304747" lvl="0" marL="304747" rtl="0" algn="l">
              <a:lnSpc>
                <a:spcPct val="100000"/>
              </a:lnSpc>
              <a:spcBef>
                <a:spcPts val="1866"/>
              </a:spcBef>
              <a:spcAft>
                <a:spcPts val="0"/>
              </a:spcAft>
              <a:buClr>
                <a:schemeClr val="dk1"/>
              </a:buClr>
              <a:buSzPts val="1200"/>
              <a:buAutoNum type="arabicPeriod"/>
            </a:pPr>
            <a:r>
              <a:rPr lang="en-GB" sz="1200">
                <a:latin typeface="Calibri"/>
                <a:ea typeface="Calibri"/>
                <a:cs typeface="Calibri"/>
                <a:sym typeface="Calibri"/>
              </a:rPr>
              <a:t>Han, J. (1997, October). OLAP mining: An integration of OLAP with data mining. In </a:t>
            </a:r>
            <a:r>
              <a:rPr i="1" lang="en-GB" sz="1200">
                <a:latin typeface="Calibri"/>
                <a:ea typeface="Calibri"/>
                <a:cs typeface="Calibri"/>
                <a:sym typeface="Calibri"/>
              </a:rPr>
              <a:t>Proceedings of the 7th IFIP</a:t>
            </a:r>
            <a:r>
              <a:rPr lang="en-GB" sz="1200">
                <a:latin typeface="Calibri"/>
                <a:ea typeface="Calibri"/>
                <a:cs typeface="Calibri"/>
                <a:sym typeface="Calibri"/>
              </a:rPr>
              <a:t> (Vol. 2, pp. 1-9).</a:t>
            </a:r>
            <a:endParaRPr/>
          </a:p>
          <a:p>
            <a:pPr indent="-304747" lvl="0" marL="304747" rtl="0" algn="l">
              <a:lnSpc>
                <a:spcPct val="100000"/>
              </a:lnSpc>
              <a:spcBef>
                <a:spcPts val="1866"/>
              </a:spcBef>
              <a:spcAft>
                <a:spcPts val="0"/>
              </a:spcAft>
              <a:buClr>
                <a:schemeClr val="dk1"/>
              </a:buClr>
              <a:buSzPts val="1200"/>
              <a:buAutoNum type="arabicPeriod"/>
            </a:pPr>
            <a:r>
              <a:rPr lang="en-GB" sz="1200">
                <a:latin typeface="Calibri"/>
                <a:ea typeface="Calibri"/>
                <a:cs typeface="Calibri"/>
                <a:sym typeface="Calibri"/>
              </a:rPr>
              <a:t>MacLennan, J., Tang, Z., &amp; Crivat, B. (2008). Mining OLAP Cubes, ch. 13</a:t>
            </a:r>
            <a:endParaRPr/>
          </a:p>
          <a:p>
            <a:pPr indent="-304747" lvl="0" marL="304747" rtl="0" algn="l">
              <a:lnSpc>
                <a:spcPct val="100000"/>
              </a:lnSpc>
              <a:spcBef>
                <a:spcPts val="1866"/>
              </a:spcBef>
              <a:spcAft>
                <a:spcPts val="0"/>
              </a:spcAft>
              <a:buClr>
                <a:schemeClr val="dk1"/>
              </a:buClr>
              <a:buSzPts val="1200"/>
              <a:buAutoNum type="arabicPeriod"/>
            </a:pPr>
            <a:r>
              <a:rPr lang="en-GB" sz="1200">
                <a:latin typeface="Calibri"/>
                <a:ea typeface="Calibri"/>
                <a:cs typeface="Calibri"/>
                <a:sym typeface="Calibri"/>
              </a:rPr>
              <a:t>Mansmann, S., Rehman, N. U., Weiler, A., &amp; Scholl, M. H. (2014). Discovering OLAP dimensions in semi-structured data. </a:t>
            </a:r>
            <a:r>
              <a:rPr i="1" lang="en-GB" sz="1200">
                <a:latin typeface="Calibri"/>
                <a:ea typeface="Calibri"/>
                <a:cs typeface="Calibri"/>
                <a:sym typeface="Calibri"/>
              </a:rPr>
              <a:t>Information Systems</a:t>
            </a:r>
            <a:r>
              <a:rPr lang="en-GB" sz="1200">
                <a:latin typeface="Calibri"/>
                <a:ea typeface="Calibri"/>
                <a:cs typeface="Calibri"/>
                <a:sym typeface="Calibri"/>
              </a:rPr>
              <a:t>, </a:t>
            </a:r>
            <a:r>
              <a:rPr i="1" lang="en-GB" sz="1200">
                <a:latin typeface="Calibri"/>
                <a:ea typeface="Calibri"/>
                <a:cs typeface="Calibri"/>
                <a:sym typeface="Calibri"/>
              </a:rPr>
              <a:t>44</a:t>
            </a:r>
            <a:r>
              <a:rPr lang="en-GB" sz="1200">
                <a:latin typeface="Calibri"/>
                <a:ea typeface="Calibri"/>
                <a:cs typeface="Calibri"/>
                <a:sym typeface="Calibri"/>
              </a:rPr>
              <a:t>, 120-133.</a:t>
            </a:r>
            <a:endParaRPr/>
          </a:p>
          <a:p>
            <a:pPr indent="-304747" lvl="0" marL="304747" rtl="0" algn="l">
              <a:lnSpc>
                <a:spcPct val="100000"/>
              </a:lnSpc>
              <a:spcBef>
                <a:spcPts val="1866"/>
              </a:spcBef>
              <a:spcAft>
                <a:spcPts val="0"/>
              </a:spcAft>
              <a:buClr>
                <a:schemeClr val="dk1"/>
              </a:buClr>
              <a:buSzPts val="1200"/>
              <a:buAutoNum type="arabicPeriod"/>
            </a:pPr>
            <a:r>
              <a:rPr lang="en-GB" sz="1200">
                <a:latin typeface="Calibri"/>
                <a:ea typeface="Calibri"/>
                <a:cs typeface="Calibri"/>
                <a:sym typeface="Calibri"/>
              </a:rPr>
              <a:t>Java, A., Song, X., Finin, T., &amp; Tseng, B. (2007, August). Why we twitter: understanding microblogging usage and communities. In </a:t>
            </a:r>
            <a:r>
              <a:rPr i="1" lang="en-GB" sz="1200">
                <a:latin typeface="Calibri"/>
                <a:ea typeface="Calibri"/>
                <a:cs typeface="Calibri"/>
                <a:sym typeface="Calibri"/>
              </a:rPr>
              <a:t>Proceedings of the 9th WebKDD and 1st SNA-KDD 2007 workshop on Web mining and social network analysis</a:t>
            </a:r>
            <a:r>
              <a:rPr lang="en-GB" sz="1200">
                <a:latin typeface="Calibri"/>
                <a:ea typeface="Calibri"/>
                <a:cs typeface="Calibri"/>
                <a:sym typeface="Calibri"/>
              </a:rPr>
              <a:t> (pp. 56-65).</a:t>
            </a:r>
            <a:endParaRPr/>
          </a:p>
          <a:p>
            <a:pPr indent="-304747" lvl="0" marL="304747" rtl="0" algn="l">
              <a:lnSpc>
                <a:spcPct val="100000"/>
              </a:lnSpc>
              <a:spcBef>
                <a:spcPts val="1866"/>
              </a:spcBef>
              <a:spcAft>
                <a:spcPts val="0"/>
              </a:spcAft>
              <a:buClr>
                <a:schemeClr val="dk1"/>
              </a:buClr>
              <a:buSzPts val="1200"/>
              <a:buAutoNum type="arabicPeriod"/>
            </a:pPr>
            <a:r>
              <a:rPr lang="en-GB" sz="1200">
                <a:latin typeface="Calibri"/>
                <a:ea typeface="Calibri"/>
                <a:cs typeface="Calibri"/>
                <a:sym typeface="Calibri"/>
              </a:rPr>
              <a:t>Strauch, C. (2011). NoSQL databases. Lecture selected topics on software-technology ultra-large scale sites. </a:t>
            </a:r>
            <a:r>
              <a:rPr i="1" lang="en-GB" sz="1200">
                <a:latin typeface="Calibri"/>
                <a:ea typeface="Calibri"/>
                <a:cs typeface="Calibri"/>
                <a:sym typeface="Calibri"/>
              </a:rPr>
              <a:t>Manuscript. Stuttgart Media University</a:t>
            </a:r>
            <a:r>
              <a:rPr lang="en-GB" sz="1200">
                <a:latin typeface="Calibri"/>
                <a:ea typeface="Calibri"/>
                <a:cs typeface="Calibri"/>
                <a:sym typeface="Calibri"/>
              </a:rPr>
              <a:t>.</a:t>
            </a:r>
            <a:endParaRPr/>
          </a:p>
          <a:p>
            <a:pPr indent="-304747" lvl="0" marL="304747" rtl="0" algn="l">
              <a:lnSpc>
                <a:spcPct val="100000"/>
              </a:lnSpc>
              <a:spcBef>
                <a:spcPts val="1866"/>
              </a:spcBef>
              <a:spcAft>
                <a:spcPts val="0"/>
              </a:spcAft>
              <a:buClr>
                <a:schemeClr val="dk1"/>
              </a:buClr>
              <a:buSzPts val="1200"/>
              <a:buAutoNum type="arabicPeriod"/>
            </a:pPr>
            <a:r>
              <a:rPr lang="en-GB" sz="1200">
                <a:latin typeface="Calibri"/>
                <a:ea typeface="Calibri"/>
                <a:cs typeface="Calibri"/>
                <a:sym typeface="Calibri"/>
              </a:rPr>
              <a:t>Krikorian, R. (2012). Developing for@ twitterapi (techcrunch disrupt hackathon).</a:t>
            </a:r>
            <a:endParaRPr/>
          </a:p>
          <a:p>
            <a:pPr indent="-304747" lvl="0" marL="304747" rtl="0" algn="l">
              <a:lnSpc>
                <a:spcPct val="100000"/>
              </a:lnSpc>
              <a:spcBef>
                <a:spcPts val="1866"/>
              </a:spcBef>
              <a:spcAft>
                <a:spcPts val="0"/>
              </a:spcAft>
              <a:buClr>
                <a:schemeClr val="dk1"/>
              </a:buClr>
              <a:buSzPts val="1200"/>
              <a:buAutoNum type="arabicPeriod"/>
            </a:pPr>
            <a:r>
              <a:rPr lang="en-GB" sz="1200">
                <a:latin typeface="Calibri"/>
                <a:ea typeface="Calibri"/>
                <a:cs typeface="Calibri"/>
                <a:sym typeface="Calibri"/>
              </a:rPr>
              <a:t>Grün, C., Holupirek, A., Kramis, M., Scholl, M. H., &amp; Waldvogel, M. (2006). Pushing xpath accelerator to its limits. In </a:t>
            </a:r>
            <a:r>
              <a:rPr i="1" lang="en-GB" sz="1200">
                <a:latin typeface="Calibri"/>
                <a:ea typeface="Calibri"/>
                <a:cs typeface="Calibri"/>
                <a:sym typeface="Calibri"/>
              </a:rPr>
              <a:t>ExpDB</a:t>
            </a:r>
            <a:r>
              <a:rPr lang="en-GB" sz="1200">
                <a:latin typeface="Calibri"/>
                <a:ea typeface="Calibri"/>
                <a:cs typeface="Calibri"/>
                <a:sym typeface="Calibri"/>
              </a:rPr>
              <a:t>.</a:t>
            </a:r>
            <a:endParaRPr/>
          </a:p>
          <a:p>
            <a:pPr indent="-304747" lvl="0" marL="304747" rtl="0" algn="l">
              <a:lnSpc>
                <a:spcPct val="100000"/>
              </a:lnSpc>
              <a:spcBef>
                <a:spcPts val="1866"/>
              </a:spcBef>
              <a:spcAft>
                <a:spcPts val="0"/>
              </a:spcAft>
              <a:buClr>
                <a:schemeClr val="dk1"/>
              </a:buClr>
              <a:buSzPts val="1200"/>
              <a:buAutoNum type="arabicPeriod"/>
            </a:pPr>
            <a:r>
              <a:rPr lang="en-GB" sz="1200">
                <a:latin typeface="Calibri"/>
                <a:ea typeface="Calibri"/>
                <a:cs typeface="Calibri"/>
                <a:sym typeface="Calibri"/>
              </a:rPr>
              <a:t>Kimball, R., &amp; Ross, M. (2011). </a:t>
            </a:r>
            <a:r>
              <a:rPr i="1" lang="en-GB" sz="1200">
                <a:latin typeface="Calibri"/>
                <a:ea typeface="Calibri"/>
                <a:cs typeface="Calibri"/>
                <a:sym typeface="Calibri"/>
              </a:rPr>
              <a:t>The data warehouse toolkit: the complete guide to dimensional modeling</a:t>
            </a:r>
            <a:r>
              <a:rPr lang="en-GB" sz="1200">
                <a:latin typeface="Calibri"/>
                <a:ea typeface="Calibri"/>
                <a:cs typeface="Calibri"/>
                <a:sym typeface="Calibri"/>
              </a:rPr>
              <a:t>. John Wiley &amp; Sons.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812589" y="4445000"/>
            <a:ext cx="7008574" cy="1930400"/>
          </a:xfrm>
          <a:prstGeom prst="rect">
            <a:avLst/>
          </a:prstGeom>
          <a:noFill/>
          <a:ln>
            <a:noFill/>
          </a:ln>
        </p:spPr>
        <p:txBody>
          <a:bodyPr anchorCtr="0" anchor="t" bIns="60925" lIns="121875" spcFirstLastPara="1" rIns="121875" wrap="square" tIns="60925">
            <a:noAutofit/>
          </a:bodyPr>
          <a:lstStyle/>
          <a:p>
            <a:pPr indent="0" lvl="0" marL="0" rtl="0" algn="l">
              <a:lnSpc>
                <a:spcPct val="85000"/>
              </a:lnSpc>
              <a:spcBef>
                <a:spcPts val="0"/>
              </a:spcBef>
              <a:spcAft>
                <a:spcPts val="0"/>
              </a:spcAft>
              <a:buClr>
                <a:schemeClr val="dk1"/>
              </a:buClr>
              <a:buSzPts val="8000"/>
              <a:buFont typeface="Century Gothic"/>
              <a:buNone/>
            </a:pPr>
            <a:r>
              <a:rPr b="1" lang="en-GB" sz="8000"/>
              <a:t>Thank You!</a:t>
            </a:r>
            <a:endParaRPr b="1" sz="8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p>
            <a:pPr indent="0" lvl="0" marL="0" rtl="0" algn="l">
              <a:lnSpc>
                <a:spcPct val="85000"/>
              </a:lnSpc>
              <a:spcBef>
                <a:spcPts val="0"/>
              </a:spcBef>
              <a:spcAft>
                <a:spcPts val="0"/>
              </a:spcAft>
              <a:buClr>
                <a:schemeClr val="dk1"/>
              </a:buClr>
              <a:buSzPts val="4400"/>
              <a:buFont typeface="Century Gothic"/>
              <a:buNone/>
            </a:pPr>
            <a:r>
              <a:rPr b="1" lang="en-GB"/>
              <a:t>Table of Contents</a:t>
            </a:r>
            <a:endParaRPr b="1"/>
          </a:p>
        </p:txBody>
      </p:sp>
      <p:sp>
        <p:nvSpPr>
          <p:cNvPr id="93" name="Google Shape;93;p14"/>
          <p:cNvSpPr txBox="1"/>
          <p:nvPr>
            <p:ph idx="1" type="body"/>
          </p:nvPr>
        </p:nvSpPr>
        <p:spPr>
          <a:xfrm>
            <a:off x="1117309" y="1701800"/>
            <a:ext cx="10157354" cy="4470400"/>
          </a:xfrm>
          <a:prstGeom prst="rect">
            <a:avLst/>
          </a:prstGeom>
          <a:noFill/>
          <a:ln>
            <a:noFill/>
          </a:ln>
        </p:spPr>
        <p:txBody>
          <a:bodyPr anchorCtr="0" anchor="t" bIns="60925" lIns="121875" spcFirstLastPara="1" rIns="121875" wrap="square" tIns="60925">
            <a:noAutofit/>
          </a:bodyPr>
          <a:lstStyle/>
          <a:p>
            <a:pPr indent="-304747" lvl="0" marL="304747" rtl="0" algn="l">
              <a:lnSpc>
                <a:spcPct val="95000"/>
              </a:lnSpc>
              <a:spcBef>
                <a:spcPts val="0"/>
              </a:spcBef>
              <a:spcAft>
                <a:spcPts val="0"/>
              </a:spcAft>
              <a:buClr>
                <a:schemeClr val="dk1"/>
              </a:buClr>
              <a:buSzPts val="2400"/>
              <a:buChar char="•"/>
            </a:pPr>
            <a:r>
              <a:rPr lang="en-GB">
                <a:latin typeface="Calibri"/>
                <a:ea typeface="Calibri"/>
                <a:cs typeface="Calibri"/>
                <a:sym typeface="Calibri"/>
              </a:rPr>
              <a:t>Summary</a:t>
            </a:r>
            <a:endParaRPr/>
          </a:p>
          <a:p>
            <a:pPr indent="-304747" lvl="1" marL="731392" rtl="0" algn="l">
              <a:lnSpc>
                <a:spcPct val="95000"/>
              </a:lnSpc>
              <a:spcBef>
                <a:spcPts val="1066"/>
              </a:spcBef>
              <a:spcAft>
                <a:spcPts val="0"/>
              </a:spcAft>
              <a:buClr>
                <a:schemeClr val="dk1"/>
              </a:buClr>
              <a:buSzPts val="2400"/>
              <a:buChar char="–"/>
            </a:pPr>
            <a:r>
              <a:rPr lang="en-GB" sz="2400">
                <a:latin typeface="Calibri"/>
                <a:ea typeface="Calibri"/>
                <a:cs typeface="Calibri"/>
                <a:sym typeface="Calibri"/>
              </a:rPr>
              <a:t>Summary of references</a:t>
            </a:r>
            <a:endParaRPr sz="2400">
              <a:latin typeface="Calibri"/>
              <a:ea typeface="Calibri"/>
              <a:cs typeface="Calibri"/>
              <a:sym typeface="Calibri"/>
            </a:endParaRPr>
          </a:p>
          <a:p>
            <a:pPr indent="-304747" lvl="0" marL="304747" rtl="0" algn="l">
              <a:lnSpc>
                <a:spcPct val="95000"/>
              </a:lnSpc>
              <a:spcBef>
                <a:spcPts val="1866"/>
              </a:spcBef>
              <a:spcAft>
                <a:spcPts val="0"/>
              </a:spcAft>
              <a:buClr>
                <a:schemeClr val="dk1"/>
              </a:buClr>
              <a:buSzPts val="2400"/>
              <a:buChar char="•"/>
            </a:pPr>
            <a:r>
              <a:rPr lang="en-GB">
                <a:latin typeface="Calibri"/>
                <a:ea typeface="Calibri"/>
                <a:cs typeface="Calibri"/>
                <a:sym typeface="Calibri"/>
              </a:rPr>
              <a:t>Motivation</a:t>
            </a:r>
            <a:endParaRPr>
              <a:latin typeface="Calibri"/>
              <a:ea typeface="Calibri"/>
              <a:cs typeface="Calibri"/>
              <a:sym typeface="Calibri"/>
            </a:endParaRPr>
          </a:p>
          <a:p>
            <a:pPr indent="-304747" lvl="0" marL="304747" rtl="0" algn="l">
              <a:lnSpc>
                <a:spcPct val="95000"/>
              </a:lnSpc>
              <a:spcBef>
                <a:spcPts val="1866"/>
              </a:spcBef>
              <a:spcAft>
                <a:spcPts val="0"/>
              </a:spcAft>
              <a:buClr>
                <a:schemeClr val="dk1"/>
              </a:buClr>
              <a:buSzPts val="2400"/>
              <a:buChar char="•"/>
            </a:pPr>
            <a:r>
              <a:rPr lang="en-GB">
                <a:latin typeface="Calibri"/>
                <a:ea typeface="Calibri"/>
                <a:cs typeface="Calibri"/>
                <a:sym typeface="Calibri"/>
              </a:rPr>
              <a:t>Why</a:t>
            </a:r>
            <a:endParaRPr/>
          </a:p>
          <a:p>
            <a:pPr indent="-304747" lvl="0" marL="304747" rtl="0" algn="l">
              <a:lnSpc>
                <a:spcPct val="95000"/>
              </a:lnSpc>
              <a:spcBef>
                <a:spcPts val="1866"/>
              </a:spcBef>
              <a:spcAft>
                <a:spcPts val="0"/>
              </a:spcAft>
              <a:buClr>
                <a:schemeClr val="dk1"/>
              </a:buClr>
              <a:buSzPts val="2400"/>
              <a:buChar char="•"/>
            </a:pPr>
            <a:r>
              <a:rPr lang="en-GB">
                <a:latin typeface="Calibri"/>
                <a:ea typeface="Calibri"/>
                <a:cs typeface="Calibri"/>
                <a:sym typeface="Calibri"/>
              </a:rPr>
              <a:t>Contribution</a:t>
            </a:r>
            <a:endParaRPr/>
          </a:p>
          <a:p>
            <a:pPr indent="-304747" lvl="0" marL="304747" rtl="0" algn="l">
              <a:lnSpc>
                <a:spcPct val="95000"/>
              </a:lnSpc>
              <a:spcBef>
                <a:spcPts val="1866"/>
              </a:spcBef>
              <a:spcAft>
                <a:spcPts val="0"/>
              </a:spcAft>
              <a:buClr>
                <a:schemeClr val="dk1"/>
              </a:buClr>
              <a:buSzPts val="2400"/>
              <a:buChar char="•"/>
            </a:pPr>
            <a:r>
              <a:rPr lang="en-GB">
                <a:latin typeface="Calibri"/>
                <a:ea typeface="Calibri"/>
                <a:cs typeface="Calibri"/>
                <a:sym typeface="Calibri"/>
              </a:rPr>
              <a:t>Novelty</a:t>
            </a:r>
            <a:endParaRPr/>
          </a:p>
          <a:p>
            <a:pPr indent="-304747" lvl="0" marL="304747" rtl="0" algn="l">
              <a:lnSpc>
                <a:spcPct val="95000"/>
              </a:lnSpc>
              <a:spcBef>
                <a:spcPts val="1866"/>
              </a:spcBef>
              <a:spcAft>
                <a:spcPts val="0"/>
              </a:spcAft>
              <a:buClr>
                <a:schemeClr val="dk1"/>
              </a:buClr>
              <a:buSzPts val="2400"/>
              <a:buChar char="•"/>
            </a:pPr>
            <a:r>
              <a:rPr lang="en-GB">
                <a:latin typeface="Calibri"/>
                <a:ea typeface="Calibri"/>
                <a:cs typeface="Calibri"/>
                <a:sym typeface="Calibri"/>
              </a:rPr>
              <a:t>Validation</a:t>
            </a:r>
            <a:endParaRPr/>
          </a:p>
          <a:p>
            <a:pPr indent="-304747" lvl="0" marL="304747" rtl="0" algn="l">
              <a:lnSpc>
                <a:spcPct val="95000"/>
              </a:lnSpc>
              <a:spcBef>
                <a:spcPts val="1866"/>
              </a:spcBef>
              <a:spcAft>
                <a:spcPts val="0"/>
              </a:spcAft>
              <a:buClr>
                <a:schemeClr val="dk1"/>
              </a:buClr>
              <a:buSzPts val="2400"/>
              <a:buChar char="•"/>
            </a:pPr>
            <a:r>
              <a:rPr lang="en-GB">
                <a:latin typeface="Calibri"/>
                <a:ea typeface="Calibri"/>
                <a:cs typeface="Calibri"/>
                <a:sym typeface="Calibri"/>
              </a:rPr>
              <a:t>References</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p>
            <a:pPr indent="0" lvl="0" marL="0" rtl="0" algn="l">
              <a:lnSpc>
                <a:spcPct val="85000"/>
              </a:lnSpc>
              <a:spcBef>
                <a:spcPts val="0"/>
              </a:spcBef>
              <a:spcAft>
                <a:spcPts val="0"/>
              </a:spcAft>
              <a:buClr>
                <a:schemeClr val="dk1"/>
              </a:buClr>
              <a:buSzPts val="4400"/>
              <a:buFont typeface="Century Gothic"/>
              <a:buNone/>
            </a:pPr>
            <a:r>
              <a:rPr b="1" lang="en-GB"/>
              <a:t>Summary</a:t>
            </a:r>
            <a:endParaRPr b="1"/>
          </a:p>
        </p:txBody>
      </p:sp>
      <p:sp>
        <p:nvSpPr>
          <p:cNvPr id="99" name="Google Shape;99;p15"/>
          <p:cNvSpPr txBox="1"/>
          <p:nvPr>
            <p:ph idx="1" type="body"/>
          </p:nvPr>
        </p:nvSpPr>
        <p:spPr>
          <a:xfrm>
            <a:off x="1117309" y="1701800"/>
            <a:ext cx="10157354" cy="4470400"/>
          </a:xfrm>
          <a:prstGeom prst="rect">
            <a:avLst/>
          </a:prstGeom>
          <a:noFill/>
          <a:ln>
            <a:noFill/>
          </a:ln>
        </p:spPr>
        <p:txBody>
          <a:bodyPr anchorCtr="0" anchor="t" bIns="60925" lIns="121875" spcFirstLastPara="1" rIns="121875" wrap="square" tIns="60925">
            <a:noAutofit/>
          </a:bodyPr>
          <a:lstStyle/>
          <a:p>
            <a:pPr indent="-304747" lvl="0" marL="304747" rtl="0" algn="just">
              <a:lnSpc>
                <a:spcPct val="95000"/>
              </a:lnSpc>
              <a:spcBef>
                <a:spcPts val="0"/>
              </a:spcBef>
              <a:spcAft>
                <a:spcPts val="0"/>
              </a:spcAft>
              <a:buClr>
                <a:schemeClr val="dk1"/>
              </a:buClr>
              <a:buSzPts val="2400"/>
              <a:buChar char="•"/>
            </a:pPr>
            <a:r>
              <a:rPr lang="en-GB">
                <a:latin typeface="Calibri"/>
                <a:ea typeface="Calibri"/>
                <a:cs typeface="Calibri"/>
                <a:sym typeface="Calibri"/>
              </a:rPr>
              <a:t>This paper explores the application of OLAP to non-compliant data scenarios such as semi-structured data.</a:t>
            </a:r>
            <a:endParaRPr/>
          </a:p>
          <a:p>
            <a:pPr indent="-304747" lvl="0" marL="304747" rtl="0" algn="just">
              <a:lnSpc>
                <a:spcPct val="95000"/>
              </a:lnSpc>
              <a:spcBef>
                <a:spcPts val="1866"/>
              </a:spcBef>
              <a:spcAft>
                <a:spcPts val="0"/>
              </a:spcAft>
              <a:buClr>
                <a:schemeClr val="dk1"/>
              </a:buClr>
              <a:buSzPts val="2400"/>
              <a:buChar char="•"/>
            </a:pPr>
            <a:r>
              <a:rPr lang="en-GB">
                <a:latin typeface="Calibri"/>
                <a:ea typeface="Calibri"/>
                <a:cs typeface="Calibri"/>
                <a:sym typeface="Calibri"/>
              </a:rPr>
              <a:t>It also covers the details on how to provide OLAP to the public stream containing the content created by users, such as Twitter data.</a:t>
            </a:r>
            <a:endParaRPr/>
          </a:p>
          <a:p>
            <a:pPr indent="-304747" lvl="0" marL="304747" rtl="0" algn="just">
              <a:lnSpc>
                <a:spcPct val="95000"/>
              </a:lnSpc>
              <a:spcBef>
                <a:spcPts val="1866"/>
              </a:spcBef>
              <a:spcAft>
                <a:spcPts val="0"/>
              </a:spcAft>
              <a:buClr>
                <a:schemeClr val="dk1"/>
              </a:buClr>
              <a:buSzPts val="2400"/>
              <a:buChar char="•"/>
            </a:pPr>
            <a:r>
              <a:rPr b="1" lang="en-GB">
                <a:latin typeface="Calibri"/>
                <a:ea typeface="Calibri"/>
                <a:cs typeface="Calibri"/>
                <a:sym typeface="Calibri"/>
              </a:rPr>
              <a:t>Main goal</a:t>
            </a:r>
            <a:r>
              <a:rPr lang="en-GB">
                <a:latin typeface="Calibri"/>
                <a:ea typeface="Calibri"/>
                <a:cs typeface="Calibri"/>
                <a:sym typeface="Calibri"/>
              </a:rPr>
              <a:t>: To discover features of the original dataset that can be translated into dimensions and facts. The final result is improved by the integration of external sources, such as language and GPS being applied to structures obtained from content-driven discovery.</a:t>
            </a:r>
            <a:endParaRPr/>
          </a:p>
          <a:p>
            <a:pPr indent="-152347" lvl="0" marL="304747" rtl="0" algn="just">
              <a:lnSpc>
                <a:spcPct val="95000"/>
              </a:lnSpc>
              <a:spcBef>
                <a:spcPts val="1866"/>
              </a:spcBef>
              <a:spcAft>
                <a:spcPts val="0"/>
              </a:spcAft>
              <a:buClr>
                <a:schemeClr val="dk1"/>
              </a:buClr>
              <a:buSzPts val="2400"/>
              <a:buNone/>
            </a:pPr>
            <a:r>
              <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p>
            <a:pPr indent="0" lvl="0" marL="0" rtl="0" algn="l">
              <a:lnSpc>
                <a:spcPct val="85000"/>
              </a:lnSpc>
              <a:spcBef>
                <a:spcPts val="0"/>
              </a:spcBef>
              <a:spcAft>
                <a:spcPts val="0"/>
              </a:spcAft>
              <a:buClr>
                <a:schemeClr val="dk1"/>
              </a:buClr>
              <a:buSzPts val="4400"/>
              <a:buFont typeface="Century Gothic"/>
              <a:buNone/>
            </a:pPr>
            <a:r>
              <a:rPr b="1" lang="en-GB"/>
              <a:t>Summary continued…</a:t>
            </a:r>
            <a:endParaRPr b="1"/>
          </a:p>
        </p:txBody>
      </p:sp>
      <p:sp>
        <p:nvSpPr>
          <p:cNvPr id="105" name="Google Shape;105;p16"/>
          <p:cNvSpPr txBox="1"/>
          <p:nvPr>
            <p:ph idx="1" type="body"/>
          </p:nvPr>
        </p:nvSpPr>
        <p:spPr>
          <a:xfrm>
            <a:off x="1117309" y="1701800"/>
            <a:ext cx="10157354" cy="4679528"/>
          </a:xfrm>
          <a:prstGeom prst="rect">
            <a:avLst/>
          </a:prstGeom>
          <a:noFill/>
          <a:ln>
            <a:noFill/>
          </a:ln>
        </p:spPr>
        <p:txBody>
          <a:bodyPr anchorCtr="0" anchor="t" bIns="60925" lIns="121875" spcFirstLastPara="1" rIns="121875" wrap="square" tIns="60925">
            <a:noAutofit/>
          </a:bodyPr>
          <a:lstStyle/>
          <a:p>
            <a:pPr indent="-304747" lvl="0" marL="304747" rtl="0" algn="just">
              <a:lnSpc>
                <a:spcPct val="75000"/>
              </a:lnSpc>
              <a:spcBef>
                <a:spcPts val="0"/>
              </a:spcBef>
              <a:spcAft>
                <a:spcPts val="0"/>
              </a:spcAft>
              <a:buClr>
                <a:schemeClr val="dk1"/>
              </a:buClr>
              <a:buSzPts val="1679"/>
              <a:buChar char="•"/>
            </a:pPr>
            <a:r>
              <a:rPr lang="en-GB" sz="1679">
                <a:latin typeface="Calibri"/>
                <a:ea typeface="Calibri"/>
                <a:cs typeface="Calibri"/>
                <a:sym typeface="Calibri"/>
              </a:rPr>
              <a:t>As per the Twitter developer documentations terminology, the model consists of three object classes namely </a:t>
            </a:r>
            <a:endParaRPr sz="1679">
              <a:latin typeface="Calibri"/>
              <a:ea typeface="Calibri"/>
              <a:cs typeface="Calibri"/>
              <a:sym typeface="Calibri"/>
            </a:endParaRPr>
          </a:p>
          <a:p>
            <a:pPr indent="-304747" lvl="1" marL="731392" rtl="0" algn="just">
              <a:lnSpc>
                <a:spcPct val="75000"/>
              </a:lnSpc>
              <a:spcBef>
                <a:spcPts val="1066"/>
              </a:spcBef>
              <a:spcAft>
                <a:spcPts val="0"/>
              </a:spcAft>
              <a:buClr>
                <a:schemeClr val="dk1"/>
              </a:buClr>
              <a:buSzPts val="1400"/>
              <a:buChar char="–"/>
            </a:pPr>
            <a:r>
              <a:rPr b="1" lang="en-GB" sz="1400">
                <a:latin typeface="Calibri"/>
                <a:ea typeface="Calibri"/>
                <a:cs typeface="Calibri"/>
                <a:sym typeface="Calibri"/>
              </a:rPr>
              <a:t>a. Status Objects (Tweets), </a:t>
            </a:r>
            <a:endParaRPr b="1" sz="1400">
              <a:latin typeface="Calibri"/>
              <a:ea typeface="Calibri"/>
              <a:cs typeface="Calibri"/>
              <a:sym typeface="Calibri"/>
            </a:endParaRPr>
          </a:p>
          <a:p>
            <a:pPr indent="-304747" lvl="1" marL="731392" rtl="0" algn="just">
              <a:lnSpc>
                <a:spcPct val="75000"/>
              </a:lnSpc>
              <a:spcBef>
                <a:spcPts val="1066"/>
              </a:spcBef>
              <a:spcAft>
                <a:spcPts val="0"/>
              </a:spcAft>
              <a:buClr>
                <a:schemeClr val="dk1"/>
              </a:buClr>
              <a:buSzPts val="1400"/>
              <a:buChar char="–"/>
            </a:pPr>
            <a:r>
              <a:rPr b="1" lang="en-GB" sz="1400">
                <a:latin typeface="Calibri"/>
                <a:ea typeface="Calibri"/>
                <a:cs typeface="Calibri"/>
                <a:sym typeface="Calibri"/>
              </a:rPr>
              <a:t>b. User Objects (Nicknames, Avatars, etc.) and </a:t>
            </a:r>
            <a:endParaRPr b="1" sz="1400">
              <a:latin typeface="Calibri"/>
              <a:ea typeface="Calibri"/>
              <a:cs typeface="Calibri"/>
              <a:sym typeface="Calibri"/>
            </a:endParaRPr>
          </a:p>
          <a:p>
            <a:pPr indent="-304747" lvl="1" marL="731392" rtl="0" algn="just">
              <a:lnSpc>
                <a:spcPct val="75000"/>
              </a:lnSpc>
              <a:spcBef>
                <a:spcPts val="1066"/>
              </a:spcBef>
              <a:spcAft>
                <a:spcPts val="0"/>
              </a:spcAft>
              <a:buClr>
                <a:schemeClr val="dk1"/>
              </a:buClr>
              <a:buSzPts val="1400"/>
              <a:buChar char="–"/>
            </a:pPr>
            <a:r>
              <a:rPr b="1" lang="en-GB" sz="1400">
                <a:latin typeface="Calibri"/>
                <a:ea typeface="Calibri"/>
                <a:cs typeface="Calibri"/>
                <a:sym typeface="Calibri"/>
              </a:rPr>
              <a:t>c. Timelines (User activity). </a:t>
            </a:r>
            <a:endParaRPr b="1" sz="1400">
              <a:latin typeface="Calibri"/>
              <a:ea typeface="Calibri"/>
              <a:cs typeface="Calibri"/>
              <a:sym typeface="Calibri"/>
            </a:endParaRPr>
          </a:p>
          <a:p>
            <a:pPr indent="-304747" lvl="0" marL="304747" rtl="0" algn="just">
              <a:lnSpc>
                <a:spcPct val="75000"/>
              </a:lnSpc>
              <a:spcBef>
                <a:spcPts val="1866"/>
              </a:spcBef>
              <a:spcAft>
                <a:spcPts val="0"/>
              </a:spcAft>
              <a:buClr>
                <a:schemeClr val="dk1"/>
              </a:buClr>
              <a:buSzPts val="1679"/>
              <a:buChar char="•"/>
            </a:pPr>
            <a:r>
              <a:rPr lang="en-GB" sz="1679">
                <a:latin typeface="Calibri"/>
                <a:ea typeface="Calibri"/>
                <a:cs typeface="Calibri"/>
                <a:sym typeface="Calibri"/>
              </a:rPr>
              <a:t>Data transformation: The heterogeneous JSON object are converted to XML and the output is buffered as a staging area in the BaseX database.</a:t>
            </a:r>
            <a:endParaRPr/>
          </a:p>
          <a:p>
            <a:pPr indent="-304747" lvl="0" marL="304747" rtl="0" algn="just">
              <a:lnSpc>
                <a:spcPct val="75000"/>
              </a:lnSpc>
              <a:spcBef>
                <a:spcPts val="1866"/>
              </a:spcBef>
              <a:spcAft>
                <a:spcPts val="0"/>
              </a:spcAft>
              <a:buClr>
                <a:schemeClr val="dk1"/>
              </a:buClr>
              <a:buSzPts val="1679"/>
              <a:buChar char="•"/>
            </a:pPr>
            <a:r>
              <a:rPr lang="en-GB" sz="1679">
                <a:latin typeface="Calibri"/>
                <a:ea typeface="Calibri"/>
                <a:cs typeface="Calibri"/>
                <a:sym typeface="Calibri"/>
              </a:rPr>
              <a:t>The Dimensional Fact Model (x-DFM) provides constructs such as categories, fuzzy hierarchies, degenerate dimensions and derived measures.</a:t>
            </a:r>
            <a:endParaRPr/>
          </a:p>
          <a:p>
            <a:pPr indent="-304747" lvl="0" marL="304747" rtl="0" algn="just">
              <a:lnSpc>
                <a:spcPct val="75000"/>
              </a:lnSpc>
              <a:spcBef>
                <a:spcPts val="1866"/>
              </a:spcBef>
              <a:spcAft>
                <a:spcPts val="0"/>
              </a:spcAft>
              <a:buClr>
                <a:schemeClr val="dk1"/>
              </a:buClr>
              <a:buSzPts val="1679"/>
              <a:buChar char="•"/>
            </a:pPr>
            <a:r>
              <a:rPr lang="en-GB" sz="1679">
                <a:latin typeface="Calibri"/>
                <a:ea typeface="Calibri"/>
                <a:cs typeface="Calibri"/>
                <a:sym typeface="Calibri"/>
              </a:rPr>
              <a:t>Each tweet instance, along with location, time and other user characteristics, is considered as a fact with the lowest grain level.</a:t>
            </a:r>
            <a:r>
              <a:rPr lang="en-GB" sz="1679"/>
              <a:t> </a:t>
            </a:r>
            <a:endParaRPr sz="1679">
              <a:latin typeface="Calibri"/>
              <a:ea typeface="Calibri"/>
              <a:cs typeface="Calibri"/>
              <a:sym typeface="Calibri"/>
            </a:endParaRPr>
          </a:p>
          <a:p>
            <a:pPr indent="-304747" lvl="0" marL="304747" rtl="0" algn="just">
              <a:lnSpc>
                <a:spcPct val="75000"/>
              </a:lnSpc>
              <a:spcBef>
                <a:spcPts val="1866"/>
              </a:spcBef>
              <a:spcAft>
                <a:spcPts val="0"/>
              </a:spcAft>
              <a:buClr>
                <a:schemeClr val="dk1"/>
              </a:buClr>
              <a:buSzPts val="1679"/>
              <a:buChar char="•"/>
            </a:pPr>
            <a:r>
              <a:rPr lang="en-GB" sz="1679">
                <a:latin typeface="Calibri"/>
                <a:ea typeface="Calibri"/>
                <a:cs typeface="Calibri"/>
                <a:sym typeface="Calibri"/>
              </a:rPr>
              <a:t>Messages tweeted as semi-structured records containing more than 60 fields can be enriched/refined with additionally extracted features that are essential for analysis.</a:t>
            </a:r>
            <a:endParaRPr/>
          </a:p>
          <a:p>
            <a:pPr indent="-304747" lvl="0" marL="304747" rtl="0" algn="just">
              <a:lnSpc>
                <a:spcPct val="75000"/>
              </a:lnSpc>
              <a:spcBef>
                <a:spcPts val="1866"/>
              </a:spcBef>
              <a:spcAft>
                <a:spcPts val="0"/>
              </a:spcAft>
              <a:buClr>
                <a:schemeClr val="dk1"/>
              </a:buClr>
              <a:buSzPts val="1679"/>
              <a:buChar char="•"/>
            </a:pPr>
            <a:r>
              <a:rPr lang="en-GB" sz="1679">
                <a:latin typeface="Calibri"/>
                <a:ea typeface="Calibri"/>
                <a:cs typeface="Calibri"/>
                <a:sym typeface="Calibri"/>
              </a:rPr>
              <a:t>Once the categories were found at the logical and conceptual level, the slowly changing dimensions (SCD) are implemented to store the current state in the dimensions and previous iterations are stored in the time dimension.</a:t>
            </a:r>
            <a:endParaRPr b="1" sz="1679">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p>
            <a:pPr indent="0" lvl="0" marL="0" rtl="0" algn="l">
              <a:lnSpc>
                <a:spcPct val="85000"/>
              </a:lnSpc>
              <a:spcBef>
                <a:spcPts val="0"/>
              </a:spcBef>
              <a:spcAft>
                <a:spcPts val="0"/>
              </a:spcAft>
              <a:buClr>
                <a:schemeClr val="dk1"/>
              </a:buClr>
              <a:buSzPts val="4400"/>
              <a:buFont typeface="Century Gothic"/>
              <a:buNone/>
            </a:pPr>
            <a:r>
              <a:rPr b="1" lang="en-GB"/>
              <a:t>Summary of References</a:t>
            </a:r>
            <a:endParaRPr b="1"/>
          </a:p>
        </p:txBody>
      </p:sp>
      <p:sp>
        <p:nvSpPr>
          <p:cNvPr id="111" name="Google Shape;111;p17"/>
          <p:cNvSpPr txBox="1"/>
          <p:nvPr>
            <p:ph idx="1" type="body"/>
          </p:nvPr>
        </p:nvSpPr>
        <p:spPr>
          <a:xfrm>
            <a:off x="1117309" y="1701800"/>
            <a:ext cx="10157354" cy="4470400"/>
          </a:xfrm>
          <a:prstGeom prst="rect">
            <a:avLst/>
          </a:prstGeom>
          <a:noFill/>
          <a:ln>
            <a:noFill/>
          </a:ln>
        </p:spPr>
        <p:txBody>
          <a:bodyPr anchorCtr="0" anchor="t" bIns="60925" lIns="121875" spcFirstLastPara="1" rIns="121875" wrap="square" tIns="60925">
            <a:noAutofit/>
          </a:bodyPr>
          <a:lstStyle/>
          <a:p>
            <a:pPr indent="-304747" lvl="0" marL="304747" rtl="0" algn="just">
              <a:lnSpc>
                <a:spcPct val="100000"/>
              </a:lnSpc>
              <a:spcBef>
                <a:spcPts val="0"/>
              </a:spcBef>
              <a:spcAft>
                <a:spcPts val="0"/>
              </a:spcAft>
              <a:buClr>
                <a:schemeClr val="dk1"/>
              </a:buClr>
              <a:buSzPts val="2040"/>
              <a:buChar char="•"/>
            </a:pPr>
            <a:r>
              <a:rPr b="1" lang="en-GB" sz="2040">
                <a:latin typeface="Calibri"/>
                <a:ea typeface="Calibri"/>
                <a:cs typeface="Calibri"/>
                <a:sym typeface="Calibri"/>
              </a:rPr>
              <a:t>Abelló, A., Samos, J., &amp; Saltor, F. (2001, September). A framework for the classification and description of multidimensional data models. In </a:t>
            </a:r>
            <a:r>
              <a:rPr b="1" i="1" lang="en-GB" sz="2040">
                <a:latin typeface="Calibri"/>
                <a:ea typeface="Calibri"/>
                <a:cs typeface="Calibri"/>
                <a:sym typeface="Calibri"/>
              </a:rPr>
              <a:t>International Conference on Database and Expert Systems Applications</a:t>
            </a:r>
            <a:r>
              <a:rPr b="1" lang="en-GB" sz="2040">
                <a:latin typeface="Calibri"/>
                <a:ea typeface="Calibri"/>
                <a:cs typeface="Calibri"/>
                <a:sym typeface="Calibri"/>
              </a:rPr>
              <a:t> (pp. 668-677). Springer, Berlin, Heidelberg</a:t>
            </a:r>
            <a:endParaRPr/>
          </a:p>
          <a:p>
            <a:pPr indent="0" lvl="1" marL="426645" rtl="0" algn="just">
              <a:lnSpc>
                <a:spcPct val="100000"/>
              </a:lnSpc>
              <a:spcBef>
                <a:spcPts val="1066"/>
              </a:spcBef>
              <a:spcAft>
                <a:spcPts val="0"/>
              </a:spcAft>
              <a:buClr>
                <a:schemeClr val="dk1"/>
              </a:buClr>
              <a:buSzPts val="1700"/>
              <a:buNone/>
            </a:pPr>
            <a:r>
              <a:rPr lang="en-GB" sz="1700">
                <a:latin typeface="Calibri"/>
                <a:ea typeface="Calibri"/>
                <a:cs typeface="Calibri"/>
                <a:sym typeface="Calibri"/>
              </a:rPr>
              <a:t>This paper talks about methods for analysing multidimensional models. For classification, two types of orthogonal sets are used, first, on the basis of type of concept and construct and second, based on the phase of design. Reference papers referred to in this subject address topics related to extending multidimensional data model limitations. </a:t>
            </a:r>
            <a:endParaRPr/>
          </a:p>
          <a:p>
            <a:pPr indent="-304747" lvl="0" marL="304747" rtl="0" algn="just">
              <a:lnSpc>
                <a:spcPct val="100000"/>
              </a:lnSpc>
              <a:spcBef>
                <a:spcPts val="1866"/>
              </a:spcBef>
              <a:spcAft>
                <a:spcPts val="0"/>
              </a:spcAft>
              <a:buClr>
                <a:schemeClr val="dk1"/>
              </a:buClr>
              <a:buSzPts val="2040"/>
              <a:buChar char="•"/>
            </a:pPr>
            <a:r>
              <a:rPr b="1" lang="en-GB" sz="2040">
                <a:latin typeface="Calibri"/>
                <a:ea typeface="Calibri"/>
                <a:cs typeface="Calibri"/>
                <a:sym typeface="Calibri"/>
              </a:rPr>
              <a:t>Han, J. (1997, October). OLAP mining: An integration of OLAP with data mining. In </a:t>
            </a:r>
            <a:r>
              <a:rPr b="1" i="1" lang="en-GB" sz="2040">
                <a:latin typeface="Calibri"/>
                <a:ea typeface="Calibri"/>
                <a:cs typeface="Calibri"/>
                <a:sym typeface="Calibri"/>
              </a:rPr>
              <a:t>Proceedings of the 7th IFIP</a:t>
            </a:r>
            <a:r>
              <a:rPr b="1" lang="en-GB" sz="2040">
                <a:latin typeface="Calibri"/>
                <a:ea typeface="Calibri"/>
                <a:cs typeface="Calibri"/>
                <a:sym typeface="Calibri"/>
              </a:rPr>
              <a:t> (Vol. 2, pp. 1-9) </a:t>
            </a:r>
            <a:endParaRPr sz="2040">
              <a:latin typeface="Calibri"/>
              <a:ea typeface="Calibri"/>
              <a:cs typeface="Calibri"/>
              <a:sym typeface="Calibri"/>
            </a:endParaRPr>
          </a:p>
          <a:p>
            <a:pPr indent="0" lvl="1" marL="426645" rtl="0" algn="just">
              <a:lnSpc>
                <a:spcPct val="100000"/>
              </a:lnSpc>
              <a:spcBef>
                <a:spcPts val="1066"/>
              </a:spcBef>
              <a:spcAft>
                <a:spcPts val="0"/>
              </a:spcAft>
              <a:buClr>
                <a:schemeClr val="dk1"/>
              </a:buClr>
              <a:buSzPts val="1700"/>
              <a:buNone/>
            </a:pPr>
            <a:r>
              <a:rPr lang="en-GB" sz="1700">
                <a:latin typeface="Calibri"/>
                <a:ea typeface="Calibri"/>
                <a:cs typeface="Calibri"/>
                <a:sym typeface="Calibri"/>
              </a:rPr>
              <a:t>A technique called ‘mining then cubing’ where OLAP and DM methods are integrated have been discussed in this paper. This mechanism allows the OLAP operator applications in mining the data. </a:t>
            </a:r>
            <a:br>
              <a:rPr lang="en-GB" sz="1700">
                <a:latin typeface="Calibri"/>
                <a:ea typeface="Calibri"/>
                <a:cs typeface="Calibri"/>
                <a:sym typeface="Calibri"/>
              </a:rPr>
            </a:br>
            <a:endParaRPr sz="17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p>
            <a:pPr indent="0" lvl="0" marL="0" rtl="0" algn="l">
              <a:lnSpc>
                <a:spcPct val="85000"/>
              </a:lnSpc>
              <a:spcBef>
                <a:spcPts val="0"/>
              </a:spcBef>
              <a:spcAft>
                <a:spcPts val="0"/>
              </a:spcAft>
              <a:buClr>
                <a:schemeClr val="dk1"/>
              </a:buClr>
              <a:buSzPts val="4400"/>
              <a:buFont typeface="Century Gothic"/>
              <a:buNone/>
            </a:pPr>
            <a:r>
              <a:rPr b="1" lang="en-GB"/>
              <a:t>Summary of References continued…</a:t>
            </a:r>
            <a:endParaRPr/>
          </a:p>
        </p:txBody>
      </p:sp>
      <p:sp>
        <p:nvSpPr>
          <p:cNvPr id="117" name="Google Shape;117;p18"/>
          <p:cNvSpPr txBox="1"/>
          <p:nvPr>
            <p:ph idx="1" type="body"/>
          </p:nvPr>
        </p:nvSpPr>
        <p:spPr>
          <a:xfrm>
            <a:off x="1117309" y="1701800"/>
            <a:ext cx="10157354" cy="4751536"/>
          </a:xfrm>
          <a:prstGeom prst="rect">
            <a:avLst/>
          </a:prstGeom>
          <a:noFill/>
          <a:ln>
            <a:noFill/>
          </a:ln>
        </p:spPr>
        <p:txBody>
          <a:bodyPr anchorCtr="0" anchor="t" bIns="60925" lIns="121875" spcFirstLastPara="1" rIns="121875" wrap="square" tIns="60925">
            <a:noAutofit/>
          </a:bodyPr>
          <a:lstStyle/>
          <a:p>
            <a:pPr indent="-304747" lvl="0" marL="304747" rtl="0" algn="just">
              <a:lnSpc>
                <a:spcPct val="100000"/>
              </a:lnSpc>
              <a:spcBef>
                <a:spcPts val="0"/>
              </a:spcBef>
              <a:spcAft>
                <a:spcPts val="0"/>
              </a:spcAft>
              <a:buClr>
                <a:schemeClr val="dk1"/>
              </a:buClr>
              <a:buSzPts val="1860"/>
              <a:buChar char="•"/>
            </a:pPr>
            <a:r>
              <a:rPr b="1" lang="en-GB" sz="1860">
                <a:latin typeface="Calibri"/>
                <a:ea typeface="Calibri"/>
                <a:cs typeface="Calibri"/>
                <a:sym typeface="Calibri"/>
              </a:rPr>
              <a:t>MacLennan, J., Tang, Z., &amp; Crivat, B. (2008). Mining OLAP Cubes, ch. 13.</a:t>
            </a:r>
            <a:endParaRPr/>
          </a:p>
          <a:p>
            <a:pPr indent="0" lvl="1" marL="426645" rtl="0" algn="just">
              <a:lnSpc>
                <a:spcPct val="100000"/>
              </a:lnSpc>
              <a:spcBef>
                <a:spcPts val="0"/>
              </a:spcBef>
              <a:spcAft>
                <a:spcPts val="0"/>
              </a:spcAft>
              <a:buClr>
                <a:schemeClr val="dk1"/>
              </a:buClr>
              <a:buSzPts val="1550"/>
              <a:buNone/>
            </a:pPr>
            <a:r>
              <a:rPr lang="en-GB" sz="1550">
                <a:latin typeface="Calibri"/>
                <a:ea typeface="Calibri"/>
                <a:cs typeface="Calibri"/>
                <a:sym typeface="Calibri"/>
              </a:rPr>
              <a:t>This paper describes implementing a function as documented in the Microsoft SQL Server, denoted by 'data mining dimensions' Much as the regular OLAP dimensions are built, the dimensions consist of classifications made by clustering algorithms based on the initial facts and can be used and materialized. </a:t>
            </a:r>
            <a:endParaRPr sz="1550">
              <a:latin typeface="Calibri"/>
              <a:ea typeface="Calibri"/>
              <a:cs typeface="Calibri"/>
              <a:sym typeface="Calibri"/>
            </a:endParaRPr>
          </a:p>
          <a:p>
            <a:pPr indent="0" lvl="0" marL="0" rtl="0" algn="just">
              <a:lnSpc>
                <a:spcPct val="100000"/>
              </a:lnSpc>
              <a:spcBef>
                <a:spcPts val="0"/>
              </a:spcBef>
              <a:spcAft>
                <a:spcPts val="0"/>
              </a:spcAft>
              <a:buClr>
                <a:schemeClr val="dk1"/>
              </a:buClr>
              <a:buSzPts val="1860"/>
              <a:buNone/>
            </a:pPr>
            <a:r>
              <a:t/>
            </a:r>
            <a:endParaRPr sz="1860">
              <a:latin typeface="Calibri"/>
              <a:ea typeface="Calibri"/>
              <a:cs typeface="Calibri"/>
              <a:sym typeface="Calibri"/>
            </a:endParaRPr>
          </a:p>
          <a:p>
            <a:pPr indent="-304747" lvl="0" marL="304747" rtl="0" algn="just">
              <a:lnSpc>
                <a:spcPct val="100000"/>
              </a:lnSpc>
              <a:spcBef>
                <a:spcPts val="0"/>
              </a:spcBef>
              <a:spcAft>
                <a:spcPts val="0"/>
              </a:spcAft>
              <a:buClr>
                <a:schemeClr val="dk1"/>
              </a:buClr>
              <a:buSzPts val="1860"/>
              <a:buChar char="•"/>
            </a:pPr>
            <a:r>
              <a:rPr b="1" lang="en-GB" sz="1860">
                <a:latin typeface="Calibri"/>
                <a:ea typeface="Calibri"/>
                <a:cs typeface="Calibri"/>
                <a:sym typeface="Calibri"/>
              </a:rPr>
              <a:t>Kwak, H., Lee, C., Park, H., &amp; Moon, S. (2010, April). What is Twitter, a social network or a news media?. In </a:t>
            </a:r>
            <a:r>
              <a:rPr b="1" i="1" lang="en-GB" sz="1860">
                <a:latin typeface="Calibri"/>
                <a:ea typeface="Calibri"/>
                <a:cs typeface="Calibri"/>
                <a:sym typeface="Calibri"/>
              </a:rPr>
              <a:t>Proceedings of the 19th international conference on World wide web</a:t>
            </a:r>
            <a:r>
              <a:rPr b="1" lang="en-GB" sz="1860">
                <a:latin typeface="Calibri"/>
                <a:ea typeface="Calibri"/>
                <a:cs typeface="Calibri"/>
                <a:sym typeface="Calibri"/>
              </a:rPr>
              <a:t> (pp. 591-600).</a:t>
            </a:r>
            <a:endParaRPr sz="1860">
              <a:latin typeface="Calibri"/>
              <a:ea typeface="Calibri"/>
              <a:cs typeface="Calibri"/>
              <a:sym typeface="Calibri"/>
            </a:endParaRPr>
          </a:p>
          <a:p>
            <a:pPr indent="0" lvl="1" marL="426645" rtl="0" algn="just">
              <a:lnSpc>
                <a:spcPct val="100000"/>
              </a:lnSpc>
              <a:spcBef>
                <a:spcPts val="0"/>
              </a:spcBef>
              <a:spcAft>
                <a:spcPts val="0"/>
              </a:spcAft>
              <a:buClr>
                <a:schemeClr val="dk1"/>
              </a:buClr>
              <a:buSzPts val="1550"/>
              <a:buNone/>
            </a:pPr>
            <a:r>
              <a:rPr lang="en-GB" sz="1550">
                <a:latin typeface="Calibri"/>
                <a:ea typeface="Calibri"/>
                <a:cs typeface="Calibri"/>
                <a:sym typeface="Calibri"/>
              </a:rPr>
              <a:t>The Twitter API system was discovered by inspecting the topological characteristics that can be used as a means for exchanging information. It was noted that, irrespective of the followers of the original tweet, any post that was retweeted would certainly hit at least a 1000 users on average.</a:t>
            </a:r>
            <a:endParaRPr/>
          </a:p>
          <a:p>
            <a:pPr indent="-186637" lvl="0" marL="304747" rtl="0" algn="just">
              <a:lnSpc>
                <a:spcPct val="100000"/>
              </a:lnSpc>
              <a:spcBef>
                <a:spcPts val="0"/>
              </a:spcBef>
              <a:spcAft>
                <a:spcPts val="0"/>
              </a:spcAft>
              <a:buClr>
                <a:schemeClr val="dk1"/>
              </a:buClr>
              <a:buSzPts val="1860"/>
              <a:buNone/>
            </a:pPr>
            <a:r>
              <a:t/>
            </a:r>
            <a:endParaRPr sz="1860">
              <a:latin typeface="Calibri"/>
              <a:ea typeface="Calibri"/>
              <a:cs typeface="Calibri"/>
              <a:sym typeface="Calibri"/>
            </a:endParaRPr>
          </a:p>
          <a:p>
            <a:pPr indent="-304747" lvl="0" marL="304747" rtl="0" algn="just">
              <a:lnSpc>
                <a:spcPct val="100000"/>
              </a:lnSpc>
              <a:spcBef>
                <a:spcPts val="0"/>
              </a:spcBef>
              <a:spcAft>
                <a:spcPts val="0"/>
              </a:spcAft>
              <a:buClr>
                <a:schemeClr val="dk1"/>
              </a:buClr>
              <a:buSzPts val="1860"/>
              <a:buChar char="•"/>
            </a:pPr>
            <a:r>
              <a:rPr b="1" lang="en-GB" sz="1860">
                <a:latin typeface="Calibri"/>
                <a:ea typeface="Calibri"/>
                <a:cs typeface="Calibri"/>
                <a:sym typeface="Calibri"/>
              </a:rPr>
              <a:t>Java, A., Song, X., Finin, T., &amp; Tseng, B. (2007, August). Why we twitter: understanding microblogging usage and communities. In </a:t>
            </a:r>
            <a:r>
              <a:rPr b="1" i="1" lang="en-GB" sz="1860">
                <a:latin typeface="Calibri"/>
                <a:ea typeface="Calibri"/>
                <a:cs typeface="Calibri"/>
                <a:sym typeface="Calibri"/>
              </a:rPr>
              <a:t>Proceedings of the 9th WebKDD and 1st SNA-KDD 2007 workshop on Web mining and social network analysis</a:t>
            </a:r>
            <a:r>
              <a:rPr b="1" lang="en-GB" sz="1860">
                <a:latin typeface="Calibri"/>
                <a:ea typeface="Calibri"/>
                <a:cs typeface="Calibri"/>
                <a:sym typeface="Calibri"/>
              </a:rPr>
              <a:t> (pp. 56-65).</a:t>
            </a:r>
            <a:endParaRPr sz="1860">
              <a:latin typeface="Calibri"/>
              <a:ea typeface="Calibri"/>
              <a:cs typeface="Calibri"/>
              <a:sym typeface="Calibri"/>
            </a:endParaRPr>
          </a:p>
          <a:p>
            <a:pPr indent="0" lvl="1" marL="426645" rtl="0" algn="just">
              <a:lnSpc>
                <a:spcPct val="100000"/>
              </a:lnSpc>
              <a:spcBef>
                <a:spcPts val="0"/>
              </a:spcBef>
              <a:spcAft>
                <a:spcPts val="0"/>
              </a:spcAft>
              <a:buClr>
                <a:schemeClr val="dk1"/>
              </a:buClr>
              <a:buSzPts val="1550"/>
              <a:buNone/>
            </a:pPr>
            <a:r>
              <a:rPr lang="en-GB" sz="1550">
                <a:latin typeface="Calibri"/>
                <a:ea typeface="Calibri"/>
                <a:cs typeface="Calibri"/>
                <a:sym typeface="Calibri"/>
              </a:rPr>
              <a:t>The dynamic classification of the user table consists of Conversations, Sharing information, Daily chatter and reporting. Depending on the number of tweets or mailing direct messages to different users or linking to a specific area/discussion, the user would be allocated to either of the classification instances.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p>
            <a:pPr indent="0" lvl="0" marL="0" rtl="0" algn="l">
              <a:lnSpc>
                <a:spcPct val="85000"/>
              </a:lnSpc>
              <a:spcBef>
                <a:spcPts val="0"/>
              </a:spcBef>
              <a:spcAft>
                <a:spcPts val="0"/>
              </a:spcAft>
              <a:buClr>
                <a:schemeClr val="dk1"/>
              </a:buClr>
              <a:buSzPts val="4400"/>
              <a:buFont typeface="Century Gothic"/>
              <a:buNone/>
            </a:pPr>
            <a:r>
              <a:rPr b="1" lang="en-GB"/>
              <a:t>Motivation</a:t>
            </a:r>
            <a:endParaRPr b="1"/>
          </a:p>
        </p:txBody>
      </p:sp>
      <p:sp>
        <p:nvSpPr>
          <p:cNvPr id="123" name="Google Shape;123;p19"/>
          <p:cNvSpPr txBox="1"/>
          <p:nvPr>
            <p:ph idx="1" type="body"/>
          </p:nvPr>
        </p:nvSpPr>
        <p:spPr>
          <a:xfrm>
            <a:off x="1117309" y="1701800"/>
            <a:ext cx="10157354" cy="4470400"/>
          </a:xfrm>
          <a:prstGeom prst="rect">
            <a:avLst/>
          </a:prstGeom>
          <a:noFill/>
          <a:ln>
            <a:noFill/>
          </a:ln>
        </p:spPr>
        <p:txBody>
          <a:bodyPr anchorCtr="0" anchor="t" bIns="60925" lIns="121875" spcFirstLastPara="1" rIns="121875" wrap="square" tIns="60925">
            <a:noAutofit/>
          </a:bodyPr>
          <a:lstStyle/>
          <a:p>
            <a:pPr indent="-304747" lvl="0" marL="304747" rtl="0" algn="just">
              <a:lnSpc>
                <a:spcPct val="85000"/>
              </a:lnSpc>
              <a:spcBef>
                <a:spcPts val="0"/>
              </a:spcBef>
              <a:spcAft>
                <a:spcPts val="0"/>
              </a:spcAft>
              <a:buClr>
                <a:schemeClr val="dk1"/>
              </a:buClr>
              <a:buSzPts val="2220"/>
              <a:buChar char="•"/>
            </a:pPr>
            <a:r>
              <a:rPr lang="en-GB" sz="2220">
                <a:latin typeface="Calibri"/>
                <a:ea typeface="Calibri"/>
                <a:cs typeface="Calibri"/>
                <a:sym typeface="Calibri"/>
              </a:rPr>
              <a:t>In recent years, the proliferation of social network activity has led to the creation of vast amounts of user-related data, such as status updates, messaging, blog and forum posts, leading to emergence of new fields of data analysis such as Social Media Analysis and Social Network Analysis.</a:t>
            </a:r>
            <a:endParaRPr/>
          </a:p>
          <a:p>
            <a:pPr indent="-304747" lvl="0" marL="304747" rtl="0" algn="just">
              <a:lnSpc>
                <a:spcPct val="85000"/>
              </a:lnSpc>
              <a:spcBef>
                <a:spcPts val="1866"/>
              </a:spcBef>
              <a:spcAft>
                <a:spcPts val="0"/>
              </a:spcAft>
              <a:buClr>
                <a:schemeClr val="dk1"/>
              </a:buClr>
              <a:buSzPts val="2220"/>
              <a:buChar char="•"/>
            </a:pPr>
            <a:r>
              <a:rPr lang="en-GB" sz="2220">
                <a:latin typeface="Calibri"/>
                <a:ea typeface="Calibri"/>
                <a:cs typeface="Calibri"/>
                <a:sym typeface="Calibri"/>
              </a:rPr>
              <a:t>This huge data needs a platform to be stored and analysed. Data warehousing has unsteady performance of these high social media data which is usually in semi-structured or unstructured format.</a:t>
            </a:r>
            <a:endParaRPr/>
          </a:p>
          <a:p>
            <a:pPr indent="-304747" lvl="0" marL="304747" rtl="0" algn="just">
              <a:lnSpc>
                <a:spcPct val="85000"/>
              </a:lnSpc>
              <a:spcBef>
                <a:spcPts val="1866"/>
              </a:spcBef>
              <a:spcAft>
                <a:spcPts val="0"/>
              </a:spcAft>
              <a:buClr>
                <a:schemeClr val="dk1"/>
              </a:buClr>
              <a:buSzPts val="2220"/>
              <a:buChar char="•"/>
            </a:pPr>
            <a:r>
              <a:rPr lang="en-GB" sz="2220">
                <a:latin typeface="Calibri"/>
                <a:ea typeface="Calibri"/>
                <a:cs typeface="Calibri"/>
                <a:sym typeface="Calibri"/>
              </a:rPr>
              <a:t>The overall concept appears to be impractical, when OLAP cubes are being transformed and distributed along a set of consistent structured dimensions, particularly for applications that have semi-structured data. </a:t>
            </a:r>
            <a:endParaRPr sz="2220">
              <a:latin typeface="Calibri"/>
              <a:ea typeface="Calibri"/>
              <a:cs typeface="Calibri"/>
              <a:sym typeface="Calibri"/>
            </a:endParaRPr>
          </a:p>
          <a:p>
            <a:pPr indent="-304747" lvl="0" marL="304747" rtl="0" algn="just">
              <a:lnSpc>
                <a:spcPct val="85000"/>
              </a:lnSpc>
              <a:spcBef>
                <a:spcPts val="1866"/>
              </a:spcBef>
              <a:spcAft>
                <a:spcPts val="0"/>
              </a:spcAft>
              <a:buClr>
                <a:schemeClr val="dk1"/>
              </a:buClr>
              <a:buSzPts val="2220"/>
              <a:buChar char="•"/>
            </a:pPr>
            <a:r>
              <a:rPr lang="en-GB" sz="2220">
                <a:latin typeface="Calibri"/>
                <a:ea typeface="Calibri"/>
                <a:cs typeface="Calibri"/>
                <a:sym typeface="Calibri"/>
              </a:rPr>
              <a:t>Twitter appears to be a motivating example since it consists of vast amounts of information generated over time.</a:t>
            </a:r>
            <a:endParaRPr sz="222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p>
            <a:pPr indent="0" lvl="0" marL="0" rtl="0" algn="l">
              <a:lnSpc>
                <a:spcPct val="85000"/>
              </a:lnSpc>
              <a:spcBef>
                <a:spcPts val="0"/>
              </a:spcBef>
              <a:spcAft>
                <a:spcPts val="0"/>
              </a:spcAft>
              <a:buClr>
                <a:schemeClr val="dk1"/>
              </a:buClr>
              <a:buSzPts val="4400"/>
              <a:buFont typeface="Century Gothic"/>
              <a:buNone/>
            </a:pPr>
            <a:r>
              <a:rPr b="1" lang="en-GB"/>
              <a:t>Motivation continued…</a:t>
            </a:r>
            <a:endParaRPr b="1"/>
          </a:p>
        </p:txBody>
      </p:sp>
      <p:sp>
        <p:nvSpPr>
          <p:cNvPr id="129" name="Google Shape;129;p20"/>
          <p:cNvSpPr txBox="1"/>
          <p:nvPr>
            <p:ph idx="1" type="body"/>
          </p:nvPr>
        </p:nvSpPr>
        <p:spPr>
          <a:xfrm>
            <a:off x="1117309" y="1701800"/>
            <a:ext cx="10157354" cy="4470400"/>
          </a:xfrm>
          <a:prstGeom prst="rect">
            <a:avLst/>
          </a:prstGeom>
          <a:noFill/>
          <a:ln>
            <a:noFill/>
          </a:ln>
        </p:spPr>
        <p:txBody>
          <a:bodyPr anchorCtr="0" anchor="t" bIns="60925" lIns="121875" spcFirstLastPara="1" rIns="121875" wrap="square" tIns="60925">
            <a:noAutofit/>
          </a:bodyPr>
          <a:lstStyle/>
          <a:p>
            <a:pPr indent="-304747" lvl="0" marL="304747" rtl="0" algn="just">
              <a:lnSpc>
                <a:spcPct val="95000"/>
              </a:lnSpc>
              <a:spcBef>
                <a:spcPts val="0"/>
              </a:spcBef>
              <a:spcAft>
                <a:spcPts val="0"/>
              </a:spcAft>
              <a:buClr>
                <a:schemeClr val="dk1"/>
              </a:buClr>
              <a:buSzPts val="2400"/>
              <a:buChar char="•"/>
            </a:pPr>
            <a:r>
              <a:rPr lang="en-GB">
                <a:latin typeface="Calibri"/>
                <a:ea typeface="Calibri"/>
                <a:cs typeface="Calibri"/>
                <a:sym typeface="Calibri"/>
              </a:rPr>
              <a:t>It is possible to convert this unstructured data into a set of OLAP cubes with an automated ETL process. </a:t>
            </a:r>
            <a:endParaRPr>
              <a:latin typeface="Calibri"/>
              <a:ea typeface="Calibri"/>
              <a:cs typeface="Calibri"/>
              <a:sym typeface="Calibri"/>
            </a:endParaRPr>
          </a:p>
          <a:p>
            <a:pPr indent="-304747" lvl="0" marL="304747" rtl="0" algn="just">
              <a:lnSpc>
                <a:spcPct val="95000"/>
              </a:lnSpc>
              <a:spcBef>
                <a:spcPts val="1866"/>
              </a:spcBef>
              <a:spcAft>
                <a:spcPts val="0"/>
              </a:spcAft>
              <a:buClr>
                <a:schemeClr val="dk1"/>
              </a:buClr>
              <a:buSzPts val="2400"/>
              <a:buChar char="•"/>
            </a:pPr>
            <a:r>
              <a:rPr lang="en-GB">
                <a:latin typeface="Calibri"/>
                <a:ea typeface="Calibri"/>
                <a:cs typeface="Calibri"/>
                <a:sym typeface="Calibri"/>
              </a:rPr>
              <a:t>There are attributes in the structure of the original data stream that can be used as cube dimensions and measures. Implementing simple computations to complex methods will allow the easy acquisition of categories, hierarchies and additional parameters. </a:t>
            </a:r>
            <a:endParaRPr>
              <a:latin typeface="Calibri"/>
              <a:ea typeface="Calibri"/>
              <a:cs typeface="Calibri"/>
              <a:sym typeface="Calibri"/>
            </a:endParaRPr>
          </a:p>
          <a:p>
            <a:pPr indent="0" lvl="0" marL="0" rtl="0" algn="just">
              <a:lnSpc>
                <a:spcPct val="95000"/>
              </a:lnSpc>
              <a:spcBef>
                <a:spcPts val="1866"/>
              </a:spcBef>
              <a:spcAft>
                <a:spcPts val="0"/>
              </a:spcAft>
              <a:buClr>
                <a:schemeClr val="dk1"/>
              </a:buClr>
              <a:buSzPts val="2400"/>
              <a:buNone/>
            </a:pPr>
            <a:r>
              <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1117309" y="76200"/>
            <a:ext cx="10157354" cy="1397000"/>
          </a:xfrm>
          <a:prstGeom prst="rect">
            <a:avLst/>
          </a:prstGeom>
          <a:noFill/>
          <a:ln>
            <a:noFill/>
          </a:ln>
        </p:spPr>
        <p:txBody>
          <a:bodyPr anchorCtr="0" anchor="b" bIns="60925" lIns="121875" spcFirstLastPara="1" rIns="121875" wrap="square" tIns="60925">
            <a:noAutofit/>
          </a:bodyPr>
          <a:lstStyle/>
          <a:p>
            <a:pPr indent="0" lvl="0" marL="0" rtl="0" algn="l">
              <a:lnSpc>
                <a:spcPct val="85000"/>
              </a:lnSpc>
              <a:spcBef>
                <a:spcPts val="0"/>
              </a:spcBef>
              <a:spcAft>
                <a:spcPts val="0"/>
              </a:spcAft>
              <a:buClr>
                <a:schemeClr val="dk1"/>
              </a:buClr>
              <a:buSzPts val="4400"/>
              <a:buFont typeface="Century Gothic"/>
              <a:buNone/>
            </a:pPr>
            <a:r>
              <a:rPr b="1" lang="en-GB"/>
              <a:t>Why is the paper hard to solve?</a:t>
            </a:r>
            <a:endParaRPr b="1"/>
          </a:p>
        </p:txBody>
      </p:sp>
      <p:sp>
        <p:nvSpPr>
          <p:cNvPr id="135" name="Google Shape;135;p21"/>
          <p:cNvSpPr txBox="1"/>
          <p:nvPr>
            <p:ph idx="1" type="body"/>
          </p:nvPr>
        </p:nvSpPr>
        <p:spPr>
          <a:xfrm>
            <a:off x="1117309" y="1701800"/>
            <a:ext cx="10157354" cy="4470400"/>
          </a:xfrm>
          <a:prstGeom prst="rect">
            <a:avLst/>
          </a:prstGeom>
          <a:noFill/>
          <a:ln>
            <a:noFill/>
          </a:ln>
        </p:spPr>
        <p:txBody>
          <a:bodyPr anchorCtr="0" anchor="t" bIns="60925" lIns="121875" spcFirstLastPara="1" rIns="121875" wrap="square" tIns="60925">
            <a:noAutofit/>
          </a:bodyPr>
          <a:lstStyle/>
          <a:p>
            <a:pPr indent="-304747" lvl="0" marL="304747" rtl="0" algn="just">
              <a:lnSpc>
                <a:spcPct val="85000"/>
              </a:lnSpc>
              <a:spcBef>
                <a:spcPts val="0"/>
              </a:spcBef>
              <a:spcAft>
                <a:spcPts val="0"/>
              </a:spcAft>
              <a:buClr>
                <a:schemeClr val="dk1"/>
              </a:buClr>
              <a:buSzPts val="2220"/>
              <a:buChar char="•"/>
            </a:pPr>
            <a:r>
              <a:rPr lang="en-GB" sz="2220">
                <a:latin typeface="Calibri"/>
                <a:ea typeface="Calibri"/>
                <a:cs typeface="Calibri"/>
                <a:sym typeface="Calibri"/>
              </a:rPr>
              <a:t>The main aim of this paper is to integrate the data warehousing and mining on the high stream incoming online data that is present in semi-structured or complex data format. </a:t>
            </a:r>
            <a:endParaRPr sz="2220">
              <a:latin typeface="Calibri"/>
              <a:ea typeface="Calibri"/>
              <a:cs typeface="Calibri"/>
              <a:sym typeface="Calibri"/>
            </a:endParaRPr>
          </a:p>
          <a:p>
            <a:pPr indent="-304747" lvl="0" marL="304747" rtl="0" algn="just">
              <a:lnSpc>
                <a:spcPct val="85000"/>
              </a:lnSpc>
              <a:spcBef>
                <a:spcPts val="1866"/>
              </a:spcBef>
              <a:spcAft>
                <a:spcPts val="0"/>
              </a:spcAft>
              <a:buClr>
                <a:schemeClr val="dk1"/>
              </a:buClr>
              <a:buSzPts val="2220"/>
              <a:buChar char="•"/>
            </a:pPr>
            <a:r>
              <a:rPr b="1" lang="en-GB" sz="2220">
                <a:latin typeface="Calibri"/>
                <a:ea typeface="Calibri"/>
                <a:cs typeface="Calibri"/>
                <a:sym typeface="Calibri"/>
              </a:rPr>
              <a:t>The challenge was</a:t>
            </a:r>
            <a:r>
              <a:rPr lang="en-GB" sz="2220">
                <a:latin typeface="Calibri"/>
                <a:ea typeface="Calibri"/>
                <a:cs typeface="Calibri"/>
                <a:sym typeface="Calibri"/>
              </a:rPr>
              <a:t> </a:t>
            </a:r>
            <a:r>
              <a:rPr b="1" lang="en-GB" sz="2220">
                <a:latin typeface="Calibri"/>
                <a:ea typeface="Calibri"/>
                <a:cs typeface="Calibri"/>
                <a:sym typeface="Calibri"/>
              </a:rPr>
              <a:t>to transform semi-structured data into multidimensional cubes.</a:t>
            </a:r>
            <a:r>
              <a:rPr lang="en-GB" sz="2220">
                <a:latin typeface="Calibri"/>
                <a:ea typeface="Calibri"/>
                <a:cs typeface="Calibri"/>
                <a:sym typeface="Calibri"/>
              </a:rPr>
              <a:t> The attributes in a dimension can be organized into a granularity hierarchy. Levels to allow operations for drill-down and roll-up.</a:t>
            </a:r>
            <a:endParaRPr/>
          </a:p>
          <a:p>
            <a:pPr indent="-304747" lvl="0" marL="304747" rtl="0" algn="just">
              <a:lnSpc>
                <a:spcPct val="85000"/>
              </a:lnSpc>
              <a:spcBef>
                <a:spcPts val="1866"/>
              </a:spcBef>
              <a:spcAft>
                <a:spcPts val="0"/>
              </a:spcAft>
              <a:buClr>
                <a:schemeClr val="dk1"/>
              </a:buClr>
              <a:buSzPts val="2220"/>
              <a:buChar char="•"/>
            </a:pPr>
            <a:r>
              <a:rPr lang="en-GB" sz="2220">
                <a:latin typeface="Calibri"/>
                <a:ea typeface="Calibri"/>
                <a:cs typeface="Calibri"/>
                <a:sym typeface="Calibri"/>
              </a:rPr>
              <a:t>It is difficult to mapping semi-structured data to multidimensional cubes because heterogeneity is admitted by the original format whereas a static structure is imposed by the target one. The degree of heterogeneity is fairly low in the case of the Twitter source, affecting only a few data fields. </a:t>
            </a:r>
            <a:endParaRPr sz="2220">
              <a:latin typeface="Calibri"/>
              <a:ea typeface="Calibri"/>
              <a:cs typeface="Calibri"/>
              <a:sym typeface="Calibri"/>
            </a:endParaRPr>
          </a:p>
          <a:p>
            <a:pPr indent="-304747" lvl="0" marL="304747" rtl="0" algn="just">
              <a:lnSpc>
                <a:spcPct val="85000"/>
              </a:lnSpc>
              <a:spcBef>
                <a:spcPts val="1866"/>
              </a:spcBef>
              <a:spcAft>
                <a:spcPts val="0"/>
              </a:spcAft>
              <a:buClr>
                <a:schemeClr val="dk1"/>
              </a:buClr>
              <a:buSzPts val="2220"/>
              <a:buChar char="•"/>
            </a:pPr>
            <a:r>
              <a:rPr lang="en-GB" sz="2220">
                <a:latin typeface="Calibri"/>
                <a:ea typeface="Calibri"/>
                <a:cs typeface="Calibri"/>
                <a:sym typeface="Calibri"/>
              </a:rPr>
              <a:t>The problem lies in converting the JSON objects to the XML format after acquiring the data.</a:t>
            </a:r>
            <a:endParaRPr sz="222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