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FDE8-D6F2-E147-8FCA-BDACCDB3E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76242-52B9-8A4A-8D6A-03228E9FD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DC2C-3AFF-8942-ACB4-59EC6EB9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BBE-8128-364B-BE16-D2B621BF6A8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0F09C-7379-6845-9121-AF7020A0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374C-2B14-7044-A519-CE89C6B3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EE0-DAC8-5146-BD09-0D37D1B7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D22A-5A12-0548-B035-476306BB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FE071-F64E-B245-812F-012926CF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A9901-C346-DC45-8DE9-C5164AF2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BBE-8128-364B-BE16-D2B621BF6A8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98EA-810B-6441-B701-94167D1F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89F9-AC9D-A54C-B4BB-9836630D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EE0-DAC8-5146-BD09-0D37D1B7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0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D126F-56E8-7848-BDDE-EB51A9021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690CF-4DDB-0640-8D10-10F0C3ACC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CC66-3807-5F47-A7CD-E563B435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BBE-8128-364B-BE16-D2B621BF6A8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2D28D-CA04-E04B-B9C1-6B3F0A95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EB01-E7A0-EE4B-A2FD-C1B5DAC0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EE0-DAC8-5146-BD09-0D37D1B7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8076-682F-0242-BB62-A94ED931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F7FC-BE25-9847-867B-32EA8FBB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9DBD-1B25-2C40-A740-4B2085EC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BBE-8128-364B-BE16-D2B621BF6A8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3D04-9AF4-3E4D-B267-ABCB8007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83365-C0DC-B64F-ABAF-D3CBE38D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EE0-DAC8-5146-BD09-0D37D1B7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4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7BBB-FFBA-2749-984C-2CFACC73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5905-F721-1442-8F69-A73E18A4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CBC0A-1E1C-F54F-91F4-F5C7BBAA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BBE-8128-364B-BE16-D2B621BF6A8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3E8C-12EA-5842-AA91-6A08E63B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31CC-CC34-C049-8547-409EE898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EE0-DAC8-5146-BD09-0D37D1B7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5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8CDC-9227-224B-B1A2-F165000E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708B-BD26-2449-9C79-F829E4010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E330F-E98A-B746-91C7-9F5C9502F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3980F-518A-E846-BD78-3A829EE6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BBE-8128-364B-BE16-D2B621BF6A8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A00F6-89CA-0943-8FCB-0F8273BA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8DD4E-50D6-D440-B809-D75E9A68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EE0-DAC8-5146-BD09-0D37D1B7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1AA2-34D3-4749-BC60-FE6D8130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16880-C0D7-E748-9313-52E7547D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C986A-049A-A849-B164-A22436AC0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42603-1D32-B643-BDA7-3B1CD9E2A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2E4FD-D8E3-9245-9715-B081B3B29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CB610-18F9-A047-803D-4A7BABE7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BBE-8128-364B-BE16-D2B621BF6A8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E73E1-E7A3-6541-A28C-B544C250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659B8-3546-714A-A2A6-6C8BD94A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EE0-DAC8-5146-BD09-0D37D1B7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4398-F9CF-2849-9C0F-3E9178B6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EFB31-0825-2145-8734-4DD0615F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BBE-8128-364B-BE16-D2B621BF6A8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39A44-50DE-7C47-BC8B-8C2BDB0A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9B3E9-B459-D84F-A145-F6E68F47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EE0-DAC8-5146-BD09-0D37D1B7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61B3B-FEF4-2D4E-A205-B373EAD6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BBE-8128-364B-BE16-D2B621BF6A8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634CA-082E-3D42-A2FA-47AF7720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61AE3-4DFC-F94C-ABCB-D066456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EE0-DAC8-5146-BD09-0D37D1B7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5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8D09-4378-7F40-AF16-DD0FD94F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32F4-CB5A-004A-A245-0CB15677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3A3A4-647A-AD43-9A8F-1B4A03830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7A70F-F27D-BD49-A42F-13391CD8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BBE-8128-364B-BE16-D2B621BF6A8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7CD02-52EE-744C-A095-D07CAD6F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0123-8843-CA4D-81A6-1AC6D4EA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EE0-DAC8-5146-BD09-0D37D1B7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6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F2B3-F14F-2049-8BF0-0BB7E842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553ED-E05B-9A4F-8552-1868B64E4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3CD17-52F3-EC40-A61E-E2B269EF4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DCED8-3DBA-FA45-B1F2-0BA08CBF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BBE-8128-364B-BE16-D2B621BF6A8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6095E-90DD-4A47-AE9F-8784592A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6B8FD-F2EE-DF4D-A6E5-77D658AC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EE0-DAC8-5146-BD09-0D37D1B7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C309C-4228-224E-8786-8E5D4D31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281A-EAD2-0042-A6E5-51B05FE67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33E8A-B455-F247-8D60-DBB1C077D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CBBE-8128-364B-BE16-D2B621BF6A8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86CC-BD86-5647-85F4-492D273C4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9771-BCE8-9C48-A8E9-6AAD0544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20EE0-DAC8-5146-BD09-0D37D1B7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5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DAB9-DC2A-2F40-AB3E-1DFA2F770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Biological Agent attack in Rochester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62F5D-C915-0E4D-9981-18B90AD3D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9328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By Muriel Banze</a:t>
            </a:r>
          </a:p>
        </p:txBody>
      </p:sp>
    </p:spTree>
    <p:extLst>
      <p:ext uri="{BB962C8B-B14F-4D97-AF65-F5344CB8AC3E}">
        <p14:creationId xmlns:p14="http://schemas.microsoft.com/office/powerpoint/2010/main" val="59021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52BF-C4D8-654A-B536-2136208F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Was a biological agent was introduced into the City of Rochester?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64411-6FCC-2D41-98E3-61CDD85C7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1. Where it might have been introduced?</a:t>
            </a:r>
            <a:br>
              <a:rPr lang="en-US" sz="2200" dirty="0"/>
            </a:br>
            <a:r>
              <a:rPr lang="en-US" sz="2200" dirty="0"/>
              <a:t>	The biological agent was probably found in the </a:t>
            </a:r>
            <a:r>
              <a:rPr lang="en-US" sz="2200" b="1" dirty="0" err="1"/>
              <a:t>Genesse</a:t>
            </a:r>
            <a:r>
              <a:rPr lang="en-US" sz="2200" b="1" dirty="0"/>
              <a:t> River</a:t>
            </a:r>
            <a:r>
              <a:rPr lang="en-US" sz="2200" dirty="0"/>
              <a:t>. As per the microblogs given in </a:t>
            </a:r>
            <a:r>
              <a:rPr lang="en-US" sz="2200" b="1" dirty="0"/>
              <a:t>C4: river is stinky today</a:t>
            </a:r>
            <a:r>
              <a:rPr lang="en-US" sz="2200" dirty="0"/>
              <a:t> and </a:t>
            </a:r>
            <a:r>
              <a:rPr lang="en-US" sz="2200" b="1" dirty="0"/>
              <a:t>C3: why does our water taste so bad? </a:t>
            </a:r>
            <a:r>
              <a:rPr lang="en-US" sz="2200" dirty="0"/>
              <a:t>Indicates that there was something off about it.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2. How might have been introduced?</a:t>
            </a:r>
            <a:br>
              <a:rPr lang="en-US" sz="2200" dirty="0"/>
            </a:br>
            <a:r>
              <a:rPr lang="en-US" sz="2200" dirty="0"/>
              <a:t>	The agent have been introduced it in the </a:t>
            </a:r>
            <a:r>
              <a:rPr lang="en-US" sz="2200" dirty="0" err="1"/>
              <a:t>Genesse</a:t>
            </a:r>
            <a:r>
              <a:rPr lang="en-US" sz="2200" dirty="0"/>
              <a:t> River and that might have mixed with the main source of water supply.</a:t>
            </a:r>
          </a:p>
          <a:p>
            <a:endParaRPr lang="en-US" sz="2200" dirty="0"/>
          </a:p>
          <a:p>
            <a:r>
              <a:rPr lang="en-US" sz="2200" dirty="0"/>
              <a:t>3. When was it introduced?</a:t>
            </a:r>
          </a:p>
          <a:p>
            <a:pPr marL="0" indent="0">
              <a:buNone/>
            </a:pPr>
            <a:r>
              <a:rPr lang="en-US" sz="2200" dirty="0"/>
              <a:t>	It was probably introduced before 3/2/2015 since C4 microblog indicated that the river was stinky.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995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E16BE5-3636-F84B-BE46-45541038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Is there is a suspect that should be questioned? </a:t>
            </a:r>
            <a:br>
              <a:rPr lang="en-US" dirty="0"/>
            </a:br>
            <a:r>
              <a:rPr lang="en-US" sz="3100" dirty="0"/>
              <a:t>As per the microblogs, two people were identified as being the prime suspects.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AB3538-F49D-E844-ACBD-222595214E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C3: what's up with bearded guy outside my house???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4EA-274E-EA47-A97B-14DBDE13A4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C4: some hairy strange dude with glasses, </a:t>
            </a:r>
            <a:r>
              <a:rPr lang="en-US" dirty="0" err="1"/>
              <a:t>wuz</a:t>
            </a:r>
            <a:r>
              <a:rPr lang="en-US" dirty="0"/>
              <a:t> up people?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11" name="Picture 10" descr="A picture containing text, wall, person, indoor&#10;&#10;Description automatically generated">
            <a:extLst>
              <a:ext uri="{FF2B5EF4-FFF2-40B4-BE49-F238E27FC236}">
                <a16:creationId xmlns:a16="http://schemas.microsoft.com/office/drawing/2014/main" id="{405A5505-EAF4-0D4A-B1BD-0EC7D6015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09" y="2796223"/>
            <a:ext cx="2747981" cy="3380740"/>
          </a:xfrm>
          <a:prstGeom prst="rect">
            <a:avLst/>
          </a:prstGeom>
        </p:spPr>
      </p:pic>
      <p:pic>
        <p:nvPicPr>
          <p:cNvPr id="13" name="Picture 12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E42183BC-E7BD-464A-8084-533BCB6E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25" y="2733135"/>
            <a:ext cx="3816350" cy="35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5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187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Biological Agent attack in Rochester</vt:lpstr>
      <vt:lpstr>Was a biological agent was introduced into the City of Rochester? </vt:lpstr>
      <vt:lpstr>4. Is there is a suspect that should be questioned?  As per the microblogs, two people were identified as being the prime suspects.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Agent attack in Rochester</dc:title>
  <dc:creator>Muriel Banze (RIT Student)</dc:creator>
  <cp:lastModifiedBy>Muriel Banze (RIT Student)</cp:lastModifiedBy>
  <cp:revision>4</cp:revision>
  <dcterms:created xsi:type="dcterms:W3CDTF">2021-02-15T23:46:37Z</dcterms:created>
  <dcterms:modified xsi:type="dcterms:W3CDTF">2021-02-16T00:24:33Z</dcterms:modified>
</cp:coreProperties>
</file>