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60" r:id="rId4"/>
    <p:sldId id="266" r:id="rId5"/>
    <p:sldId id="265" r:id="rId6"/>
    <p:sldId id="258" r:id="rId7"/>
    <p:sldId id="261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E6590C-F8E9-0844-8C9A-97262FB749C9}" v="1056" dt="2021-08-03T13:50:30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E75B45-9C67-B145-A4F4-3660177F1770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46A1849-D492-1345-8D76-58D932369F2F}">
      <dgm:prSet phldrT="[Texte]"/>
      <dgm:spPr/>
      <dgm:t>
        <a:bodyPr/>
        <a:lstStyle/>
        <a:p>
          <a:r>
            <a:rPr lang="fr-FR" u="sng" dirty="0">
              <a:solidFill>
                <a:schemeClr val="accent6">
                  <a:lumMod val="75000"/>
                </a:schemeClr>
              </a:solidFill>
            </a:rPr>
            <a:t>Sommaire</a:t>
          </a:r>
        </a:p>
      </dgm:t>
    </dgm:pt>
    <dgm:pt modelId="{0E0917FD-38F7-D544-AAD2-C46076F0C331}" type="parTrans" cxnId="{DFC7653F-440A-9D4D-9BCB-45ECD9D5CD0B}">
      <dgm:prSet/>
      <dgm:spPr/>
      <dgm:t>
        <a:bodyPr/>
        <a:lstStyle/>
        <a:p>
          <a:endParaRPr lang="fr-FR"/>
        </a:p>
      </dgm:t>
    </dgm:pt>
    <dgm:pt modelId="{94AA2BEC-BFD8-8547-BC25-BCA3F714D3AD}" type="sibTrans" cxnId="{DFC7653F-440A-9D4D-9BCB-45ECD9D5CD0B}">
      <dgm:prSet/>
      <dgm:spPr/>
      <dgm:t>
        <a:bodyPr/>
        <a:lstStyle/>
        <a:p>
          <a:endParaRPr lang="fr-FR"/>
        </a:p>
      </dgm:t>
    </dgm:pt>
    <dgm:pt modelId="{65AB1285-7389-5F4B-88E5-8D8CE18C52BE}">
      <dgm:prSet phldrT="[Texte]" custT="1"/>
      <dgm:spPr/>
      <dgm:t>
        <a:bodyPr/>
        <a:lstStyle/>
        <a:p>
          <a:r>
            <a:rPr lang="fr-FR" sz="4400" dirty="0">
              <a:solidFill>
                <a:schemeClr val="accent4">
                  <a:lumMod val="60000"/>
                  <a:lumOff val="40000"/>
                </a:schemeClr>
              </a:solidFill>
            </a:rPr>
            <a:t>Analyse de l’accessibilité</a:t>
          </a:r>
        </a:p>
      </dgm:t>
    </dgm:pt>
    <dgm:pt modelId="{893564D1-9B68-FA4C-BCF3-A82669F043E9}" type="parTrans" cxnId="{0AE5D900-1291-2745-9EE4-24CB80E6EAEB}">
      <dgm:prSet/>
      <dgm:spPr/>
      <dgm:t>
        <a:bodyPr/>
        <a:lstStyle/>
        <a:p>
          <a:endParaRPr lang="fr-FR"/>
        </a:p>
      </dgm:t>
    </dgm:pt>
    <dgm:pt modelId="{935814C0-270D-CF49-81AF-372765BC36F3}" type="sibTrans" cxnId="{0AE5D900-1291-2745-9EE4-24CB80E6EAEB}">
      <dgm:prSet/>
      <dgm:spPr/>
      <dgm:t>
        <a:bodyPr/>
        <a:lstStyle/>
        <a:p>
          <a:endParaRPr lang="fr-FR"/>
        </a:p>
      </dgm:t>
    </dgm:pt>
    <dgm:pt modelId="{143C608B-0581-8746-B840-B639BC5FE065}">
      <dgm:prSet phldrT="[Texte]" custT="1"/>
      <dgm:spPr/>
      <dgm:t>
        <a:bodyPr/>
        <a:lstStyle/>
        <a:p>
          <a:r>
            <a:rPr lang="fr-FR" sz="4400" dirty="0">
              <a:solidFill>
                <a:schemeClr val="accent4">
                  <a:lumMod val="60000"/>
                  <a:lumOff val="40000"/>
                </a:schemeClr>
              </a:solidFill>
            </a:rPr>
            <a:t>Analyse des performances</a:t>
          </a:r>
        </a:p>
      </dgm:t>
    </dgm:pt>
    <dgm:pt modelId="{BC66511E-5589-604E-B5E1-30BA83CA09E1}" type="parTrans" cxnId="{6236CF36-9E48-C240-B9F2-4C98B7874DA7}">
      <dgm:prSet/>
      <dgm:spPr/>
      <dgm:t>
        <a:bodyPr/>
        <a:lstStyle/>
        <a:p>
          <a:endParaRPr lang="fr-FR"/>
        </a:p>
      </dgm:t>
    </dgm:pt>
    <dgm:pt modelId="{250DF710-493E-D440-94A7-B97EB9778F86}" type="sibTrans" cxnId="{6236CF36-9E48-C240-B9F2-4C98B7874DA7}">
      <dgm:prSet/>
      <dgm:spPr/>
      <dgm:t>
        <a:bodyPr/>
        <a:lstStyle/>
        <a:p>
          <a:endParaRPr lang="fr-FR"/>
        </a:p>
      </dgm:t>
    </dgm:pt>
    <dgm:pt modelId="{60A60FF4-A6BF-654E-A26A-3453F7541D1A}">
      <dgm:prSet phldrT="[Texte]" custT="1"/>
      <dgm:spPr/>
      <dgm:t>
        <a:bodyPr/>
        <a:lstStyle/>
        <a:p>
          <a:r>
            <a:rPr lang="fr-FR" sz="4400" dirty="0">
              <a:solidFill>
                <a:schemeClr val="accent4">
                  <a:lumMod val="60000"/>
                  <a:lumOff val="40000"/>
                </a:schemeClr>
              </a:solidFill>
            </a:rPr>
            <a:t>Analyse du SEO </a:t>
          </a:r>
        </a:p>
      </dgm:t>
    </dgm:pt>
    <dgm:pt modelId="{23F1303F-0C57-D844-9CEE-A0413CF89F18}" type="parTrans" cxnId="{EC2892C4-FAD9-8440-8131-04A46CA67212}">
      <dgm:prSet/>
      <dgm:spPr/>
      <dgm:t>
        <a:bodyPr/>
        <a:lstStyle/>
        <a:p>
          <a:endParaRPr lang="fr-FR"/>
        </a:p>
      </dgm:t>
    </dgm:pt>
    <dgm:pt modelId="{72038A2A-5628-1A47-BD01-14F984025271}" type="sibTrans" cxnId="{EC2892C4-FAD9-8440-8131-04A46CA67212}">
      <dgm:prSet/>
      <dgm:spPr/>
      <dgm:t>
        <a:bodyPr/>
        <a:lstStyle/>
        <a:p>
          <a:endParaRPr lang="fr-FR"/>
        </a:p>
      </dgm:t>
    </dgm:pt>
    <dgm:pt modelId="{78B831DE-FF00-1243-B51F-430F73AE289B}" type="pres">
      <dgm:prSet presAssocID="{9FE75B45-9C67-B145-A4F4-3660177F1770}" presName="vert0" presStyleCnt="0">
        <dgm:presLayoutVars>
          <dgm:dir/>
          <dgm:animOne val="branch"/>
          <dgm:animLvl val="lvl"/>
        </dgm:presLayoutVars>
      </dgm:prSet>
      <dgm:spPr/>
    </dgm:pt>
    <dgm:pt modelId="{E0EBC144-65A9-9D4D-AB78-57C649F44748}" type="pres">
      <dgm:prSet presAssocID="{946A1849-D492-1345-8D76-58D932369F2F}" presName="thickLine" presStyleLbl="alignNode1" presStyleIdx="0" presStyleCnt="1"/>
      <dgm:spPr/>
    </dgm:pt>
    <dgm:pt modelId="{D126EB20-DAA2-3B4A-AE76-869B22C00570}" type="pres">
      <dgm:prSet presAssocID="{946A1849-D492-1345-8D76-58D932369F2F}" presName="horz1" presStyleCnt="0"/>
      <dgm:spPr/>
    </dgm:pt>
    <dgm:pt modelId="{ED41BFCC-0A9A-CE42-8827-61A1F261010E}" type="pres">
      <dgm:prSet presAssocID="{946A1849-D492-1345-8D76-58D932369F2F}" presName="tx1" presStyleLbl="revTx" presStyleIdx="0" presStyleCnt="4"/>
      <dgm:spPr/>
    </dgm:pt>
    <dgm:pt modelId="{4D091647-81BC-6C47-8C25-8CF8905D8305}" type="pres">
      <dgm:prSet presAssocID="{946A1849-D492-1345-8D76-58D932369F2F}" presName="vert1" presStyleCnt="0"/>
      <dgm:spPr/>
    </dgm:pt>
    <dgm:pt modelId="{9872DF51-10EB-8B44-BA8C-397A95D66D5C}" type="pres">
      <dgm:prSet presAssocID="{60A60FF4-A6BF-654E-A26A-3453F7541D1A}" presName="vertSpace2a" presStyleCnt="0"/>
      <dgm:spPr/>
    </dgm:pt>
    <dgm:pt modelId="{9965EE99-2493-A24E-AFF9-410957B3C421}" type="pres">
      <dgm:prSet presAssocID="{60A60FF4-A6BF-654E-A26A-3453F7541D1A}" presName="horz2" presStyleCnt="0"/>
      <dgm:spPr/>
    </dgm:pt>
    <dgm:pt modelId="{12900344-AC16-AA41-922E-872B13D2D208}" type="pres">
      <dgm:prSet presAssocID="{60A60FF4-A6BF-654E-A26A-3453F7541D1A}" presName="horzSpace2" presStyleCnt="0"/>
      <dgm:spPr/>
    </dgm:pt>
    <dgm:pt modelId="{E156EA18-8BF9-774F-AAA8-943C25131E05}" type="pres">
      <dgm:prSet presAssocID="{60A60FF4-A6BF-654E-A26A-3453F7541D1A}" presName="tx2" presStyleLbl="revTx" presStyleIdx="1" presStyleCnt="4"/>
      <dgm:spPr/>
    </dgm:pt>
    <dgm:pt modelId="{5F7E87CD-3285-E543-977D-C0ABE6231DA2}" type="pres">
      <dgm:prSet presAssocID="{60A60FF4-A6BF-654E-A26A-3453F7541D1A}" presName="vert2" presStyleCnt="0"/>
      <dgm:spPr/>
    </dgm:pt>
    <dgm:pt modelId="{DC2DDD14-9538-3244-8613-C9CEAA5784E0}" type="pres">
      <dgm:prSet presAssocID="{60A60FF4-A6BF-654E-A26A-3453F7541D1A}" presName="thinLine2b" presStyleLbl="callout" presStyleIdx="0" presStyleCnt="3"/>
      <dgm:spPr/>
    </dgm:pt>
    <dgm:pt modelId="{E01E3E1C-6EDF-6E45-A7D3-5D415CE388EE}" type="pres">
      <dgm:prSet presAssocID="{60A60FF4-A6BF-654E-A26A-3453F7541D1A}" presName="vertSpace2b" presStyleCnt="0"/>
      <dgm:spPr/>
    </dgm:pt>
    <dgm:pt modelId="{EA7C2024-BB4F-974D-9C69-39A692383725}" type="pres">
      <dgm:prSet presAssocID="{65AB1285-7389-5F4B-88E5-8D8CE18C52BE}" presName="horz2" presStyleCnt="0"/>
      <dgm:spPr/>
    </dgm:pt>
    <dgm:pt modelId="{608DE454-5AA0-F34C-B4E9-B4D8B8297764}" type="pres">
      <dgm:prSet presAssocID="{65AB1285-7389-5F4B-88E5-8D8CE18C52BE}" presName="horzSpace2" presStyleCnt="0"/>
      <dgm:spPr/>
    </dgm:pt>
    <dgm:pt modelId="{01091E0D-DB89-9E49-988E-39C4B4E5BBDF}" type="pres">
      <dgm:prSet presAssocID="{65AB1285-7389-5F4B-88E5-8D8CE18C52BE}" presName="tx2" presStyleLbl="revTx" presStyleIdx="2" presStyleCnt="4"/>
      <dgm:spPr/>
    </dgm:pt>
    <dgm:pt modelId="{2E55F3C1-F928-C343-AD44-24DA09FB6136}" type="pres">
      <dgm:prSet presAssocID="{65AB1285-7389-5F4B-88E5-8D8CE18C52BE}" presName="vert2" presStyleCnt="0"/>
      <dgm:spPr/>
    </dgm:pt>
    <dgm:pt modelId="{13150651-CBD3-C246-BD33-7915AA2CD3EA}" type="pres">
      <dgm:prSet presAssocID="{65AB1285-7389-5F4B-88E5-8D8CE18C52BE}" presName="thinLine2b" presStyleLbl="callout" presStyleIdx="1" presStyleCnt="3"/>
      <dgm:spPr/>
    </dgm:pt>
    <dgm:pt modelId="{BACDCEA2-19C6-EB47-9769-82BED38B78C1}" type="pres">
      <dgm:prSet presAssocID="{65AB1285-7389-5F4B-88E5-8D8CE18C52BE}" presName="vertSpace2b" presStyleCnt="0"/>
      <dgm:spPr/>
    </dgm:pt>
    <dgm:pt modelId="{7816BF69-4978-AE40-8584-3E5B3A68D50D}" type="pres">
      <dgm:prSet presAssocID="{143C608B-0581-8746-B840-B639BC5FE065}" presName="horz2" presStyleCnt="0"/>
      <dgm:spPr/>
    </dgm:pt>
    <dgm:pt modelId="{8E41087A-6CE7-6F4F-B18A-CD8AA97A5FF5}" type="pres">
      <dgm:prSet presAssocID="{143C608B-0581-8746-B840-B639BC5FE065}" presName="horzSpace2" presStyleCnt="0"/>
      <dgm:spPr/>
    </dgm:pt>
    <dgm:pt modelId="{E328FC98-DDDF-FF45-A773-1C52712016DA}" type="pres">
      <dgm:prSet presAssocID="{143C608B-0581-8746-B840-B639BC5FE065}" presName="tx2" presStyleLbl="revTx" presStyleIdx="3" presStyleCnt="4" custScaleX="116879"/>
      <dgm:spPr/>
    </dgm:pt>
    <dgm:pt modelId="{1F4D8697-6CD6-B045-B18E-6CA5F5B3341A}" type="pres">
      <dgm:prSet presAssocID="{143C608B-0581-8746-B840-B639BC5FE065}" presName="vert2" presStyleCnt="0"/>
      <dgm:spPr/>
    </dgm:pt>
    <dgm:pt modelId="{0BE5197B-FACD-954E-AB8A-68E7863871D9}" type="pres">
      <dgm:prSet presAssocID="{143C608B-0581-8746-B840-B639BC5FE065}" presName="thinLine2b" presStyleLbl="callout" presStyleIdx="2" presStyleCnt="3"/>
      <dgm:spPr/>
    </dgm:pt>
    <dgm:pt modelId="{F0F1F4D2-6CBF-0846-8377-AF9F614CA011}" type="pres">
      <dgm:prSet presAssocID="{143C608B-0581-8746-B840-B639BC5FE065}" presName="vertSpace2b" presStyleCnt="0"/>
      <dgm:spPr/>
    </dgm:pt>
  </dgm:ptLst>
  <dgm:cxnLst>
    <dgm:cxn modelId="{0AE5D900-1291-2745-9EE4-24CB80E6EAEB}" srcId="{946A1849-D492-1345-8D76-58D932369F2F}" destId="{65AB1285-7389-5F4B-88E5-8D8CE18C52BE}" srcOrd="1" destOrd="0" parTransId="{893564D1-9B68-FA4C-BCF3-A82669F043E9}" sibTransId="{935814C0-270D-CF49-81AF-372765BC36F3}"/>
    <dgm:cxn modelId="{6236CF36-9E48-C240-B9F2-4C98B7874DA7}" srcId="{946A1849-D492-1345-8D76-58D932369F2F}" destId="{143C608B-0581-8746-B840-B639BC5FE065}" srcOrd="2" destOrd="0" parTransId="{BC66511E-5589-604E-B5E1-30BA83CA09E1}" sibTransId="{250DF710-493E-D440-94A7-B97EB9778F86}"/>
    <dgm:cxn modelId="{DFC7653F-440A-9D4D-9BCB-45ECD9D5CD0B}" srcId="{9FE75B45-9C67-B145-A4F4-3660177F1770}" destId="{946A1849-D492-1345-8D76-58D932369F2F}" srcOrd="0" destOrd="0" parTransId="{0E0917FD-38F7-D544-AAD2-C46076F0C331}" sibTransId="{94AA2BEC-BFD8-8547-BC25-BCA3F714D3AD}"/>
    <dgm:cxn modelId="{6C4C8E40-4667-7046-9A50-98D6210C4CBC}" type="presOf" srcId="{143C608B-0581-8746-B840-B639BC5FE065}" destId="{E328FC98-DDDF-FF45-A773-1C52712016DA}" srcOrd="0" destOrd="0" presId="urn:microsoft.com/office/officeart/2008/layout/LinedList"/>
    <dgm:cxn modelId="{E500E657-43D8-2240-AF7E-4CC00C167C42}" type="presOf" srcId="{946A1849-D492-1345-8D76-58D932369F2F}" destId="{ED41BFCC-0A9A-CE42-8827-61A1F261010E}" srcOrd="0" destOrd="0" presId="urn:microsoft.com/office/officeart/2008/layout/LinedList"/>
    <dgm:cxn modelId="{EC2892C4-FAD9-8440-8131-04A46CA67212}" srcId="{946A1849-D492-1345-8D76-58D932369F2F}" destId="{60A60FF4-A6BF-654E-A26A-3453F7541D1A}" srcOrd="0" destOrd="0" parTransId="{23F1303F-0C57-D844-9CEE-A0413CF89F18}" sibTransId="{72038A2A-5628-1A47-BD01-14F984025271}"/>
    <dgm:cxn modelId="{FECA1BC9-C079-3140-81FE-45ECD72C8E3E}" type="presOf" srcId="{9FE75B45-9C67-B145-A4F4-3660177F1770}" destId="{78B831DE-FF00-1243-B51F-430F73AE289B}" srcOrd="0" destOrd="0" presId="urn:microsoft.com/office/officeart/2008/layout/LinedList"/>
    <dgm:cxn modelId="{994751D5-8587-274A-B5A7-27406AB4744C}" type="presOf" srcId="{60A60FF4-A6BF-654E-A26A-3453F7541D1A}" destId="{E156EA18-8BF9-774F-AAA8-943C25131E05}" srcOrd="0" destOrd="0" presId="urn:microsoft.com/office/officeart/2008/layout/LinedList"/>
    <dgm:cxn modelId="{C37259E1-419C-9541-AFDA-7935473B29A3}" type="presOf" srcId="{65AB1285-7389-5F4B-88E5-8D8CE18C52BE}" destId="{01091E0D-DB89-9E49-988E-39C4B4E5BBDF}" srcOrd="0" destOrd="0" presId="urn:microsoft.com/office/officeart/2008/layout/LinedList"/>
    <dgm:cxn modelId="{7A6CFA73-D420-8B49-B419-D41659DF377C}" type="presParOf" srcId="{78B831DE-FF00-1243-B51F-430F73AE289B}" destId="{E0EBC144-65A9-9D4D-AB78-57C649F44748}" srcOrd="0" destOrd="0" presId="urn:microsoft.com/office/officeart/2008/layout/LinedList"/>
    <dgm:cxn modelId="{D77B3AFC-2D79-FF4D-A111-54D4169CC82B}" type="presParOf" srcId="{78B831DE-FF00-1243-B51F-430F73AE289B}" destId="{D126EB20-DAA2-3B4A-AE76-869B22C00570}" srcOrd="1" destOrd="0" presId="urn:microsoft.com/office/officeart/2008/layout/LinedList"/>
    <dgm:cxn modelId="{70706F00-0B10-7D4A-8C23-5E23A282A258}" type="presParOf" srcId="{D126EB20-DAA2-3B4A-AE76-869B22C00570}" destId="{ED41BFCC-0A9A-CE42-8827-61A1F261010E}" srcOrd="0" destOrd="0" presId="urn:microsoft.com/office/officeart/2008/layout/LinedList"/>
    <dgm:cxn modelId="{67DF1C6F-877E-B449-9FA3-3B511D147777}" type="presParOf" srcId="{D126EB20-DAA2-3B4A-AE76-869B22C00570}" destId="{4D091647-81BC-6C47-8C25-8CF8905D8305}" srcOrd="1" destOrd="0" presId="urn:microsoft.com/office/officeart/2008/layout/LinedList"/>
    <dgm:cxn modelId="{36FFC981-8BFE-864A-8D6E-7938F2BBD599}" type="presParOf" srcId="{4D091647-81BC-6C47-8C25-8CF8905D8305}" destId="{9872DF51-10EB-8B44-BA8C-397A95D66D5C}" srcOrd="0" destOrd="0" presId="urn:microsoft.com/office/officeart/2008/layout/LinedList"/>
    <dgm:cxn modelId="{77A6A731-CDB9-FF49-84B5-C19F592FB5A3}" type="presParOf" srcId="{4D091647-81BC-6C47-8C25-8CF8905D8305}" destId="{9965EE99-2493-A24E-AFF9-410957B3C421}" srcOrd="1" destOrd="0" presId="urn:microsoft.com/office/officeart/2008/layout/LinedList"/>
    <dgm:cxn modelId="{9A0455F5-6DFD-2B4C-B248-94B06675B091}" type="presParOf" srcId="{9965EE99-2493-A24E-AFF9-410957B3C421}" destId="{12900344-AC16-AA41-922E-872B13D2D208}" srcOrd="0" destOrd="0" presId="urn:microsoft.com/office/officeart/2008/layout/LinedList"/>
    <dgm:cxn modelId="{C7F32D0B-4C67-BD47-86D7-E648170F896B}" type="presParOf" srcId="{9965EE99-2493-A24E-AFF9-410957B3C421}" destId="{E156EA18-8BF9-774F-AAA8-943C25131E05}" srcOrd="1" destOrd="0" presId="urn:microsoft.com/office/officeart/2008/layout/LinedList"/>
    <dgm:cxn modelId="{7C8E954A-A2D5-1D48-A8DC-E58BDE4DBF84}" type="presParOf" srcId="{9965EE99-2493-A24E-AFF9-410957B3C421}" destId="{5F7E87CD-3285-E543-977D-C0ABE6231DA2}" srcOrd="2" destOrd="0" presId="urn:microsoft.com/office/officeart/2008/layout/LinedList"/>
    <dgm:cxn modelId="{063E98DA-53F1-CE4F-B693-1E7463E73F83}" type="presParOf" srcId="{4D091647-81BC-6C47-8C25-8CF8905D8305}" destId="{DC2DDD14-9538-3244-8613-C9CEAA5784E0}" srcOrd="2" destOrd="0" presId="urn:microsoft.com/office/officeart/2008/layout/LinedList"/>
    <dgm:cxn modelId="{6FEC2EDA-7E50-214F-9EA6-145098CB5132}" type="presParOf" srcId="{4D091647-81BC-6C47-8C25-8CF8905D8305}" destId="{E01E3E1C-6EDF-6E45-A7D3-5D415CE388EE}" srcOrd="3" destOrd="0" presId="urn:microsoft.com/office/officeart/2008/layout/LinedList"/>
    <dgm:cxn modelId="{A465C13A-76E4-0B42-A3BD-DF42DFA3771A}" type="presParOf" srcId="{4D091647-81BC-6C47-8C25-8CF8905D8305}" destId="{EA7C2024-BB4F-974D-9C69-39A692383725}" srcOrd="4" destOrd="0" presId="urn:microsoft.com/office/officeart/2008/layout/LinedList"/>
    <dgm:cxn modelId="{7B42263C-AB9E-CC40-A940-2A556D60FE60}" type="presParOf" srcId="{EA7C2024-BB4F-974D-9C69-39A692383725}" destId="{608DE454-5AA0-F34C-B4E9-B4D8B8297764}" srcOrd="0" destOrd="0" presId="urn:microsoft.com/office/officeart/2008/layout/LinedList"/>
    <dgm:cxn modelId="{4BB79B7B-5428-814B-B2C0-4CD7C144368E}" type="presParOf" srcId="{EA7C2024-BB4F-974D-9C69-39A692383725}" destId="{01091E0D-DB89-9E49-988E-39C4B4E5BBDF}" srcOrd="1" destOrd="0" presId="urn:microsoft.com/office/officeart/2008/layout/LinedList"/>
    <dgm:cxn modelId="{DDCAABE1-EB9F-B041-8938-51A8268826AF}" type="presParOf" srcId="{EA7C2024-BB4F-974D-9C69-39A692383725}" destId="{2E55F3C1-F928-C343-AD44-24DA09FB6136}" srcOrd="2" destOrd="0" presId="urn:microsoft.com/office/officeart/2008/layout/LinedList"/>
    <dgm:cxn modelId="{3F4D6B96-89AD-D041-B0BB-85D181FCBDE5}" type="presParOf" srcId="{4D091647-81BC-6C47-8C25-8CF8905D8305}" destId="{13150651-CBD3-C246-BD33-7915AA2CD3EA}" srcOrd="5" destOrd="0" presId="urn:microsoft.com/office/officeart/2008/layout/LinedList"/>
    <dgm:cxn modelId="{22C35B4C-CB32-F747-AEB6-1C414ABC94BA}" type="presParOf" srcId="{4D091647-81BC-6C47-8C25-8CF8905D8305}" destId="{BACDCEA2-19C6-EB47-9769-82BED38B78C1}" srcOrd="6" destOrd="0" presId="urn:microsoft.com/office/officeart/2008/layout/LinedList"/>
    <dgm:cxn modelId="{EAA9A39B-FACE-EF47-819E-73391436B784}" type="presParOf" srcId="{4D091647-81BC-6C47-8C25-8CF8905D8305}" destId="{7816BF69-4978-AE40-8584-3E5B3A68D50D}" srcOrd="7" destOrd="0" presId="urn:microsoft.com/office/officeart/2008/layout/LinedList"/>
    <dgm:cxn modelId="{32D65942-5AD7-CA45-87F8-8569AE7AAEB1}" type="presParOf" srcId="{7816BF69-4978-AE40-8584-3E5B3A68D50D}" destId="{8E41087A-6CE7-6F4F-B18A-CD8AA97A5FF5}" srcOrd="0" destOrd="0" presId="urn:microsoft.com/office/officeart/2008/layout/LinedList"/>
    <dgm:cxn modelId="{793B382F-3CAC-4C43-8145-2E73CE9D830E}" type="presParOf" srcId="{7816BF69-4978-AE40-8584-3E5B3A68D50D}" destId="{E328FC98-DDDF-FF45-A773-1C52712016DA}" srcOrd="1" destOrd="0" presId="urn:microsoft.com/office/officeart/2008/layout/LinedList"/>
    <dgm:cxn modelId="{5028D6B7-A288-ED48-89F7-241EC9627577}" type="presParOf" srcId="{7816BF69-4978-AE40-8584-3E5B3A68D50D}" destId="{1F4D8697-6CD6-B045-B18E-6CA5F5B3341A}" srcOrd="2" destOrd="0" presId="urn:microsoft.com/office/officeart/2008/layout/LinedList"/>
    <dgm:cxn modelId="{32511226-0FC9-0F4C-B6EF-F9B0B3F9720A}" type="presParOf" srcId="{4D091647-81BC-6C47-8C25-8CF8905D8305}" destId="{0BE5197B-FACD-954E-AB8A-68E7863871D9}" srcOrd="8" destOrd="0" presId="urn:microsoft.com/office/officeart/2008/layout/LinedList"/>
    <dgm:cxn modelId="{E5CD6EE0-E195-184B-B128-1DA5F9441D92}" type="presParOf" srcId="{4D091647-81BC-6C47-8C25-8CF8905D8305}" destId="{F0F1F4D2-6CBF-0846-8377-AF9F614CA011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E75B45-9C67-B145-A4F4-3660177F1770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46A1849-D492-1345-8D76-58D932369F2F}">
      <dgm:prSet phldrT="[Texte]"/>
      <dgm:spPr/>
      <dgm:t>
        <a:bodyPr/>
        <a:lstStyle/>
        <a:p>
          <a:r>
            <a:rPr lang="fr-FR" u="sng" dirty="0">
              <a:solidFill>
                <a:schemeClr val="accent6">
                  <a:lumMod val="75000"/>
                </a:schemeClr>
              </a:solidFill>
            </a:rPr>
            <a:t>Sommaire</a:t>
          </a:r>
        </a:p>
      </dgm:t>
    </dgm:pt>
    <dgm:pt modelId="{0E0917FD-38F7-D544-AAD2-C46076F0C331}" type="parTrans" cxnId="{DFC7653F-440A-9D4D-9BCB-45ECD9D5CD0B}">
      <dgm:prSet/>
      <dgm:spPr/>
      <dgm:t>
        <a:bodyPr/>
        <a:lstStyle/>
        <a:p>
          <a:endParaRPr lang="fr-FR"/>
        </a:p>
      </dgm:t>
    </dgm:pt>
    <dgm:pt modelId="{94AA2BEC-BFD8-8547-BC25-BCA3F714D3AD}" type="sibTrans" cxnId="{DFC7653F-440A-9D4D-9BCB-45ECD9D5CD0B}">
      <dgm:prSet/>
      <dgm:spPr/>
      <dgm:t>
        <a:bodyPr/>
        <a:lstStyle/>
        <a:p>
          <a:endParaRPr lang="fr-FR"/>
        </a:p>
      </dgm:t>
    </dgm:pt>
    <dgm:pt modelId="{65AB1285-7389-5F4B-88E5-8D8CE18C52BE}">
      <dgm:prSet phldrT="[Texte]" custT="1"/>
      <dgm:spPr/>
      <dgm:t>
        <a:bodyPr/>
        <a:lstStyle/>
        <a:p>
          <a:endParaRPr lang="fr-FR" sz="3200" dirty="0"/>
        </a:p>
        <a:p>
          <a:r>
            <a:rPr lang="fr-FR" sz="3200" dirty="0">
              <a:solidFill>
                <a:schemeClr val="accent4">
                  <a:lumMod val="60000"/>
                  <a:lumOff val="40000"/>
                </a:schemeClr>
              </a:solidFill>
            </a:rPr>
            <a:t>Comparaisons des versions Mobiles</a:t>
          </a:r>
        </a:p>
      </dgm:t>
    </dgm:pt>
    <dgm:pt modelId="{893564D1-9B68-FA4C-BCF3-A82669F043E9}" type="parTrans" cxnId="{0AE5D900-1291-2745-9EE4-24CB80E6EAEB}">
      <dgm:prSet/>
      <dgm:spPr/>
      <dgm:t>
        <a:bodyPr/>
        <a:lstStyle/>
        <a:p>
          <a:endParaRPr lang="fr-FR"/>
        </a:p>
      </dgm:t>
    </dgm:pt>
    <dgm:pt modelId="{935814C0-270D-CF49-81AF-372765BC36F3}" type="sibTrans" cxnId="{0AE5D900-1291-2745-9EE4-24CB80E6EAEB}">
      <dgm:prSet/>
      <dgm:spPr/>
      <dgm:t>
        <a:bodyPr/>
        <a:lstStyle/>
        <a:p>
          <a:endParaRPr lang="fr-FR"/>
        </a:p>
      </dgm:t>
    </dgm:pt>
    <dgm:pt modelId="{143C608B-0581-8746-B840-B639BC5FE065}">
      <dgm:prSet phldrT="[Texte]" custT="1"/>
      <dgm:spPr/>
      <dgm:t>
        <a:bodyPr/>
        <a:lstStyle/>
        <a:p>
          <a:endParaRPr lang="fr-FR" sz="4400" dirty="0"/>
        </a:p>
      </dgm:t>
    </dgm:pt>
    <dgm:pt modelId="{BC66511E-5589-604E-B5E1-30BA83CA09E1}" type="parTrans" cxnId="{6236CF36-9E48-C240-B9F2-4C98B7874DA7}">
      <dgm:prSet/>
      <dgm:spPr/>
      <dgm:t>
        <a:bodyPr/>
        <a:lstStyle/>
        <a:p>
          <a:endParaRPr lang="fr-FR"/>
        </a:p>
      </dgm:t>
    </dgm:pt>
    <dgm:pt modelId="{250DF710-493E-D440-94A7-B97EB9778F86}" type="sibTrans" cxnId="{6236CF36-9E48-C240-B9F2-4C98B7874DA7}">
      <dgm:prSet/>
      <dgm:spPr/>
      <dgm:t>
        <a:bodyPr/>
        <a:lstStyle/>
        <a:p>
          <a:endParaRPr lang="fr-FR"/>
        </a:p>
      </dgm:t>
    </dgm:pt>
    <dgm:pt modelId="{60A60FF4-A6BF-654E-A26A-3453F7541D1A}">
      <dgm:prSet phldrT="[Texte]" custT="1"/>
      <dgm:spPr/>
      <dgm:t>
        <a:bodyPr/>
        <a:lstStyle/>
        <a:p>
          <a:endParaRPr lang="fr-FR" sz="3200" dirty="0"/>
        </a:p>
        <a:p>
          <a:r>
            <a:rPr lang="fr-FR" sz="3200" dirty="0">
              <a:solidFill>
                <a:schemeClr val="accent4">
                  <a:lumMod val="60000"/>
                  <a:lumOff val="40000"/>
                </a:schemeClr>
              </a:solidFill>
            </a:rPr>
            <a:t>Comparaisons des versions Desktops</a:t>
          </a:r>
        </a:p>
      </dgm:t>
    </dgm:pt>
    <dgm:pt modelId="{23F1303F-0C57-D844-9CEE-A0413CF89F18}" type="parTrans" cxnId="{EC2892C4-FAD9-8440-8131-04A46CA67212}">
      <dgm:prSet/>
      <dgm:spPr/>
      <dgm:t>
        <a:bodyPr/>
        <a:lstStyle/>
        <a:p>
          <a:endParaRPr lang="fr-FR"/>
        </a:p>
      </dgm:t>
    </dgm:pt>
    <dgm:pt modelId="{72038A2A-5628-1A47-BD01-14F984025271}" type="sibTrans" cxnId="{EC2892C4-FAD9-8440-8131-04A46CA67212}">
      <dgm:prSet/>
      <dgm:spPr/>
      <dgm:t>
        <a:bodyPr/>
        <a:lstStyle/>
        <a:p>
          <a:endParaRPr lang="fr-FR"/>
        </a:p>
      </dgm:t>
    </dgm:pt>
    <dgm:pt modelId="{78B831DE-FF00-1243-B51F-430F73AE289B}" type="pres">
      <dgm:prSet presAssocID="{9FE75B45-9C67-B145-A4F4-3660177F1770}" presName="vert0" presStyleCnt="0">
        <dgm:presLayoutVars>
          <dgm:dir/>
          <dgm:animOne val="branch"/>
          <dgm:animLvl val="lvl"/>
        </dgm:presLayoutVars>
      </dgm:prSet>
      <dgm:spPr/>
    </dgm:pt>
    <dgm:pt modelId="{E0EBC144-65A9-9D4D-AB78-57C649F44748}" type="pres">
      <dgm:prSet presAssocID="{946A1849-D492-1345-8D76-58D932369F2F}" presName="thickLine" presStyleLbl="alignNode1" presStyleIdx="0" presStyleCnt="1"/>
      <dgm:spPr/>
    </dgm:pt>
    <dgm:pt modelId="{D126EB20-DAA2-3B4A-AE76-869B22C00570}" type="pres">
      <dgm:prSet presAssocID="{946A1849-D492-1345-8D76-58D932369F2F}" presName="horz1" presStyleCnt="0"/>
      <dgm:spPr/>
    </dgm:pt>
    <dgm:pt modelId="{ED41BFCC-0A9A-CE42-8827-61A1F261010E}" type="pres">
      <dgm:prSet presAssocID="{946A1849-D492-1345-8D76-58D932369F2F}" presName="tx1" presStyleLbl="revTx" presStyleIdx="0" presStyleCnt="4"/>
      <dgm:spPr/>
    </dgm:pt>
    <dgm:pt modelId="{4D091647-81BC-6C47-8C25-8CF8905D8305}" type="pres">
      <dgm:prSet presAssocID="{946A1849-D492-1345-8D76-58D932369F2F}" presName="vert1" presStyleCnt="0"/>
      <dgm:spPr/>
    </dgm:pt>
    <dgm:pt modelId="{9872DF51-10EB-8B44-BA8C-397A95D66D5C}" type="pres">
      <dgm:prSet presAssocID="{60A60FF4-A6BF-654E-A26A-3453F7541D1A}" presName="vertSpace2a" presStyleCnt="0"/>
      <dgm:spPr/>
    </dgm:pt>
    <dgm:pt modelId="{9965EE99-2493-A24E-AFF9-410957B3C421}" type="pres">
      <dgm:prSet presAssocID="{60A60FF4-A6BF-654E-A26A-3453F7541D1A}" presName="horz2" presStyleCnt="0"/>
      <dgm:spPr/>
    </dgm:pt>
    <dgm:pt modelId="{12900344-AC16-AA41-922E-872B13D2D208}" type="pres">
      <dgm:prSet presAssocID="{60A60FF4-A6BF-654E-A26A-3453F7541D1A}" presName="horzSpace2" presStyleCnt="0"/>
      <dgm:spPr/>
    </dgm:pt>
    <dgm:pt modelId="{E156EA18-8BF9-774F-AAA8-943C25131E05}" type="pres">
      <dgm:prSet presAssocID="{60A60FF4-A6BF-654E-A26A-3453F7541D1A}" presName="tx2" presStyleLbl="revTx" presStyleIdx="1" presStyleCnt="4"/>
      <dgm:spPr/>
    </dgm:pt>
    <dgm:pt modelId="{5F7E87CD-3285-E543-977D-C0ABE6231DA2}" type="pres">
      <dgm:prSet presAssocID="{60A60FF4-A6BF-654E-A26A-3453F7541D1A}" presName="vert2" presStyleCnt="0"/>
      <dgm:spPr/>
    </dgm:pt>
    <dgm:pt modelId="{DC2DDD14-9538-3244-8613-C9CEAA5784E0}" type="pres">
      <dgm:prSet presAssocID="{60A60FF4-A6BF-654E-A26A-3453F7541D1A}" presName="thinLine2b" presStyleLbl="callout" presStyleIdx="0" presStyleCnt="3"/>
      <dgm:spPr/>
    </dgm:pt>
    <dgm:pt modelId="{E01E3E1C-6EDF-6E45-A7D3-5D415CE388EE}" type="pres">
      <dgm:prSet presAssocID="{60A60FF4-A6BF-654E-A26A-3453F7541D1A}" presName="vertSpace2b" presStyleCnt="0"/>
      <dgm:spPr/>
    </dgm:pt>
    <dgm:pt modelId="{EA7C2024-BB4F-974D-9C69-39A692383725}" type="pres">
      <dgm:prSet presAssocID="{65AB1285-7389-5F4B-88E5-8D8CE18C52BE}" presName="horz2" presStyleCnt="0"/>
      <dgm:spPr/>
    </dgm:pt>
    <dgm:pt modelId="{608DE454-5AA0-F34C-B4E9-B4D8B8297764}" type="pres">
      <dgm:prSet presAssocID="{65AB1285-7389-5F4B-88E5-8D8CE18C52BE}" presName="horzSpace2" presStyleCnt="0"/>
      <dgm:spPr/>
    </dgm:pt>
    <dgm:pt modelId="{01091E0D-DB89-9E49-988E-39C4B4E5BBDF}" type="pres">
      <dgm:prSet presAssocID="{65AB1285-7389-5F4B-88E5-8D8CE18C52BE}" presName="tx2" presStyleLbl="revTx" presStyleIdx="2" presStyleCnt="4" custScaleX="132983"/>
      <dgm:spPr/>
    </dgm:pt>
    <dgm:pt modelId="{2E55F3C1-F928-C343-AD44-24DA09FB6136}" type="pres">
      <dgm:prSet presAssocID="{65AB1285-7389-5F4B-88E5-8D8CE18C52BE}" presName="vert2" presStyleCnt="0"/>
      <dgm:spPr/>
    </dgm:pt>
    <dgm:pt modelId="{13150651-CBD3-C246-BD33-7915AA2CD3EA}" type="pres">
      <dgm:prSet presAssocID="{65AB1285-7389-5F4B-88E5-8D8CE18C52BE}" presName="thinLine2b" presStyleLbl="callout" presStyleIdx="1" presStyleCnt="3"/>
      <dgm:spPr/>
    </dgm:pt>
    <dgm:pt modelId="{BACDCEA2-19C6-EB47-9769-82BED38B78C1}" type="pres">
      <dgm:prSet presAssocID="{65AB1285-7389-5F4B-88E5-8D8CE18C52BE}" presName="vertSpace2b" presStyleCnt="0"/>
      <dgm:spPr/>
    </dgm:pt>
    <dgm:pt modelId="{7816BF69-4978-AE40-8584-3E5B3A68D50D}" type="pres">
      <dgm:prSet presAssocID="{143C608B-0581-8746-B840-B639BC5FE065}" presName="horz2" presStyleCnt="0"/>
      <dgm:spPr/>
    </dgm:pt>
    <dgm:pt modelId="{8E41087A-6CE7-6F4F-B18A-CD8AA97A5FF5}" type="pres">
      <dgm:prSet presAssocID="{143C608B-0581-8746-B840-B639BC5FE065}" presName="horzSpace2" presStyleCnt="0"/>
      <dgm:spPr/>
    </dgm:pt>
    <dgm:pt modelId="{E328FC98-DDDF-FF45-A773-1C52712016DA}" type="pres">
      <dgm:prSet presAssocID="{143C608B-0581-8746-B840-B639BC5FE065}" presName="tx2" presStyleLbl="revTx" presStyleIdx="3" presStyleCnt="4" custScaleX="116879"/>
      <dgm:spPr/>
    </dgm:pt>
    <dgm:pt modelId="{1F4D8697-6CD6-B045-B18E-6CA5F5B3341A}" type="pres">
      <dgm:prSet presAssocID="{143C608B-0581-8746-B840-B639BC5FE065}" presName="vert2" presStyleCnt="0"/>
      <dgm:spPr/>
    </dgm:pt>
    <dgm:pt modelId="{0BE5197B-FACD-954E-AB8A-68E7863871D9}" type="pres">
      <dgm:prSet presAssocID="{143C608B-0581-8746-B840-B639BC5FE065}" presName="thinLine2b" presStyleLbl="callout" presStyleIdx="2" presStyleCnt="3"/>
      <dgm:spPr/>
    </dgm:pt>
    <dgm:pt modelId="{F0F1F4D2-6CBF-0846-8377-AF9F614CA011}" type="pres">
      <dgm:prSet presAssocID="{143C608B-0581-8746-B840-B639BC5FE065}" presName="vertSpace2b" presStyleCnt="0"/>
      <dgm:spPr/>
    </dgm:pt>
  </dgm:ptLst>
  <dgm:cxnLst>
    <dgm:cxn modelId="{0AE5D900-1291-2745-9EE4-24CB80E6EAEB}" srcId="{946A1849-D492-1345-8D76-58D932369F2F}" destId="{65AB1285-7389-5F4B-88E5-8D8CE18C52BE}" srcOrd="1" destOrd="0" parTransId="{893564D1-9B68-FA4C-BCF3-A82669F043E9}" sibTransId="{935814C0-270D-CF49-81AF-372765BC36F3}"/>
    <dgm:cxn modelId="{6236CF36-9E48-C240-B9F2-4C98B7874DA7}" srcId="{946A1849-D492-1345-8D76-58D932369F2F}" destId="{143C608B-0581-8746-B840-B639BC5FE065}" srcOrd="2" destOrd="0" parTransId="{BC66511E-5589-604E-B5E1-30BA83CA09E1}" sibTransId="{250DF710-493E-D440-94A7-B97EB9778F86}"/>
    <dgm:cxn modelId="{DFC7653F-440A-9D4D-9BCB-45ECD9D5CD0B}" srcId="{9FE75B45-9C67-B145-A4F4-3660177F1770}" destId="{946A1849-D492-1345-8D76-58D932369F2F}" srcOrd="0" destOrd="0" parTransId="{0E0917FD-38F7-D544-AAD2-C46076F0C331}" sibTransId="{94AA2BEC-BFD8-8547-BC25-BCA3F714D3AD}"/>
    <dgm:cxn modelId="{E500E657-43D8-2240-AF7E-4CC00C167C42}" type="presOf" srcId="{946A1849-D492-1345-8D76-58D932369F2F}" destId="{ED41BFCC-0A9A-CE42-8827-61A1F261010E}" srcOrd="0" destOrd="0" presId="urn:microsoft.com/office/officeart/2008/layout/LinedList"/>
    <dgm:cxn modelId="{0F8F886E-0D62-9E4D-9848-FF3A9AB01603}" type="presOf" srcId="{60A60FF4-A6BF-654E-A26A-3453F7541D1A}" destId="{E156EA18-8BF9-774F-AAA8-943C25131E05}" srcOrd="0" destOrd="0" presId="urn:microsoft.com/office/officeart/2008/layout/LinedList"/>
    <dgm:cxn modelId="{0956AD8C-6127-FC46-928F-C3104CAD5B7F}" type="presOf" srcId="{143C608B-0581-8746-B840-B639BC5FE065}" destId="{E328FC98-DDDF-FF45-A773-1C52712016DA}" srcOrd="0" destOrd="0" presId="urn:microsoft.com/office/officeart/2008/layout/LinedList"/>
    <dgm:cxn modelId="{EC2892C4-FAD9-8440-8131-04A46CA67212}" srcId="{946A1849-D492-1345-8D76-58D932369F2F}" destId="{60A60FF4-A6BF-654E-A26A-3453F7541D1A}" srcOrd="0" destOrd="0" parTransId="{23F1303F-0C57-D844-9CEE-A0413CF89F18}" sibTransId="{72038A2A-5628-1A47-BD01-14F984025271}"/>
    <dgm:cxn modelId="{FECA1BC9-C079-3140-81FE-45ECD72C8E3E}" type="presOf" srcId="{9FE75B45-9C67-B145-A4F4-3660177F1770}" destId="{78B831DE-FF00-1243-B51F-430F73AE289B}" srcOrd="0" destOrd="0" presId="urn:microsoft.com/office/officeart/2008/layout/LinedList"/>
    <dgm:cxn modelId="{CE744BFF-3D5E-D74F-9D7C-6EF26E3AF25C}" type="presOf" srcId="{65AB1285-7389-5F4B-88E5-8D8CE18C52BE}" destId="{01091E0D-DB89-9E49-988E-39C4B4E5BBDF}" srcOrd="0" destOrd="0" presId="urn:microsoft.com/office/officeart/2008/layout/LinedList"/>
    <dgm:cxn modelId="{7A6CFA73-D420-8B49-B419-D41659DF377C}" type="presParOf" srcId="{78B831DE-FF00-1243-B51F-430F73AE289B}" destId="{E0EBC144-65A9-9D4D-AB78-57C649F44748}" srcOrd="0" destOrd="0" presId="urn:microsoft.com/office/officeart/2008/layout/LinedList"/>
    <dgm:cxn modelId="{D77B3AFC-2D79-FF4D-A111-54D4169CC82B}" type="presParOf" srcId="{78B831DE-FF00-1243-B51F-430F73AE289B}" destId="{D126EB20-DAA2-3B4A-AE76-869B22C00570}" srcOrd="1" destOrd="0" presId="urn:microsoft.com/office/officeart/2008/layout/LinedList"/>
    <dgm:cxn modelId="{70706F00-0B10-7D4A-8C23-5E23A282A258}" type="presParOf" srcId="{D126EB20-DAA2-3B4A-AE76-869B22C00570}" destId="{ED41BFCC-0A9A-CE42-8827-61A1F261010E}" srcOrd="0" destOrd="0" presId="urn:microsoft.com/office/officeart/2008/layout/LinedList"/>
    <dgm:cxn modelId="{67DF1C6F-877E-B449-9FA3-3B511D147777}" type="presParOf" srcId="{D126EB20-DAA2-3B4A-AE76-869B22C00570}" destId="{4D091647-81BC-6C47-8C25-8CF8905D8305}" srcOrd="1" destOrd="0" presId="urn:microsoft.com/office/officeart/2008/layout/LinedList"/>
    <dgm:cxn modelId="{36FFC981-8BFE-864A-8D6E-7938F2BBD599}" type="presParOf" srcId="{4D091647-81BC-6C47-8C25-8CF8905D8305}" destId="{9872DF51-10EB-8B44-BA8C-397A95D66D5C}" srcOrd="0" destOrd="0" presId="urn:microsoft.com/office/officeart/2008/layout/LinedList"/>
    <dgm:cxn modelId="{C48B3BEC-D5C1-9946-86D0-CEC9156AAA49}" type="presParOf" srcId="{4D091647-81BC-6C47-8C25-8CF8905D8305}" destId="{9965EE99-2493-A24E-AFF9-410957B3C421}" srcOrd="1" destOrd="0" presId="urn:microsoft.com/office/officeart/2008/layout/LinedList"/>
    <dgm:cxn modelId="{A216932A-4C72-D74E-8937-A3D65AB4FB8B}" type="presParOf" srcId="{9965EE99-2493-A24E-AFF9-410957B3C421}" destId="{12900344-AC16-AA41-922E-872B13D2D208}" srcOrd="0" destOrd="0" presId="urn:microsoft.com/office/officeart/2008/layout/LinedList"/>
    <dgm:cxn modelId="{57BD8F6D-ED16-B540-A22E-40BBDB855701}" type="presParOf" srcId="{9965EE99-2493-A24E-AFF9-410957B3C421}" destId="{E156EA18-8BF9-774F-AAA8-943C25131E05}" srcOrd="1" destOrd="0" presId="urn:microsoft.com/office/officeart/2008/layout/LinedList"/>
    <dgm:cxn modelId="{B9EF0598-8981-DA4D-89B5-2D190D0B8FC2}" type="presParOf" srcId="{9965EE99-2493-A24E-AFF9-410957B3C421}" destId="{5F7E87CD-3285-E543-977D-C0ABE6231DA2}" srcOrd="2" destOrd="0" presId="urn:microsoft.com/office/officeart/2008/layout/LinedList"/>
    <dgm:cxn modelId="{A6600295-7DBE-A149-B9D1-628F816AF769}" type="presParOf" srcId="{4D091647-81BC-6C47-8C25-8CF8905D8305}" destId="{DC2DDD14-9538-3244-8613-C9CEAA5784E0}" srcOrd="2" destOrd="0" presId="urn:microsoft.com/office/officeart/2008/layout/LinedList"/>
    <dgm:cxn modelId="{1D816084-6088-354E-82CF-B7EFCC0E6CFC}" type="presParOf" srcId="{4D091647-81BC-6C47-8C25-8CF8905D8305}" destId="{E01E3E1C-6EDF-6E45-A7D3-5D415CE388EE}" srcOrd="3" destOrd="0" presId="urn:microsoft.com/office/officeart/2008/layout/LinedList"/>
    <dgm:cxn modelId="{20F5B16B-A58E-0A40-9DD8-A54E9C7F9330}" type="presParOf" srcId="{4D091647-81BC-6C47-8C25-8CF8905D8305}" destId="{EA7C2024-BB4F-974D-9C69-39A692383725}" srcOrd="4" destOrd="0" presId="urn:microsoft.com/office/officeart/2008/layout/LinedList"/>
    <dgm:cxn modelId="{75B47B91-331F-C149-A06B-E201174366CE}" type="presParOf" srcId="{EA7C2024-BB4F-974D-9C69-39A692383725}" destId="{608DE454-5AA0-F34C-B4E9-B4D8B8297764}" srcOrd="0" destOrd="0" presId="urn:microsoft.com/office/officeart/2008/layout/LinedList"/>
    <dgm:cxn modelId="{EE0D780A-8696-2C4E-B45A-D5337E8EA698}" type="presParOf" srcId="{EA7C2024-BB4F-974D-9C69-39A692383725}" destId="{01091E0D-DB89-9E49-988E-39C4B4E5BBDF}" srcOrd="1" destOrd="0" presId="urn:microsoft.com/office/officeart/2008/layout/LinedList"/>
    <dgm:cxn modelId="{3FFF461D-7DA0-E045-8605-1B2DAC04B695}" type="presParOf" srcId="{EA7C2024-BB4F-974D-9C69-39A692383725}" destId="{2E55F3C1-F928-C343-AD44-24DA09FB6136}" srcOrd="2" destOrd="0" presId="urn:microsoft.com/office/officeart/2008/layout/LinedList"/>
    <dgm:cxn modelId="{5B452206-9FE6-964F-BBA3-30F5682143F3}" type="presParOf" srcId="{4D091647-81BC-6C47-8C25-8CF8905D8305}" destId="{13150651-CBD3-C246-BD33-7915AA2CD3EA}" srcOrd="5" destOrd="0" presId="urn:microsoft.com/office/officeart/2008/layout/LinedList"/>
    <dgm:cxn modelId="{F96F10A5-79A4-2647-937B-A12FC7164F79}" type="presParOf" srcId="{4D091647-81BC-6C47-8C25-8CF8905D8305}" destId="{BACDCEA2-19C6-EB47-9769-82BED38B78C1}" srcOrd="6" destOrd="0" presId="urn:microsoft.com/office/officeart/2008/layout/LinedList"/>
    <dgm:cxn modelId="{1C5A3DFC-2FCE-E74D-97A5-A62BBA52BDA0}" type="presParOf" srcId="{4D091647-81BC-6C47-8C25-8CF8905D8305}" destId="{7816BF69-4978-AE40-8584-3E5B3A68D50D}" srcOrd="7" destOrd="0" presId="urn:microsoft.com/office/officeart/2008/layout/LinedList"/>
    <dgm:cxn modelId="{38A6C260-BCFA-7543-82BF-D58707DBF9A2}" type="presParOf" srcId="{7816BF69-4978-AE40-8584-3E5B3A68D50D}" destId="{8E41087A-6CE7-6F4F-B18A-CD8AA97A5FF5}" srcOrd="0" destOrd="0" presId="urn:microsoft.com/office/officeart/2008/layout/LinedList"/>
    <dgm:cxn modelId="{B14FCD03-4419-8C49-9B0F-84920B502D0D}" type="presParOf" srcId="{7816BF69-4978-AE40-8584-3E5B3A68D50D}" destId="{E328FC98-DDDF-FF45-A773-1C52712016DA}" srcOrd="1" destOrd="0" presId="urn:microsoft.com/office/officeart/2008/layout/LinedList"/>
    <dgm:cxn modelId="{83D6B467-2C86-914B-AC0A-219DF6273BB0}" type="presParOf" srcId="{7816BF69-4978-AE40-8584-3E5B3A68D50D}" destId="{1F4D8697-6CD6-B045-B18E-6CA5F5B3341A}" srcOrd="2" destOrd="0" presId="urn:microsoft.com/office/officeart/2008/layout/LinedList"/>
    <dgm:cxn modelId="{D40A2576-FC0A-FC46-B9C6-0C6F017565CB}" type="presParOf" srcId="{4D091647-81BC-6C47-8C25-8CF8905D8305}" destId="{0BE5197B-FACD-954E-AB8A-68E7863871D9}" srcOrd="8" destOrd="0" presId="urn:microsoft.com/office/officeart/2008/layout/LinedList"/>
    <dgm:cxn modelId="{92006B99-E46B-0F44-950B-5AF36E13E4D9}" type="presParOf" srcId="{4D091647-81BC-6C47-8C25-8CF8905D8305}" destId="{F0F1F4D2-6CBF-0846-8377-AF9F614CA011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BC144-65A9-9D4D-AB78-57C649F44748}">
      <dsp:nvSpPr>
        <dsp:cNvPr id="0" name=""/>
        <dsp:cNvSpPr/>
      </dsp:nvSpPr>
      <dsp:spPr>
        <a:xfrm>
          <a:off x="0" y="0"/>
          <a:ext cx="98125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1BFCC-0A9A-CE42-8827-61A1F261010E}">
      <dsp:nvSpPr>
        <dsp:cNvPr id="0" name=""/>
        <dsp:cNvSpPr/>
      </dsp:nvSpPr>
      <dsp:spPr>
        <a:xfrm>
          <a:off x="0" y="0"/>
          <a:ext cx="1732524" cy="541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u="sng" kern="1200" dirty="0">
              <a:solidFill>
                <a:schemeClr val="accent6">
                  <a:lumMod val="75000"/>
                </a:schemeClr>
              </a:solidFill>
            </a:rPr>
            <a:t>Sommaire</a:t>
          </a:r>
        </a:p>
      </dsp:txBody>
      <dsp:txXfrm>
        <a:off x="0" y="0"/>
        <a:ext cx="1732524" cy="5418667"/>
      </dsp:txXfrm>
    </dsp:sp>
    <dsp:sp modelId="{E156EA18-8BF9-774F-AAA8-943C25131E05}">
      <dsp:nvSpPr>
        <dsp:cNvPr id="0" name=""/>
        <dsp:cNvSpPr/>
      </dsp:nvSpPr>
      <dsp:spPr>
        <a:xfrm>
          <a:off x="1862463" y="84666"/>
          <a:ext cx="6800158" cy="1693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 dirty="0">
              <a:solidFill>
                <a:schemeClr val="accent4">
                  <a:lumMod val="60000"/>
                  <a:lumOff val="40000"/>
                </a:schemeClr>
              </a:solidFill>
            </a:rPr>
            <a:t>Analyse du SEO </a:t>
          </a:r>
        </a:p>
      </dsp:txBody>
      <dsp:txXfrm>
        <a:off x="1862463" y="84666"/>
        <a:ext cx="6800158" cy="1693333"/>
      </dsp:txXfrm>
    </dsp:sp>
    <dsp:sp modelId="{DC2DDD14-9538-3244-8613-C9CEAA5784E0}">
      <dsp:nvSpPr>
        <dsp:cNvPr id="0" name=""/>
        <dsp:cNvSpPr/>
      </dsp:nvSpPr>
      <dsp:spPr>
        <a:xfrm>
          <a:off x="1732524" y="1778000"/>
          <a:ext cx="69300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091E0D-DB89-9E49-988E-39C4B4E5BBDF}">
      <dsp:nvSpPr>
        <dsp:cNvPr id="0" name=""/>
        <dsp:cNvSpPr/>
      </dsp:nvSpPr>
      <dsp:spPr>
        <a:xfrm>
          <a:off x="1862463" y="1862666"/>
          <a:ext cx="6800158" cy="1693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 dirty="0">
              <a:solidFill>
                <a:schemeClr val="accent4">
                  <a:lumMod val="60000"/>
                  <a:lumOff val="40000"/>
                </a:schemeClr>
              </a:solidFill>
            </a:rPr>
            <a:t>Analyse de l’accessibilité</a:t>
          </a:r>
        </a:p>
      </dsp:txBody>
      <dsp:txXfrm>
        <a:off x="1862463" y="1862666"/>
        <a:ext cx="6800158" cy="1693333"/>
      </dsp:txXfrm>
    </dsp:sp>
    <dsp:sp modelId="{13150651-CBD3-C246-BD33-7915AA2CD3EA}">
      <dsp:nvSpPr>
        <dsp:cNvPr id="0" name=""/>
        <dsp:cNvSpPr/>
      </dsp:nvSpPr>
      <dsp:spPr>
        <a:xfrm>
          <a:off x="1732524" y="3556000"/>
          <a:ext cx="69300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8FC98-DDDF-FF45-A773-1C52712016DA}">
      <dsp:nvSpPr>
        <dsp:cNvPr id="0" name=""/>
        <dsp:cNvSpPr/>
      </dsp:nvSpPr>
      <dsp:spPr>
        <a:xfrm>
          <a:off x="1862463" y="3640666"/>
          <a:ext cx="7947957" cy="1693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 dirty="0">
              <a:solidFill>
                <a:schemeClr val="accent4">
                  <a:lumMod val="60000"/>
                  <a:lumOff val="40000"/>
                </a:schemeClr>
              </a:solidFill>
            </a:rPr>
            <a:t>Analyse des performances</a:t>
          </a:r>
        </a:p>
      </dsp:txBody>
      <dsp:txXfrm>
        <a:off x="1862463" y="3640666"/>
        <a:ext cx="7947957" cy="1693333"/>
      </dsp:txXfrm>
    </dsp:sp>
    <dsp:sp modelId="{0BE5197B-FACD-954E-AB8A-68E7863871D9}">
      <dsp:nvSpPr>
        <dsp:cNvPr id="0" name=""/>
        <dsp:cNvSpPr/>
      </dsp:nvSpPr>
      <dsp:spPr>
        <a:xfrm>
          <a:off x="1732524" y="5334000"/>
          <a:ext cx="69300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BC144-65A9-9D4D-AB78-57C649F44748}">
      <dsp:nvSpPr>
        <dsp:cNvPr id="0" name=""/>
        <dsp:cNvSpPr/>
      </dsp:nvSpPr>
      <dsp:spPr>
        <a:xfrm>
          <a:off x="0" y="2645"/>
          <a:ext cx="98125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1BFCC-0A9A-CE42-8827-61A1F261010E}">
      <dsp:nvSpPr>
        <dsp:cNvPr id="0" name=""/>
        <dsp:cNvSpPr/>
      </dsp:nvSpPr>
      <dsp:spPr>
        <a:xfrm>
          <a:off x="0" y="2645"/>
          <a:ext cx="1558122" cy="5413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u="sng" kern="1200" dirty="0">
              <a:solidFill>
                <a:schemeClr val="accent6">
                  <a:lumMod val="75000"/>
                </a:schemeClr>
              </a:solidFill>
            </a:rPr>
            <a:t>Sommaire</a:t>
          </a:r>
        </a:p>
      </dsp:txBody>
      <dsp:txXfrm>
        <a:off x="0" y="2645"/>
        <a:ext cx="1558122" cy="5413375"/>
      </dsp:txXfrm>
    </dsp:sp>
    <dsp:sp modelId="{E156EA18-8BF9-774F-AAA8-943C25131E05}">
      <dsp:nvSpPr>
        <dsp:cNvPr id="0" name=""/>
        <dsp:cNvSpPr/>
      </dsp:nvSpPr>
      <dsp:spPr>
        <a:xfrm>
          <a:off x="1674981" y="87229"/>
          <a:ext cx="6115629" cy="1691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200" kern="1200" dirty="0"/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accent4">
                  <a:lumMod val="60000"/>
                  <a:lumOff val="40000"/>
                </a:schemeClr>
              </a:solidFill>
            </a:rPr>
            <a:t>Comparaisons des versions Desktops</a:t>
          </a:r>
        </a:p>
      </dsp:txBody>
      <dsp:txXfrm>
        <a:off x="1674981" y="87229"/>
        <a:ext cx="6115629" cy="1691679"/>
      </dsp:txXfrm>
    </dsp:sp>
    <dsp:sp modelId="{DC2DDD14-9538-3244-8613-C9CEAA5784E0}">
      <dsp:nvSpPr>
        <dsp:cNvPr id="0" name=""/>
        <dsp:cNvSpPr/>
      </dsp:nvSpPr>
      <dsp:spPr>
        <a:xfrm>
          <a:off x="1558122" y="1778909"/>
          <a:ext cx="62324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091E0D-DB89-9E49-988E-39C4B4E5BBDF}">
      <dsp:nvSpPr>
        <dsp:cNvPr id="0" name=""/>
        <dsp:cNvSpPr/>
      </dsp:nvSpPr>
      <dsp:spPr>
        <a:xfrm>
          <a:off x="1674981" y="1863493"/>
          <a:ext cx="8132747" cy="1691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200" kern="1200" dirty="0"/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accent4">
                  <a:lumMod val="60000"/>
                  <a:lumOff val="40000"/>
                </a:schemeClr>
              </a:solidFill>
            </a:rPr>
            <a:t>Comparaisons des versions Mobiles</a:t>
          </a:r>
        </a:p>
      </dsp:txBody>
      <dsp:txXfrm>
        <a:off x="1674981" y="1863493"/>
        <a:ext cx="8132747" cy="1691679"/>
      </dsp:txXfrm>
    </dsp:sp>
    <dsp:sp modelId="{13150651-CBD3-C246-BD33-7915AA2CD3EA}">
      <dsp:nvSpPr>
        <dsp:cNvPr id="0" name=""/>
        <dsp:cNvSpPr/>
      </dsp:nvSpPr>
      <dsp:spPr>
        <a:xfrm>
          <a:off x="1558122" y="3555173"/>
          <a:ext cx="62324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8FC98-DDDF-FF45-A773-1C52712016DA}">
      <dsp:nvSpPr>
        <dsp:cNvPr id="0" name=""/>
        <dsp:cNvSpPr/>
      </dsp:nvSpPr>
      <dsp:spPr>
        <a:xfrm>
          <a:off x="1674981" y="3639757"/>
          <a:ext cx="7147886" cy="1691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4400" kern="1200" dirty="0"/>
        </a:p>
      </dsp:txBody>
      <dsp:txXfrm>
        <a:off x="1674981" y="3639757"/>
        <a:ext cx="7147886" cy="1691679"/>
      </dsp:txXfrm>
    </dsp:sp>
    <dsp:sp modelId="{0BE5197B-FACD-954E-AB8A-68E7863871D9}">
      <dsp:nvSpPr>
        <dsp:cNvPr id="0" name=""/>
        <dsp:cNvSpPr/>
      </dsp:nvSpPr>
      <dsp:spPr>
        <a:xfrm>
          <a:off x="1558122" y="5331437"/>
          <a:ext cx="62324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A1D10-D9B9-0742-9539-290F20F74697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B944B-EAAC-6D48-B449-7C9BEA5BE7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176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B944B-EAAC-6D48-B449-7C9BEA5BE7E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384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Réduction du poids de certains fichiers lourds et réduction du temps de chargement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B944B-EAAC-6D48-B449-7C9BEA5BE7E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27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2E11A1-2A70-F44C-B0B6-2D1CC6D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0895D3-6194-7846-8846-CFA5A9132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C7654C-153D-3C41-9FC7-0053851E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8376-7D91-6D4B-A15C-6645D70ACE16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5A36F4-2DA1-8D47-8968-5F188152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72F0E9-E169-9840-9FE7-A358E7E0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AE79-AB63-184A-B896-1F361F66F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B861B-B42E-5943-98F6-76629A258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7B7B31C-6357-284B-9787-E42B5BED3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3E82AA-2152-4B41-9FCA-10A4FDCF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8376-7D91-6D4B-A15C-6645D70ACE16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0B9386-6ED1-0345-AA00-41678851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D0F642-121D-D14A-94B1-507946DA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AE79-AB63-184A-B896-1F361F66F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62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2E62DAE-66A2-B245-A4ED-FA4F9D131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BCB985-0502-C146-91A5-2543684AB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299C31-C0F6-1245-B53D-47C666F55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8376-7D91-6D4B-A15C-6645D70ACE16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C3D8BD-CE09-0648-ACBF-8FEBBAB6B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6642DD-E617-6049-9B56-03C6A4D5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AE79-AB63-184A-B896-1F361F66F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88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E7FEA-99F1-254D-AEE7-CE59E707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CCC755-CFA1-A046-BD42-057EEB074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7AFC1D-3AFE-A64D-95D3-7E0E34400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8376-7D91-6D4B-A15C-6645D70ACE16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6B1652-CA18-8C4C-8F74-ECF9ACE99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B779AE-C834-6541-845F-82235FE8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AE79-AB63-184A-B896-1F361F66F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86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7D5F12-0BD8-874A-82B2-7E8A7DCE7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BAEC39-A548-D24A-B316-51DA9E14C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09AD93-21FF-F84E-8536-C5C42CA06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8376-7D91-6D4B-A15C-6645D70ACE16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F140CC-1B1F-9645-A99D-7D1ED8A2A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657CE6-34D0-F047-9CE7-812AFB35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AE79-AB63-184A-B896-1F361F66F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115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A44BF2-6DB6-6445-B052-71851961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455910-C15D-964D-BAE4-A2F1AF2FD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4CBD2D-6178-C044-8212-AC1680202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97481D-D14A-A04A-B0DB-9C981899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8376-7D91-6D4B-A15C-6645D70ACE16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C50845-DF3B-304A-B068-A295869E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4DB461-F673-F24A-A3B7-83D88C0B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AE79-AB63-184A-B896-1F361F66F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93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C9D937-323A-3B42-92BC-367B4752A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798F60-1E76-9345-B517-A6FB778D9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FC2B0E-6BEC-354F-AAAA-72608EF97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78CD2D5-4339-6C45-82D6-70A0DF02D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229440-3431-1B48-889C-84A4F61F9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B5D32AF-BFA7-FB4F-BD7D-A6497418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8376-7D91-6D4B-A15C-6645D70ACE16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EEDC868-1671-2043-8F79-CFB4A34F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DA0FA32-8572-974F-9EDE-3CD64576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AE79-AB63-184A-B896-1F361F66F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13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FC80FD-0445-8745-A53B-07B47194D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F05EF8E-148A-594A-A392-E6474CA5C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8376-7D91-6D4B-A15C-6645D70ACE16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066247-9A77-E54A-AD33-3E0931A86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D1A544-44F5-A24C-99A7-F870D528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AE79-AB63-184A-B896-1F361F66F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68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C719A60-FD19-CF41-9A40-B0B2AC65C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8376-7D91-6D4B-A15C-6645D70ACE16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4D13DC3-95BA-884E-83D3-24C45FEBE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A6E735-459C-9F44-B1BF-0960357A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AE79-AB63-184A-B896-1F361F66F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03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8E8106-67BE-5541-8FC9-2ADF7705A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CB983A-1C32-8F4A-A948-109AB7257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6EC00D-DFA7-7A47-9800-74F2374C4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98E3D6-E7DD-F24B-9FCD-4DB7B0802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8376-7D91-6D4B-A15C-6645D70ACE16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BCD39A-9F66-7A40-A5A1-FCC55CFD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0C05C5-121C-7248-BC03-21735A1C0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AE79-AB63-184A-B896-1F361F66F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92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A5C182-0218-1143-9AFB-93A48A745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AC36AE2-A91E-5B47-ADA5-933C53E0D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933046-96ED-1445-B9F1-00C0B2467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B6C9A5-16E9-C549-823D-DC16DDE3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8376-7D91-6D4B-A15C-6645D70ACE16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471721-B947-C24C-9FFF-30F661F4C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12BD06-C012-364E-855D-C24DA3524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AE79-AB63-184A-B896-1F361F66F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08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9F19972-36F2-0C46-A84F-FBF35222A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8CE596-5C6C-8A44-921A-1E3701E4E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F23CF7-06A7-A040-84CF-F37B571A0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38376-7D91-6D4B-A15C-6645D70ACE16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71E125-F798-3448-BC3C-97289A890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EC10E8-5ECC-E94A-A6AC-A6E2026AB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EAE79-AB63-184A-B896-1F361F66F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83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A0AA5F-ADDB-0243-9612-43675BA2F9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7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La</a:t>
            </a:r>
            <a:r>
              <a:rPr lang="fr-FR" sz="7200" dirty="0"/>
              <a:t> </a:t>
            </a:r>
            <a:r>
              <a:rPr lang="fr-FR" sz="7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chouette</a:t>
            </a:r>
            <a:r>
              <a:rPr lang="fr-FR" sz="7200" dirty="0"/>
              <a:t> </a:t>
            </a:r>
            <a:r>
              <a:rPr lang="fr-FR" sz="7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agence</a:t>
            </a:r>
            <a:r>
              <a:rPr lang="fr-FR" sz="4800" dirty="0"/>
              <a:t> </a:t>
            </a:r>
            <a:br>
              <a:rPr lang="fr-FR" sz="4800" dirty="0"/>
            </a:br>
            <a:r>
              <a:rPr lang="fr-FR" sz="3200" dirty="0"/>
              <a:t>Rapport d’optimisation du site</a:t>
            </a:r>
            <a:br>
              <a:rPr lang="fr-FR" sz="4800" dirty="0"/>
            </a:br>
            <a:endParaRPr lang="fr-FR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7CAE3F-0178-804F-8B28-E87EB7A20C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06BFAC-71E1-AD42-B20A-CC54EEB67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610" y="3255962"/>
            <a:ext cx="2667000" cy="2159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0CB3DC3-5A4A-0A4E-B9FB-E4C010826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783" y="2843408"/>
            <a:ext cx="4058433" cy="384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38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0E0279DA-DE42-2E46-95A6-9B56F403A2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0918269"/>
              </p:ext>
            </p:extLst>
          </p:nvPr>
        </p:nvGraphicFramePr>
        <p:xfrm>
          <a:off x="347472" y="719666"/>
          <a:ext cx="981252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7326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0E0279DA-DE42-2E46-95A6-9B56F403A2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6329508"/>
              </p:ext>
            </p:extLst>
          </p:nvPr>
        </p:nvGraphicFramePr>
        <p:xfrm>
          <a:off x="347472" y="719666"/>
          <a:ext cx="981252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105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B784EA-C3EF-114B-9DFD-F6C7F82B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Analyse du SEO </a:t>
            </a:r>
            <a:b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C006AD-D513-7547-9A17-6DC1D486D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Balise </a:t>
            </a:r>
            <a:r>
              <a:rPr lang="fr-FR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title</a:t>
            </a: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: Il y a un point en lieu et place du titre.</a:t>
            </a:r>
          </a:p>
          <a:p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Balise sémantiques : Il manques les balises sémantiques ( header, section, </a:t>
            </a:r>
            <a:r>
              <a:rPr lang="fr-F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footer</a:t>
            </a: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…).</a:t>
            </a:r>
          </a:p>
          <a:p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Les images ne sont pas optimisées : le poids et la taille des images influences la vitesse de chargement du site.</a:t>
            </a:r>
          </a:p>
          <a:p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Les liens en pied de page sont des liens artificiels. </a:t>
            </a:r>
          </a:p>
          <a:p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Balise html : La langue est fixée par «  défaut ».</a:t>
            </a:r>
          </a:p>
        </p:txBody>
      </p:sp>
    </p:spTree>
    <p:extLst>
      <p:ext uri="{BB962C8B-B14F-4D97-AF65-F5344CB8AC3E}">
        <p14:creationId xmlns:p14="http://schemas.microsoft.com/office/powerpoint/2010/main" val="2216424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0DEFEF-2F4F-224A-86D0-907CBE8BA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Analyse de l’accessibilité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54823C-786A-FE46-BA69-D74D4E49D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Class black-background : la couleur n’est pas assez différenciée de son parent.</a:t>
            </a:r>
          </a:p>
          <a:p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 texte alternatif ALT n’est pas optimisé : trop de bourrage de mots-clés.</a:t>
            </a:r>
          </a:p>
          <a:p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Les images ne sont pas bien nommées.</a:t>
            </a:r>
          </a:p>
          <a:p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La taille de police est illisible pour certaines parties du site</a:t>
            </a:r>
          </a:p>
          <a:p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317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23FF59EA-56BB-1444-83D1-B6B357035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fr-FR" dirty="0"/>
              <a:t>			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D4595CA-12AD-5542-B3E3-EE881BD431A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698863" y="344488"/>
            <a:ext cx="8190810" cy="9858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	Analyse des performances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Réduction du temps de chargement 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3F4B1023-0838-0648-A95F-BB34E051D9E8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360218" y="1536200"/>
            <a:ext cx="11471563" cy="1828800"/>
          </a:xfrm>
        </p:spPr>
      </p:pic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A0D9BD3F-7F59-8B4C-8962-F6A777BEDD01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4"/>
          <a:stretch>
            <a:fillRect/>
          </a:stretch>
        </p:blipFill>
        <p:spPr>
          <a:xfrm>
            <a:off x="320634" y="3772239"/>
            <a:ext cx="11637818" cy="2296051"/>
          </a:xfrm>
        </p:spPr>
      </p:pic>
    </p:spTree>
    <p:extLst>
      <p:ext uri="{BB962C8B-B14F-4D97-AF65-F5344CB8AC3E}">
        <p14:creationId xmlns:p14="http://schemas.microsoft.com/office/powerpoint/2010/main" val="3959484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6A9663A-D644-B842-98F9-E3FF857D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Comparaison des </a:t>
            </a:r>
            <a:r>
              <a:rPr lang="fr-FR">
                <a:solidFill>
                  <a:schemeClr val="accent4">
                    <a:lumMod val="60000"/>
                    <a:lumOff val="40000"/>
                  </a:schemeClr>
                </a:solidFill>
              </a:rPr>
              <a:t>versions desktops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10F2AE5-E8D9-C544-AD6A-D394D622AA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Desktop initiale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73F03A6-0E19-7249-BAEE-EC454EB35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Desktop modifiée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743150F-A5FF-154C-90D3-CFFA7F357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3" y="2695700"/>
            <a:ext cx="5157787" cy="349396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7177BF1-0C81-C34D-ADFF-CE1A2D53A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426" y="2695700"/>
            <a:ext cx="5425211" cy="349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21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1A5B8A-A8CA-FE4C-A989-20DEEC424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Comparaison des versions mobiles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051C46-9031-AC4C-AE0B-6D9FD4256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Mobile</a:t>
            </a:r>
            <a:r>
              <a:rPr lang="fr-FR" dirty="0"/>
              <a:t> </a:t>
            </a: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initiale</a:t>
            </a:r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4FA32014-AC81-5143-9BB7-D244C12D46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551411"/>
            <a:ext cx="5157787" cy="3591916"/>
          </a:xfr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D2DD66D-367C-8740-AD2D-4FB2E3B34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Mobile modifiée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F8D91BC6-061A-F34A-A5DE-F37E3A46442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559395"/>
            <a:ext cx="5183188" cy="3575947"/>
          </a:xfrm>
        </p:spPr>
      </p:pic>
    </p:spTree>
    <p:extLst>
      <p:ext uri="{BB962C8B-B14F-4D97-AF65-F5344CB8AC3E}">
        <p14:creationId xmlns:p14="http://schemas.microsoft.com/office/powerpoint/2010/main" val="28158752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1427</TotalTime>
  <Words>200</Words>
  <Application>Microsoft Macintosh PowerPoint</Application>
  <PresentationFormat>Grand écran</PresentationFormat>
  <Paragraphs>34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La chouette agence  Rapport d’optimisation du site </vt:lpstr>
      <vt:lpstr>Présentation PowerPoint</vt:lpstr>
      <vt:lpstr>Présentation PowerPoint</vt:lpstr>
      <vt:lpstr>Analyse du SEO  </vt:lpstr>
      <vt:lpstr>Analyse de l’accessibilité</vt:lpstr>
      <vt:lpstr>   </vt:lpstr>
      <vt:lpstr>Comparaison des versions desktops</vt:lpstr>
      <vt:lpstr>Comparaison des versions mobiles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chouette agence  Rapport d’optimisation du site </dc:title>
  <dc:creator>Eric cosquer</dc:creator>
  <cp:lastModifiedBy>Eric cosquer</cp:lastModifiedBy>
  <cp:revision>15</cp:revision>
  <dcterms:created xsi:type="dcterms:W3CDTF">2021-08-02T14:08:59Z</dcterms:created>
  <dcterms:modified xsi:type="dcterms:W3CDTF">2021-09-19T09:38:59Z</dcterms:modified>
</cp:coreProperties>
</file>