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51b854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51b854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Legacy of Dragon Holt Adaptation</a:t>
            </a:r>
            <a:endParaRPr/>
          </a:p>
        </p:txBody>
      </p:sp>
      <p:sp>
        <p:nvSpPr>
          <p:cNvPr id="68" name="Google Shape;68;p13"/>
          <p:cNvSpPr txBox="1"/>
          <p:nvPr>
            <p:ph idx="1" type="subTitle"/>
          </p:nvPr>
        </p:nvSpPr>
        <p:spPr>
          <a:xfrm>
            <a:off x="221050" y="275288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Galen, Jason, Travis, </a:t>
            </a:r>
            <a:r>
              <a:rPr lang="en" sz="2400"/>
              <a:t>Michael</a:t>
            </a:r>
            <a:r>
              <a:rPr lang="en"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 and Ambitions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 the Rules set of </a:t>
            </a:r>
            <a:r>
              <a:rPr lang="en"/>
              <a:t>Legacy</a:t>
            </a:r>
            <a:r>
              <a:rPr lang="en"/>
              <a:t> of </a:t>
            </a:r>
            <a:r>
              <a:rPr lang="en"/>
              <a:t>Dragons Holt</a:t>
            </a:r>
            <a:r>
              <a:rPr lang="en"/>
              <a:t> and adapt it 1:1</a:t>
            </a:r>
            <a:endParaRPr/>
          </a:p>
          <a:p>
            <a:pPr indent="-342900" lvl="0" marL="457200" rtl="0" algn="l">
              <a:spcBef>
                <a:spcPts val="0"/>
              </a:spcBef>
              <a:spcAft>
                <a:spcPts val="0"/>
              </a:spcAft>
              <a:buSzPts val="1800"/>
              <a:buChar char="●"/>
            </a:pPr>
            <a:r>
              <a:rPr lang="en"/>
              <a:t>Have both Character Creation and The first Intro Sequence of the game be fully playable</a:t>
            </a:r>
            <a:endParaRPr/>
          </a:p>
          <a:p>
            <a:pPr indent="-342900" lvl="0" marL="457200" rtl="0" algn="l">
              <a:spcBef>
                <a:spcPts val="0"/>
              </a:spcBef>
              <a:spcAft>
                <a:spcPts val="0"/>
              </a:spcAft>
              <a:buSzPts val="1800"/>
              <a:buChar char="●"/>
            </a:pPr>
            <a:r>
              <a:rPr lang="en"/>
              <a:t>SFML Implementation</a:t>
            </a:r>
            <a:endParaRPr/>
          </a:p>
          <a:p>
            <a:pPr indent="0" lvl="0" marL="457200" rtl="0" algn="l">
              <a:spcBef>
                <a:spcPts val="16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6469571" y="2666625"/>
            <a:ext cx="2085025" cy="2476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81" name="Google Shape;81;p15"/>
          <p:cNvSpPr txBox="1"/>
          <p:nvPr>
            <p:ph idx="2" type="body"/>
          </p:nvPr>
        </p:nvSpPr>
        <p:spPr>
          <a:xfrm>
            <a:off x="846550" y="1882150"/>
            <a:ext cx="7337700" cy="3261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Main.cpp</a:t>
            </a:r>
            <a:endParaRPr/>
          </a:p>
          <a:p>
            <a:pPr indent="-304800" lvl="1" marL="914400" rtl="0" algn="l">
              <a:spcBef>
                <a:spcPts val="0"/>
              </a:spcBef>
              <a:spcAft>
                <a:spcPts val="0"/>
              </a:spcAft>
              <a:buSzPts val="1200"/>
              <a:buChar char="○"/>
            </a:pPr>
            <a:r>
              <a:rPr lang="en"/>
              <a:t>Main code that contains the game itself</a:t>
            </a:r>
            <a:endParaRPr/>
          </a:p>
          <a:p>
            <a:pPr indent="-317500" lvl="0" marL="457200" rtl="0" algn="l">
              <a:spcBef>
                <a:spcPts val="0"/>
              </a:spcBef>
              <a:spcAft>
                <a:spcPts val="0"/>
              </a:spcAft>
              <a:buSzPts val="1400"/>
              <a:buChar char="●"/>
            </a:pPr>
            <a:r>
              <a:rPr lang="en"/>
              <a:t>PC.H/PC.CPP</a:t>
            </a:r>
            <a:endParaRPr/>
          </a:p>
          <a:p>
            <a:pPr indent="-304800" lvl="1" marL="914400" rtl="0" algn="l">
              <a:spcBef>
                <a:spcPts val="0"/>
              </a:spcBef>
              <a:spcAft>
                <a:spcPts val="0"/>
              </a:spcAft>
              <a:buSzPts val="1200"/>
              <a:buChar char="○"/>
            </a:pPr>
            <a:r>
              <a:rPr lang="en"/>
              <a:t>Code that Contains the Base Class Player Character(PC) which </a:t>
            </a:r>
            <a:r>
              <a:rPr lang="en"/>
              <a:t>contains</a:t>
            </a:r>
            <a:r>
              <a:rPr lang="en"/>
              <a:t> the players gold, stamina, and </a:t>
            </a:r>
            <a:r>
              <a:rPr lang="en"/>
              <a:t>experience</a:t>
            </a:r>
            <a:r>
              <a:rPr lang="en"/>
              <a:t>. As well as the list of skills from the game the character get learn</a:t>
            </a:r>
            <a:endParaRPr/>
          </a:p>
          <a:p>
            <a:pPr indent="-317500" lvl="0" marL="457200" rtl="0" algn="l">
              <a:spcBef>
                <a:spcPts val="0"/>
              </a:spcBef>
              <a:spcAft>
                <a:spcPts val="0"/>
              </a:spcAft>
              <a:buSzPts val="1400"/>
              <a:buChar char="●"/>
            </a:pPr>
            <a:r>
              <a:rPr lang="en"/>
              <a:t>Race.H/Race.cpp</a:t>
            </a:r>
            <a:endParaRPr/>
          </a:p>
          <a:p>
            <a:pPr indent="-304800" lvl="1" marL="914400" rtl="0" algn="l">
              <a:spcBef>
                <a:spcPts val="0"/>
              </a:spcBef>
              <a:spcAft>
                <a:spcPts val="0"/>
              </a:spcAft>
              <a:buSzPts val="1200"/>
              <a:buChar char="○"/>
            </a:pPr>
            <a:r>
              <a:rPr lang="en"/>
              <a:t>Contains the code for the derived class for all the Races in the game, which contains their descriptions and code to check if PC has required skills related to the class</a:t>
            </a:r>
            <a:endParaRPr/>
          </a:p>
          <a:p>
            <a:pPr indent="-317500" lvl="0" marL="457200" rtl="0" algn="l">
              <a:spcBef>
                <a:spcPts val="0"/>
              </a:spcBef>
              <a:spcAft>
                <a:spcPts val="0"/>
              </a:spcAft>
              <a:buSzPts val="1400"/>
              <a:buChar char="●"/>
            </a:pPr>
            <a:r>
              <a:rPr lang="en"/>
              <a:t>Character_Class.H/.Cpp</a:t>
            </a:r>
            <a:endParaRPr/>
          </a:p>
          <a:p>
            <a:pPr indent="-304800" lvl="1" marL="914400" rtl="0" algn="l">
              <a:spcBef>
                <a:spcPts val="0"/>
              </a:spcBef>
              <a:spcAft>
                <a:spcPts val="0"/>
              </a:spcAft>
              <a:buSzPts val="1200"/>
              <a:buChar char="○"/>
            </a:pPr>
            <a:r>
              <a:rPr lang="en"/>
              <a:t>Contains code for the derived class for all Classes the character can choose during character creation. </a:t>
            </a:r>
            <a:r>
              <a:rPr lang="en"/>
              <a:t>Similar</a:t>
            </a:r>
            <a:r>
              <a:rPr lang="en"/>
              <a:t> to Race.H/.Cpp</a:t>
            </a:r>
            <a:endParaRPr/>
          </a:p>
          <a:p>
            <a:pPr indent="-317500" lvl="0" marL="457200" rtl="0" algn="l">
              <a:spcBef>
                <a:spcPts val="0"/>
              </a:spcBef>
              <a:spcAft>
                <a:spcPts val="0"/>
              </a:spcAft>
              <a:buSzPts val="1400"/>
              <a:buChar char="●"/>
            </a:pPr>
            <a:r>
              <a:rPr lang="en"/>
              <a:t>Character_Creation.cpp</a:t>
            </a:r>
            <a:endParaRPr/>
          </a:p>
          <a:p>
            <a:pPr indent="-304800" lvl="1" marL="914400" rtl="0" algn="l">
              <a:spcBef>
                <a:spcPts val="0"/>
              </a:spcBef>
              <a:spcAft>
                <a:spcPts val="0"/>
              </a:spcAft>
              <a:buSzPts val="1200"/>
              <a:buChar char="○"/>
            </a:pPr>
            <a:r>
              <a:rPr lang="en"/>
              <a:t>Contains the code for the character creation function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