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9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2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97F2-26DB-1B4C-88AA-176C6D54602F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0510-0413-9449-91FD-FA7A73F7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313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1F497D"/>
                </a:solidFill>
              </a:rPr>
              <a:t>refXchange</a:t>
            </a:r>
            <a:endParaRPr lang="en-US" sz="6000" b="1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599" y="2786105"/>
            <a:ext cx="6868625" cy="24942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Brilliant Letters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Written by </a:t>
            </a:r>
            <a:r>
              <a:rPr lang="en-US" strike="sngStrike" dirty="0" smtClean="0">
                <a:solidFill>
                  <a:schemeClr val="tx2"/>
                </a:solidFill>
              </a:rPr>
              <a:t>Magic</a:t>
            </a:r>
            <a:r>
              <a:rPr lang="en-US" dirty="0" smtClean="0">
                <a:solidFill>
                  <a:schemeClr val="tx2"/>
                </a:solidFill>
              </a:rPr>
              <a:t> AI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for</a:t>
            </a:r>
          </a:p>
          <a:p>
            <a:r>
              <a:rPr lang="en-US" strike="sngStrike" dirty="0" smtClean="0">
                <a:solidFill>
                  <a:schemeClr val="tx2"/>
                </a:solidFill>
              </a:rPr>
              <a:t>Students, Teachers, Job Seekers, …</a:t>
            </a:r>
          </a:p>
          <a:p>
            <a:r>
              <a:rPr lang="en-US" sz="4400" b="1" dirty="0" smtClean="0">
                <a:solidFill>
                  <a:schemeClr val="tx2"/>
                </a:solidFill>
              </a:rPr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60949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The Pain Points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Letters are critically important for applications to jobs and educational institutions.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But they are hard and time consuming to write.</a:t>
            </a:r>
          </a:p>
          <a:p>
            <a:pPr marL="0" indent="0">
              <a:buNone/>
            </a:pP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3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The Solution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AI-based automatic letter writing.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Requester subscribes to the service.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Requester indicates from whom the letters will be requested and to whom they will go.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Requester provides suggested content.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Writer provides letter tone.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System writes letters.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Writer reviews and edits. (System improved!)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Systems sends.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Requester pays per letters and per copy.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6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Who Pays?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30057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For educational applications, the student’s parents (or the students themselves).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For job applicants the applicant pays.</a:t>
            </a:r>
          </a:p>
          <a:p>
            <a:pPr marL="0" indent="0">
              <a:buNone/>
            </a:pP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5302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F497D"/>
                </a:solidFill>
              </a:rPr>
              <a:t>Who Doesn’t Pay!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855820"/>
            <a:ext cx="8229600" cy="103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F497D"/>
                </a:solidFill>
              </a:rPr>
              <a:t>The letter writer!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1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Viral Model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Writers (e.g., professors) ask their students to request letters via the system.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1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Revenue Model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Subscription: $50/year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Each new letter: $10/letter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Copies to new institutions: $1/letter  </a:t>
            </a:r>
          </a:p>
          <a:p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6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Addressable Market </a:t>
            </a:r>
            <a:br>
              <a:rPr lang="en-US" dirty="0" smtClean="0">
                <a:solidFill>
                  <a:srgbClr val="1F497D"/>
                </a:solidFill>
              </a:rPr>
            </a:br>
            <a:r>
              <a:rPr lang="en-US" sz="2000" dirty="0" smtClean="0">
                <a:solidFill>
                  <a:srgbClr val="1F497D"/>
                </a:solidFill>
              </a:rPr>
              <a:t>(applications to universities)</a:t>
            </a:r>
            <a:endParaRPr lang="en-US" sz="20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~10,000 Universities worldwide</a:t>
            </a:r>
          </a:p>
          <a:p>
            <a:r>
              <a:rPr lang="en-US" dirty="0">
                <a:solidFill>
                  <a:srgbClr val="1F497D"/>
                </a:solidFill>
              </a:rPr>
              <a:t>~</a:t>
            </a:r>
            <a:r>
              <a:rPr lang="en-US" dirty="0" smtClean="0">
                <a:solidFill>
                  <a:srgbClr val="1F497D"/>
                </a:solidFill>
              </a:rPr>
              <a:t>5,000 applications/university</a:t>
            </a:r>
            <a:br>
              <a:rPr lang="en-US" dirty="0" smtClean="0">
                <a:solidFill>
                  <a:srgbClr val="1F497D"/>
                </a:solidFill>
              </a:rPr>
            </a:br>
            <a:r>
              <a:rPr lang="en-US" sz="2400" dirty="0" smtClean="0">
                <a:solidFill>
                  <a:srgbClr val="1F497D"/>
                </a:solidFill>
              </a:rPr>
              <a:t>(top get many more, bottom get many less)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Each student sends ~5 applications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= 10,000,000 students (10,000 x 5,000 / 5)</a:t>
            </a:r>
          </a:p>
          <a:p>
            <a:r>
              <a:rPr lang="en-US" dirty="0">
                <a:solidFill>
                  <a:srgbClr val="1F497D"/>
                </a:solidFill>
              </a:rPr>
              <a:t>x</a:t>
            </a:r>
            <a:r>
              <a:rPr lang="en-US" dirty="0" smtClean="0">
                <a:solidFill>
                  <a:srgbClr val="1F497D"/>
                </a:solidFill>
              </a:rPr>
              <a:t>$50 subscription + $10 (letter) + $5 (copies)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= $650,000,000/year! </a:t>
            </a:r>
          </a:p>
        </p:txBody>
      </p:sp>
    </p:spTree>
    <p:extLst>
      <p:ext uri="{BB962C8B-B14F-4D97-AF65-F5344CB8AC3E}">
        <p14:creationId xmlns:p14="http://schemas.microsoft.com/office/powerpoint/2010/main" val="116550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Revenue Projection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5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Team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Monique </a:t>
            </a:r>
            <a:r>
              <a:rPr lang="en-US" dirty="0" err="1" smtClean="0">
                <a:solidFill>
                  <a:srgbClr val="1F497D"/>
                </a:solidFill>
              </a:rPr>
              <a:t>Barbanson</a:t>
            </a:r>
            <a:r>
              <a:rPr lang="en-US" dirty="0">
                <a:solidFill>
                  <a:srgbClr val="1F497D"/>
                </a:solidFill>
              </a:rPr>
              <a:t/>
            </a:r>
            <a:br>
              <a:rPr lang="en-US" dirty="0">
                <a:solidFill>
                  <a:srgbClr val="1F497D"/>
                </a:solidFill>
              </a:rPr>
            </a:br>
            <a:r>
              <a:rPr lang="en-US" dirty="0" smtClean="0">
                <a:solidFill>
                  <a:srgbClr val="1F497D"/>
                </a:solidFill>
              </a:rPr>
              <a:t>CEO, Yale CS, Berkeley MBA</a:t>
            </a:r>
            <a:br>
              <a:rPr lang="en-US" dirty="0" smtClean="0">
                <a:solidFill>
                  <a:srgbClr val="1F497D"/>
                </a:solidFill>
              </a:rPr>
            </a:br>
            <a:r>
              <a:rPr lang="en-US" dirty="0" smtClean="0">
                <a:solidFill>
                  <a:srgbClr val="1F497D"/>
                </a:solidFill>
              </a:rPr>
              <a:t>?? Previous successful startups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Jeff Shrager, </a:t>
            </a:r>
            <a:r>
              <a:rPr lang="en-US" dirty="0" err="1" smtClean="0">
                <a:solidFill>
                  <a:srgbClr val="1F497D"/>
                </a:solidFill>
              </a:rPr>
              <a:t>Ph.D</a:t>
            </a:r>
            <a:r>
              <a:rPr lang="en-US" dirty="0" smtClean="0">
                <a:solidFill>
                  <a:srgbClr val="1F497D"/>
                </a:solidFill>
              </a:rPr>
              <a:t/>
            </a:r>
            <a:br>
              <a:rPr lang="en-US" dirty="0" smtClean="0">
                <a:solidFill>
                  <a:srgbClr val="1F497D"/>
                </a:solidFill>
              </a:rPr>
            </a:br>
            <a:r>
              <a:rPr lang="en-US" dirty="0" smtClean="0">
                <a:solidFill>
                  <a:srgbClr val="1F497D"/>
                </a:solidFill>
              </a:rPr>
              <a:t>Penn/CMU CS/AI/ML, Stanford Faculty</a:t>
            </a:r>
            <a:br>
              <a:rPr lang="en-US" dirty="0" smtClean="0">
                <a:solidFill>
                  <a:srgbClr val="1F497D"/>
                </a:solidFill>
              </a:rPr>
            </a:br>
            <a:r>
              <a:rPr lang="en-US" dirty="0" smtClean="0">
                <a:solidFill>
                  <a:srgbClr val="1F497D"/>
                </a:solidFill>
              </a:rPr>
              <a:t>2 previous successful startups</a:t>
            </a:r>
          </a:p>
          <a:p>
            <a:endParaRPr lang="en-US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2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200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refXchange</vt:lpstr>
      <vt:lpstr>The Pain Points</vt:lpstr>
      <vt:lpstr>The Solution</vt:lpstr>
      <vt:lpstr>Who Pays?</vt:lpstr>
      <vt:lpstr>Viral Model</vt:lpstr>
      <vt:lpstr>Revenue Model</vt:lpstr>
      <vt:lpstr>Addressable Market  (applications to universities)</vt:lpstr>
      <vt:lpstr>Revenue Projection</vt:lpstr>
      <vt:lpstr>Team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refXchange</dc:title>
  <dc:creator>Jeff Shrager</dc:creator>
  <cp:lastModifiedBy>Jeff Shrager</cp:lastModifiedBy>
  <cp:revision>9</cp:revision>
  <dcterms:created xsi:type="dcterms:W3CDTF">2014-02-23T16:35:20Z</dcterms:created>
  <dcterms:modified xsi:type="dcterms:W3CDTF">2014-02-23T17:06:20Z</dcterms:modified>
</cp:coreProperties>
</file>