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smyos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534-9A10-4155-9539-0A519853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WORDPRESS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92D8-14CF-452E-94CB-B72D06CB7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HackerU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52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9DC7-E17B-431F-A231-CA918B61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and attributes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727F-41ED-4B0E-8E44-6D7147271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TAGS ATTRIBUTES</a:t>
            </a:r>
            <a:r>
              <a:rPr lang="he-IL" b="1" dirty="0"/>
              <a:t>, תכונות של תגיות</a:t>
            </a:r>
          </a:p>
          <a:p>
            <a:r>
              <a:rPr lang="he-IL" dirty="0"/>
              <a:t>תכונות של תגיות משמשות למתן מידע נוסף על התגית.</a:t>
            </a:r>
          </a:p>
          <a:p>
            <a:r>
              <a:rPr lang="he-IL" dirty="0"/>
              <a:t>יש תכונות כמו </a:t>
            </a:r>
            <a:r>
              <a:rPr lang="en-US" dirty="0"/>
              <a:t>class, id, style</a:t>
            </a:r>
            <a:r>
              <a:rPr lang="he-IL" dirty="0"/>
              <a:t> שהן מתאימות לכל התגיות.</a:t>
            </a:r>
          </a:p>
          <a:p>
            <a:r>
              <a:rPr lang="he-IL" dirty="0"/>
              <a:t>יש תכונות שהן ייחודיות לתגית.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BB84-7C51-46C1-8628-8ADD2693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787923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התקנת </a:t>
            </a:r>
            <a:r>
              <a:rPr lang="en-US" b="1" dirty="0">
                <a:hlinkClick r:id="rId2"/>
              </a:rPr>
              <a:t>XAMPP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בדיקת </a:t>
            </a:r>
            <a:r>
              <a:rPr lang="en-US" b="1" dirty="0">
                <a:hlinkClick r:id="rId3"/>
              </a:rPr>
              <a:t>Operating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CDF-2F14-4F4D-A3D0-FF9A83B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</p:spPr>
        <p:txBody>
          <a:bodyPr/>
          <a:lstStyle/>
          <a:p>
            <a:r>
              <a:rPr lang="en-US" dirty="0"/>
              <a:t>Html – BASIC SCELATON</a:t>
            </a:r>
            <a:endParaRPr lang="he-I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42CC9-7A24-4C76-8EB3-B0AB6985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377" y="1786719"/>
            <a:ext cx="3591426" cy="29722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F325-E82D-49DD-A7AE-FE3B34E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/>
          <a:lstStyle/>
          <a:p>
            <a:r>
              <a:rPr lang="en-US"/>
              <a:t>Hyper Text Markup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8183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WORDPRESS</vt:lpstr>
      <vt:lpstr>Html tags and attributes</vt:lpstr>
      <vt:lpstr>Html – BASIC SCELATON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 and wordpress SEO ORIENTED</dc:title>
  <dc:creator>Michal Bardugo</dc:creator>
  <cp:lastModifiedBy>Michal Bardugo</cp:lastModifiedBy>
  <cp:revision>17</cp:revision>
  <dcterms:created xsi:type="dcterms:W3CDTF">2019-02-18T07:36:54Z</dcterms:created>
  <dcterms:modified xsi:type="dcterms:W3CDTF">2019-02-20T09:59:49Z</dcterms:modified>
</cp:coreProperties>
</file>