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1"/>
  </p:notesMasterIdLst>
  <p:sldIdLst>
    <p:sldId id="256" r:id="rId3"/>
    <p:sldId id="258" r:id="rId4"/>
    <p:sldId id="259" r:id="rId5"/>
    <p:sldId id="293" r:id="rId6"/>
    <p:sldId id="295" r:id="rId7"/>
    <p:sldId id="298" r:id="rId8"/>
    <p:sldId id="269" r:id="rId9"/>
    <p:sldId id="294" r:id="rId10"/>
    <p:sldId id="263" r:id="rId11"/>
    <p:sldId id="275" r:id="rId12"/>
    <p:sldId id="260" r:id="rId13"/>
    <p:sldId id="270" r:id="rId14"/>
    <p:sldId id="273" r:id="rId15"/>
    <p:sldId id="271" r:id="rId16"/>
    <p:sldId id="266" r:id="rId17"/>
    <p:sldId id="287" r:id="rId18"/>
    <p:sldId id="257" r:id="rId19"/>
    <p:sldId id="297" r:id="rId20"/>
  </p:sldIdLst>
  <p:sldSz cx="9144000" cy="5143500" type="screen16x9"/>
  <p:notesSz cx="6858000" cy="9144000"/>
  <p:embeddedFontLst>
    <p:embeddedFont>
      <p:font typeface="DM Sans" panose="020B0604020202020204" charset="0"/>
      <p:regular r:id="rId22"/>
      <p:bold r:id="rId23"/>
      <p:italic r:id="rId24"/>
      <p:boldItalic r:id="rId25"/>
    </p:embeddedFont>
    <p:embeddedFont>
      <p:font typeface="Montserrat SemiBold" panose="020B0604020202020204" charset="0"/>
      <p:regular r:id="rId26"/>
      <p:bold r:id="rId27"/>
      <p:italic r:id="rId28"/>
      <p:boldItalic r:id="rId29"/>
    </p:embeddedFont>
    <p:embeddedFont>
      <p:font typeface="Nunito" panose="020B0604020202020204" charset="0"/>
      <p:regular r:id="rId30"/>
      <p:bold r:id="rId31"/>
      <p:italic r:id="rId32"/>
      <p:boldItalic r:id="rId33"/>
    </p:embeddedFont>
    <p:embeddedFont>
      <p:font typeface="Work Sans" panose="020B0604020202020204" charset="0"/>
      <p:regular r:id="rId34"/>
      <p:bold r:id="rId35"/>
      <p:italic r:id="rId36"/>
      <p:boldItalic r:id="rId37"/>
    </p:embeddedFont>
    <p:embeddedFont>
      <p:font typeface="Work Sans SemiBold"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0197E-64AC-4CCF-A8D6-BF97F8E945F2}" v="32" dt="2023-10-06T11:13:37.651"/>
    <p1510:client id="{0D634A31-0E76-4977-A2E2-B643540FD188}" v="190" dt="2023-10-05T08:41:08.300"/>
    <p1510:client id="{250178D1-1BA6-4430-9009-D4772926B639}" v="266" dt="2023-10-05T22:56:26.346"/>
    <p1510:client id="{0DB1E2BA-A119-44CD-B230-B05E1D2D6F07}" v="3" dt="2023-10-04T14:53:52.159"/>
    <p1510:client id="{0E22113E-359E-425E-AB7A-3BD6689E03FE}" v="75" dt="2023-10-05T12:42:25.286"/>
    <p1510:client id="{3CFA200B-65C2-4B52-AFF8-472364194741}" v="474" dt="2023-10-06T10:37:34.808"/>
    <p1510:client id="{3520E62C-399D-4E28-BF67-8A8E6BD6A8B9}" v="26" dt="2023-10-04T18:46:34.487"/>
    <p1510:client id="{4C37368C-0BB9-433B-8035-98D3879E81C4}" v="17" dt="2023-10-09T08:21:31.674"/>
    <p1510:client id="{645DE111-B10C-41EB-8C67-8FDAD7626148}" v="310" dt="2023-10-06T09:44:26.706"/>
    <p1510:client id="{77574918-AB6B-4A51-8BCA-CC43E974C35C}" v="16" dt="2023-10-06T16:07:32.162"/>
    <p1510:client id="{81F026A1-E328-453E-A8F9-8924E839EEFF}" v="170" dt="2023-10-08T16:13:12.220"/>
    <p1510:client id="{8B9C0839-A0B3-40A3-B265-F9312B6B1351}" v="238" dt="2023-10-05T22:21:40.953"/>
    <p1510:client id="{90193B71-385F-4700-B459-2AB950CF1622}" v="396" dt="2023-10-04T16:39:51.422"/>
    <p1510:client id="{ADFF5D8C-2DA9-406C-9F4A-B532A5BFF828}" v="547" dt="2023-10-04T16:05:56.752"/>
    <p1510:client id="{9AC9E65B-C865-4390-B4C6-1B61C1105877}" v="49" dt="2023-10-06T09:26:04.478"/>
    <p1510:client id="{BBEF0A3F-5756-49A9-B755-657103D2FD7C}" v="298" dt="2023-10-06T14:10:02.354"/>
    <p1510:client id="{EEC9C209-F53A-438A-94A1-358D7ED6219C}" v="28" dt="2023-10-05T07:38:23.747"/>
    <p1510:client id="{FFE8ACD6-FF7B-4214-830C-08862EC55B4C}" v="8" dt="2023-10-15T10:12:33.473"/>
  </p1510:revLst>
</p1510:revInfo>
</file>

<file path=ppt/tableStyles.xml><?xml version="1.0" encoding="utf-8"?>
<a:tblStyleLst xmlns:a="http://schemas.openxmlformats.org/drawingml/2006/main" def="{9E7157AC-E275-42F0-A812-E037CD4AB34F}">
  <a:tblStyle styleId="{9E7157AC-E275-42F0-A812-E037CD4AB3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c863ae5e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c863ae5e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bec6d0839_3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bec6d0839_3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8bcaa2a0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8bcaa2a0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cbf0d1b0a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cbf0d1b0a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cbec6d0839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cbec6d0839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cbec6d0839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cbec6d083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cc8cfa50e2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cc8cfa50e2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cc90446dd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c863ae5e8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c863ae5e8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cc8cfa50e2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cc8cfa50e2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863ae5e8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863ae5e8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c8bcaa2a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c8bcaa2a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cc8cfa50e2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cc8cfa50e2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cc8cfa50e2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cc8cfa50e2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cc8cfa50e2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cc8cfa50e2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cc8cfa50e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cc8cfa50e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cc8cfa50e2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cc8cfa50e2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cc8cfa50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8cfa50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7870513" y="3869150"/>
            <a:ext cx="2765700" cy="276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8108649" y="4107286"/>
            <a:ext cx="2289300" cy="2289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8505753" y="4503562"/>
            <a:ext cx="1495500" cy="1496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1581150" y="-1580275"/>
            <a:ext cx="2943600" cy="2943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327411" y="-1326536"/>
            <a:ext cx="2436300" cy="24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904778" y="-905027"/>
            <a:ext cx="1591500" cy="1592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932450" y="4444400"/>
            <a:ext cx="1615200" cy="161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1071728" y="4583678"/>
            <a:ext cx="1336800" cy="1336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03703" y="4815037"/>
            <a:ext cx="873300" cy="87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6536525" y="-1117475"/>
            <a:ext cx="1829700" cy="182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6693914" y="-960086"/>
            <a:ext cx="1514700" cy="1514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6957099" y="-697754"/>
            <a:ext cx="989100" cy="990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746350" y="1570885"/>
            <a:ext cx="5697900" cy="148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750925" y="3178413"/>
            <a:ext cx="5697900" cy="39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123"/>
        <p:cNvGrpSpPr/>
        <p:nvPr/>
      </p:nvGrpSpPr>
      <p:grpSpPr>
        <a:xfrm>
          <a:off x="0" y="0"/>
          <a:ext cx="0" cy="0"/>
          <a:chOff x="0" y="0"/>
          <a:chExt cx="0" cy="0"/>
        </a:xfrm>
      </p:grpSpPr>
      <p:sp>
        <p:nvSpPr>
          <p:cNvPr id="124" name="Google Shape;124;p13"/>
          <p:cNvSpPr/>
          <p:nvPr/>
        </p:nvSpPr>
        <p:spPr>
          <a:xfrm>
            <a:off x="-522300" y="-7944900"/>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162564" y="-7585164"/>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92605" y="-7231083"/>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rot="5400000">
            <a:off x="-1626275" y="3435850"/>
            <a:ext cx="3434400" cy="343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rot="5400000">
            <a:off x="-1330365" y="3731538"/>
            <a:ext cx="2842500" cy="2842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rot="5400000">
            <a:off x="-837783" y="4223344"/>
            <a:ext cx="1856700" cy="1858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5400000">
            <a:off x="7708526" y="1660825"/>
            <a:ext cx="2916600" cy="2916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5400000">
            <a:off x="7959768" y="1912082"/>
            <a:ext cx="2414100" cy="2414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5400000">
            <a:off x="8377913" y="2329813"/>
            <a:ext cx="1577100" cy="157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txBox="1">
            <a:spLocks noGrp="1"/>
          </p:cNvSpPr>
          <p:nvPr>
            <p:ph type="title"/>
          </p:nvPr>
        </p:nvSpPr>
        <p:spPr>
          <a:xfrm>
            <a:off x="2642550" y="3074775"/>
            <a:ext cx="3858900" cy="79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 name="Google Shape;134;p13"/>
          <p:cNvSpPr txBox="1">
            <a:spLocks noGrp="1"/>
          </p:cNvSpPr>
          <p:nvPr>
            <p:ph type="subTitle" idx="1"/>
          </p:nvPr>
        </p:nvSpPr>
        <p:spPr>
          <a:xfrm>
            <a:off x="2642550" y="3870675"/>
            <a:ext cx="38589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13"/>
          <p:cNvSpPr txBox="1">
            <a:spLocks noGrp="1"/>
          </p:cNvSpPr>
          <p:nvPr>
            <p:ph type="title" idx="2" hasCustomPrompt="1"/>
          </p:nvPr>
        </p:nvSpPr>
        <p:spPr>
          <a:xfrm>
            <a:off x="3749850" y="1482700"/>
            <a:ext cx="16443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b="0">
                <a:latin typeface="Work Sans SemiBold"/>
                <a:ea typeface="Work Sans SemiBold"/>
                <a:cs typeface="Work Sans SemiBold"/>
                <a:sym typeface="Work Sans SemiBold"/>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13_1">
    <p:spTree>
      <p:nvGrpSpPr>
        <p:cNvPr id="1" name="Shape 136"/>
        <p:cNvGrpSpPr/>
        <p:nvPr/>
      </p:nvGrpSpPr>
      <p:grpSpPr>
        <a:xfrm>
          <a:off x="0" y="0"/>
          <a:ext cx="0" cy="0"/>
          <a:chOff x="0" y="0"/>
          <a:chExt cx="0" cy="0"/>
        </a:xfrm>
      </p:grpSpPr>
      <p:sp>
        <p:nvSpPr>
          <p:cNvPr id="137" name="Google Shape;137;p14"/>
          <p:cNvSpPr/>
          <p:nvPr/>
        </p:nvSpPr>
        <p:spPr>
          <a:xfrm>
            <a:off x="-3047525"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268778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233262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5635050" y="15643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5819605" y="1748905"/>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5400000">
            <a:off x="7500000" y="379562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rot="5400000">
            <a:off x="7730019" y="4025507"/>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5400000">
            <a:off x="8112647" y="4407647"/>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5400000">
            <a:off x="8112050" y="-865625"/>
            <a:ext cx="2014800" cy="201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5400000">
            <a:off x="8285582" y="-692057"/>
            <a:ext cx="1667700" cy="1667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rot="5400000">
            <a:off x="8574603" y="-403526"/>
            <a:ext cx="1089300" cy="1090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txBox="1">
            <a:spLocks noGrp="1"/>
          </p:cNvSpPr>
          <p:nvPr>
            <p:ph type="title"/>
          </p:nvPr>
        </p:nvSpPr>
        <p:spPr>
          <a:xfrm>
            <a:off x="924250" y="1978550"/>
            <a:ext cx="3858900" cy="795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14"/>
          <p:cNvSpPr txBox="1">
            <a:spLocks noGrp="1"/>
          </p:cNvSpPr>
          <p:nvPr>
            <p:ph type="subTitle" idx="1"/>
          </p:nvPr>
        </p:nvSpPr>
        <p:spPr>
          <a:xfrm>
            <a:off x="924250" y="2774450"/>
            <a:ext cx="38589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 name="Google Shape;150;p14"/>
          <p:cNvSpPr txBox="1">
            <a:spLocks noGrp="1"/>
          </p:cNvSpPr>
          <p:nvPr>
            <p:ph type="title" idx="2" hasCustomPrompt="1"/>
          </p:nvPr>
        </p:nvSpPr>
        <p:spPr>
          <a:xfrm>
            <a:off x="5784900" y="2201750"/>
            <a:ext cx="17151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4">
    <p:spTree>
      <p:nvGrpSpPr>
        <p:cNvPr id="1" name="Shape 151"/>
        <p:cNvGrpSpPr/>
        <p:nvPr/>
      </p:nvGrpSpPr>
      <p:grpSpPr>
        <a:xfrm>
          <a:off x="0" y="0"/>
          <a:ext cx="0" cy="0"/>
          <a:chOff x="0" y="0"/>
          <a:chExt cx="0" cy="0"/>
        </a:xfrm>
      </p:grpSpPr>
      <p:sp>
        <p:nvSpPr>
          <p:cNvPr id="152" name="Google Shape;152;p15"/>
          <p:cNvSpPr/>
          <p:nvPr/>
        </p:nvSpPr>
        <p:spPr>
          <a:xfrm>
            <a:off x="-803475" y="-804800"/>
            <a:ext cx="1993800" cy="199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631724" y="-633049"/>
            <a:ext cx="1650300" cy="165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45767" y="-347143"/>
            <a:ext cx="1077900" cy="107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953925" y="-804800"/>
            <a:ext cx="1993800" cy="199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8125676" y="-633049"/>
            <a:ext cx="1650300" cy="165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8411633" y="-347143"/>
            <a:ext cx="1077900" cy="107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txBox="1">
            <a:spLocks noGrp="1"/>
          </p:cNvSpPr>
          <p:nvPr>
            <p:ph type="subTitle" idx="1"/>
          </p:nvPr>
        </p:nvSpPr>
        <p:spPr>
          <a:xfrm>
            <a:off x="5591875" y="1926312"/>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9" name="Google Shape;159;p15"/>
          <p:cNvSpPr txBox="1">
            <a:spLocks noGrp="1"/>
          </p:cNvSpPr>
          <p:nvPr>
            <p:ph type="subTitle" idx="2"/>
          </p:nvPr>
        </p:nvSpPr>
        <p:spPr>
          <a:xfrm>
            <a:off x="5591875" y="1505088"/>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0" name="Google Shape;160;p15"/>
          <p:cNvSpPr txBox="1">
            <a:spLocks noGrp="1"/>
          </p:cNvSpPr>
          <p:nvPr>
            <p:ph type="subTitle" idx="3"/>
          </p:nvPr>
        </p:nvSpPr>
        <p:spPr>
          <a:xfrm>
            <a:off x="1600575" y="1796347"/>
            <a:ext cx="2533200" cy="59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1" name="Google Shape;161;p1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4" hasCustomPrompt="1"/>
          </p:nvPr>
        </p:nvSpPr>
        <p:spPr>
          <a:xfrm>
            <a:off x="630900" y="1741750"/>
            <a:ext cx="85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3" name="Google Shape;163;p15"/>
          <p:cNvSpPr txBox="1">
            <a:spLocks noGrp="1"/>
          </p:cNvSpPr>
          <p:nvPr>
            <p:ph type="title" idx="5" hasCustomPrompt="1"/>
          </p:nvPr>
        </p:nvSpPr>
        <p:spPr>
          <a:xfrm>
            <a:off x="630704" y="3394278"/>
            <a:ext cx="85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4" name="Google Shape;164;p15"/>
          <p:cNvSpPr txBox="1">
            <a:spLocks noGrp="1"/>
          </p:cNvSpPr>
          <p:nvPr>
            <p:ph type="title" idx="6" hasCustomPrompt="1"/>
          </p:nvPr>
        </p:nvSpPr>
        <p:spPr>
          <a:xfrm>
            <a:off x="4700571" y="1735600"/>
            <a:ext cx="774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5" name="Google Shape;165;p15"/>
          <p:cNvSpPr txBox="1">
            <a:spLocks noGrp="1"/>
          </p:cNvSpPr>
          <p:nvPr>
            <p:ph type="subTitle" idx="7"/>
          </p:nvPr>
        </p:nvSpPr>
        <p:spPr>
          <a:xfrm>
            <a:off x="1600641" y="3584998"/>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15"/>
          <p:cNvSpPr txBox="1">
            <a:spLocks noGrp="1"/>
          </p:cNvSpPr>
          <p:nvPr>
            <p:ph type="subTitle" idx="8"/>
          </p:nvPr>
        </p:nvSpPr>
        <p:spPr>
          <a:xfrm>
            <a:off x="1600641" y="3163774"/>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7" name="Google Shape;167;p15"/>
          <p:cNvSpPr txBox="1">
            <a:spLocks noGrp="1"/>
          </p:cNvSpPr>
          <p:nvPr>
            <p:ph type="subTitle" idx="9"/>
          </p:nvPr>
        </p:nvSpPr>
        <p:spPr>
          <a:xfrm>
            <a:off x="5591875" y="3584998"/>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8" name="Google Shape;168;p15"/>
          <p:cNvSpPr txBox="1">
            <a:spLocks noGrp="1"/>
          </p:cNvSpPr>
          <p:nvPr>
            <p:ph type="subTitle" idx="13"/>
          </p:nvPr>
        </p:nvSpPr>
        <p:spPr>
          <a:xfrm>
            <a:off x="5591875" y="3163774"/>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9" name="Google Shape;169;p15"/>
          <p:cNvSpPr txBox="1">
            <a:spLocks noGrp="1"/>
          </p:cNvSpPr>
          <p:nvPr>
            <p:ph type="subTitle" idx="14"/>
          </p:nvPr>
        </p:nvSpPr>
        <p:spPr>
          <a:xfrm>
            <a:off x="1600575" y="1461579"/>
            <a:ext cx="25332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0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70" name="Google Shape;170;p15"/>
          <p:cNvSpPr txBox="1">
            <a:spLocks noGrp="1"/>
          </p:cNvSpPr>
          <p:nvPr>
            <p:ph type="title" idx="15" hasCustomPrompt="1"/>
          </p:nvPr>
        </p:nvSpPr>
        <p:spPr>
          <a:xfrm>
            <a:off x="4700571" y="3394275"/>
            <a:ext cx="774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16"/>
          <p:cNvSpPr/>
          <p:nvPr/>
        </p:nvSpPr>
        <p:spPr>
          <a:xfrm rot="5400000">
            <a:off x="-815175" y="-992725"/>
            <a:ext cx="2254200" cy="22542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5400000">
            <a:off x="-620862" y="-798538"/>
            <a:ext cx="1865700" cy="1865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5400000">
            <a:off x="-297615" y="-475827"/>
            <a:ext cx="1218600" cy="1219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5400000">
            <a:off x="6619050" y="4234625"/>
            <a:ext cx="1886100" cy="1886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5400000">
            <a:off x="6781769" y="4397106"/>
            <a:ext cx="1560900" cy="1560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rot="5400000">
            <a:off x="7052044" y="4667180"/>
            <a:ext cx="1019700" cy="102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79"/>
        <p:cNvGrpSpPr/>
        <p:nvPr/>
      </p:nvGrpSpPr>
      <p:grpSpPr>
        <a:xfrm>
          <a:off x="0" y="0"/>
          <a:ext cx="0" cy="0"/>
          <a:chOff x="0" y="0"/>
          <a:chExt cx="0" cy="0"/>
        </a:xfrm>
      </p:grpSpPr>
      <p:sp>
        <p:nvSpPr>
          <p:cNvPr id="180" name="Google Shape;180;p17"/>
          <p:cNvSpPr/>
          <p:nvPr/>
        </p:nvSpPr>
        <p:spPr>
          <a:xfrm rot="5400000">
            <a:off x="-1667450" y="-1557425"/>
            <a:ext cx="2668500" cy="2668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5400000">
            <a:off x="-1437431" y="-132754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rot="5400000">
            <a:off x="-1054803" y="-94540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5400000">
            <a:off x="8257600" y="1692825"/>
            <a:ext cx="2668500" cy="2668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rot="5400000">
            <a:off x="8487619" y="1922707"/>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rot="5400000">
            <a:off x="8870247" y="2304847"/>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rot="5400000">
            <a:off x="3668400" y="4451775"/>
            <a:ext cx="1807800" cy="18078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rot="5400000">
            <a:off x="3824369" y="4607506"/>
            <a:ext cx="1496100" cy="1496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rot="5400000">
            <a:off x="4083381" y="4866340"/>
            <a:ext cx="977400" cy="97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7">
    <p:spTree>
      <p:nvGrpSpPr>
        <p:cNvPr id="1" name="Shape 190"/>
        <p:cNvGrpSpPr/>
        <p:nvPr/>
      </p:nvGrpSpPr>
      <p:grpSpPr>
        <a:xfrm>
          <a:off x="0" y="0"/>
          <a:ext cx="0" cy="0"/>
          <a:chOff x="0" y="0"/>
          <a:chExt cx="0" cy="0"/>
        </a:xfrm>
      </p:grpSpPr>
      <p:sp>
        <p:nvSpPr>
          <p:cNvPr id="191" name="Google Shape;191;p18"/>
          <p:cNvSpPr/>
          <p:nvPr/>
        </p:nvSpPr>
        <p:spPr>
          <a:xfrm rot="5400000">
            <a:off x="7428625" y="-1022150"/>
            <a:ext cx="3494100" cy="3494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5400000">
            <a:off x="7729725" y="-721150"/>
            <a:ext cx="2892000" cy="28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rot="5400000">
            <a:off x="8230817" y="-220752"/>
            <a:ext cx="1889100" cy="189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rot="5400000">
            <a:off x="-953375" y="2926425"/>
            <a:ext cx="3494100" cy="3494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rot="5400000">
            <a:off x="-652275" y="3227425"/>
            <a:ext cx="2892000" cy="28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5400000">
            <a:off x="-151183" y="3727823"/>
            <a:ext cx="1889100" cy="189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2">
    <p:spTree>
      <p:nvGrpSpPr>
        <p:cNvPr id="1" name="Shape 198"/>
        <p:cNvGrpSpPr/>
        <p:nvPr/>
      </p:nvGrpSpPr>
      <p:grpSpPr>
        <a:xfrm>
          <a:off x="0" y="0"/>
          <a:ext cx="0" cy="0"/>
          <a:chOff x="0" y="0"/>
          <a:chExt cx="0" cy="0"/>
        </a:xfrm>
      </p:grpSpPr>
      <p:sp>
        <p:nvSpPr>
          <p:cNvPr id="199" name="Google Shape;199;p19"/>
          <p:cNvSpPr txBox="1">
            <a:spLocks noGrp="1"/>
          </p:cNvSpPr>
          <p:nvPr>
            <p:ph type="subTitle" idx="1"/>
          </p:nvPr>
        </p:nvSpPr>
        <p:spPr>
          <a:xfrm>
            <a:off x="4895400" y="2521871"/>
            <a:ext cx="3535500" cy="11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0" name="Google Shape;200;p19"/>
          <p:cNvSpPr txBox="1">
            <a:spLocks noGrp="1"/>
          </p:cNvSpPr>
          <p:nvPr>
            <p:ph type="subTitle" idx="2"/>
          </p:nvPr>
        </p:nvSpPr>
        <p:spPr>
          <a:xfrm>
            <a:off x="4895400" y="1998675"/>
            <a:ext cx="3535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800" b="1">
                <a:solidFill>
                  <a:schemeClr val="dk1"/>
                </a:solidFill>
                <a:latin typeface="Work Sans"/>
                <a:ea typeface="Work Sans"/>
                <a:cs typeface="Work Sans"/>
                <a:sym typeface="Work Sans"/>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01" name="Google Shape;201;p19"/>
          <p:cNvSpPr/>
          <p:nvPr/>
        </p:nvSpPr>
        <p:spPr>
          <a:xfrm rot="5400000">
            <a:off x="-1505850" y="-1518350"/>
            <a:ext cx="4115700" cy="411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rot="5400000">
            <a:off x="-1150896" y="-1163804"/>
            <a:ext cx="3406200" cy="3406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rot="5400000">
            <a:off x="-560891" y="-574403"/>
            <a:ext cx="2225100" cy="2226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rot="5400000">
            <a:off x="7399350" y="-494400"/>
            <a:ext cx="2499300" cy="249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rot="5400000">
            <a:off x="7614861" y="-279111"/>
            <a:ext cx="2068500" cy="2068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rot="5400000">
            <a:off x="7973181" y="78733"/>
            <a:ext cx="1351200" cy="1352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rot="5400000">
            <a:off x="4572000" y="4058550"/>
            <a:ext cx="2499300" cy="249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rot="5400000">
            <a:off x="4787511" y="4273839"/>
            <a:ext cx="2068500" cy="2068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rot="5400000">
            <a:off x="5145831" y="4631683"/>
            <a:ext cx="1351200" cy="1352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2_1">
    <p:spTree>
      <p:nvGrpSpPr>
        <p:cNvPr id="1" name="Shape 210"/>
        <p:cNvGrpSpPr/>
        <p:nvPr/>
      </p:nvGrpSpPr>
      <p:grpSpPr>
        <a:xfrm>
          <a:off x="0" y="0"/>
          <a:ext cx="0" cy="0"/>
          <a:chOff x="0" y="0"/>
          <a:chExt cx="0" cy="0"/>
        </a:xfrm>
      </p:grpSpPr>
      <p:sp>
        <p:nvSpPr>
          <p:cNvPr id="211" name="Google Shape;211;p20"/>
          <p:cNvSpPr txBox="1">
            <a:spLocks noGrp="1"/>
          </p:cNvSpPr>
          <p:nvPr>
            <p:ph type="subTitle" idx="1"/>
          </p:nvPr>
        </p:nvSpPr>
        <p:spPr>
          <a:xfrm>
            <a:off x="713225" y="2451746"/>
            <a:ext cx="3535500" cy="11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20"/>
          <p:cNvSpPr txBox="1">
            <a:spLocks noGrp="1"/>
          </p:cNvSpPr>
          <p:nvPr>
            <p:ph type="subTitle" idx="2"/>
          </p:nvPr>
        </p:nvSpPr>
        <p:spPr>
          <a:xfrm>
            <a:off x="713225" y="1928550"/>
            <a:ext cx="3535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800" b="1">
                <a:solidFill>
                  <a:schemeClr val="dk1"/>
                </a:solidFill>
                <a:latin typeface="Work Sans"/>
                <a:ea typeface="Work Sans"/>
                <a:cs typeface="Work Sans"/>
                <a:sym typeface="Work Sans"/>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13" name="Google Shape;213;p20"/>
          <p:cNvSpPr/>
          <p:nvPr/>
        </p:nvSpPr>
        <p:spPr>
          <a:xfrm rot="5400000">
            <a:off x="8053150" y="2375550"/>
            <a:ext cx="2267700" cy="226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rot="5400000">
            <a:off x="8248690" y="2570910"/>
            <a:ext cx="1876800" cy="1876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rot="5400000">
            <a:off x="8573735" y="2895424"/>
            <a:ext cx="1225800" cy="1227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5400000">
            <a:off x="1995650" y="-828500"/>
            <a:ext cx="2511600" cy="251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rot="5400000">
            <a:off x="2212487" y="-612137"/>
            <a:ext cx="2078400" cy="2078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5400000">
            <a:off x="2572319" y="-252804"/>
            <a:ext cx="1357500" cy="1359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rot="5400000">
            <a:off x="713275" y="3888600"/>
            <a:ext cx="2796900" cy="2796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rot="5400000">
            <a:off x="954421" y="4129554"/>
            <a:ext cx="2314800" cy="2314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rot="5400000">
            <a:off x="1355217" y="4529830"/>
            <a:ext cx="1512000" cy="1513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1">
  <p:cSld name="CUSTOM_14">
    <p:spTree>
      <p:nvGrpSpPr>
        <p:cNvPr id="1" name="Shape 222"/>
        <p:cNvGrpSpPr/>
        <p:nvPr/>
      </p:nvGrpSpPr>
      <p:grpSpPr>
        <a:xfrm>
          <a:off x="0" y="0"/>
          <a:ext cx="0" cy="0"/>
          <a:chOff x="0" y="0"/>
          <a:chExt cx="0" cy="0"/>
        </a:xfrm>
      </p:grpSpPr>
      <p:sp>
        <p:nvSpPr>
          <p:cNvPr id="223" name="Google Shape;223;p21"/>
          <p:cNvSpPr/>
          <p:nvPr/>
        </p:nvSpPr>
        <p:spPr>
          <a:xfrm>
            <a:off x="5029675"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5389411"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574458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2295900" y="-1299598"/>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2518235" y="-1077263"/>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2888412" y="-707153"/>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1228350" y="3979752"/>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1006015" y="4202087"/>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35838" y="4572197"/>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txBox="1">
            <a:spLocks noGrp="1"/>
          </p:cNvSpPr>
          <p:nvPr>
            <p:ph type="subTitle" idx="1"/>
          </p:nvPr>
        </p:nvSpPr>
        <p:spPr>
          <a:xfrm>
            <a:off x="713225" y="1935550"/>
            <a:ext cx="3858900" cy="20442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a:endParaRPr/>
          </a:p>
        </p:txBody>
      </p:sp>
      <p:sp>
        <p:nvSpPr>
          <p:cNvPr id="233" name="Google Shape;233;p21"/>
          <p:cNvSpPr txBox="1">
            <a:spLocks noGrp="1"/>
          </p:cNvSpPr>
          <p:nvPr>
            <p:ph type="title"/>
          </p:nvPr>
        </p:nvSpPr>
        <p:spPr>
          <a:xfrm>
            <a:off x="1681200" y="334875"/>
            <a:ext cx="5781600" cy="7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a:off x="-7141375"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678163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42647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316500" y="1281288"/>
            <a:ext cx="2580900" cy="25809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552899" y="1517686"/>
            <a:ext cx="2106300" cy="210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211000" y="4029175"/>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433341" y="4251516"/>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803528" y="4621636"/>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198825" y="-1299600"/>
            <a:ext cx="3057900" cy="3057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462254" y="-1036171"/>
            <a:ext cx="2531100" cy="2531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900850" y="-597654"/>
            <a:ext cx="1653300" cy="1654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txBox="1">
            <a:spLocks noGrp="1"/>
          </p:cNvSpPr>
          <p:nvPr>
            <p:ph type="title"/>
          </p:nvPr>
        </p:nvSpPr>
        <p:spPr>
          <a:xfrm>
            <a:off x="4572000" y="1978550"/>
            <a:ext cx="3858900" cy="79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4572000" y="2774450"/>
            <a:ext cx="38589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3"/>
          <p:cNvSpPr txBox="1">
            <a:spLocks noGrp="1"/>
          </p:cNvSpPr>
          <p:nvPr>
            <p:ph type="title" idx="2" hasCustomPrompt="1"/>
          </p:nvPr>
        </p:nvSpPr>
        <p:spPr>
          <a:xfrm>
            <a:off x="1748500" y="2201750"/>
            <a:ext cx="17151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 1">
  <p:cSld name="CUSTOM_12_1_1">
    <p:spTree>
      <p:nvGrpSpPr>
        <p:cNvPr id="1" name="Shape 234"/>
        <p:cNvGrpSpPr/>
        <p:nvPr/>
      </p:nvGrpSpPr>
      <p:grpSpPr>
        <a:xfrm>
          <a:off x="0" y="0"/>
          <a:ext cx="0" cy="0"/>
          <a:chOff x="0" y="0"/>
          <a:chExt cx="0" cy="0"/>
        </a:xfrm>
      </p:grpSpPr>
      <p:sp>
        <p:nvSpPr>
          <p:cNvPr id="235" name="Google Shape;235;p22"/>
          <p:cNvSpPr/>
          <p:nvPr/>
        </p:nvSpPr>
        <p:spPr>
          <a:xfrm rot="5400000">
            <a:off x="6705600" y="-794600"/>
            <a:ext cx="3059700" cy="305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rot="5400000">
            <a:off x="6969281" y="-531181"/>
            <a:ext cx="2532300" cy="2532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rot="5400000">
            <a:off x="7408031" y="-92952"/>
            <a:ext cx="1654200" cy="1655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rot="5400000">
            <a:off x="713225" y="3764550"/>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rot="5400000">
            <a:off x="943244" y="3994432"/>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rot="5400000">
            <a:off x="1325872" y="4376572"/>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txBox="1">
            <a:spLocks noGrp="1"/>
          </p:cNvSpPr>
          <p:nvPr>
            <p:ph type="subTitle" idx="1"/>
          </p:nvPr>
        </p:nvSpPr>
        <p:spPr>
          <a:xfrm>
            <a:off x="933550" y="2038763"/>
            <a:ext cx="2586300" cy="59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2" name="Google Shape;242;p22"/>
          <p:cNvSpPr txBox="1">
            <a:spLocks noGrp="1"/>
          </p:cNvSpPr>
          <p:nvPr>
            <p:ph type="subTitle" idx="2"/>
          </p:nvPr>
        </p:nvSpPr>
        <p:spPr>
          <a:xfrm>
            <a:off x="933550" y="1667988"/>
            <a:ext cx="25863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43" name="Google Shape;243;p22"/>
          <p:cNvSpPr txBox="1">
            <a:spLocks noGrp="1"/>
          </p:cNvSpPr>
          <p:nvPr>
            <p:ph type="subTitle" idx="3"/>
          </p:nvPr>
        </p:nvSpPr>
        <p:spPr>
          <a:xfrm>
            <a:off x="5660200" y="3574000"/>
            <a:ext cx="2586300" cy="59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244" name="Google Shape;244;p22"/>
          <p:cNvSpPr txBox="1">
            <a:spLocks noGrp="1"/>
          </p:cNvSpPr>
          <p:nvPr>
            <p:ph type="subTitle" idx="4"/>
          </p:nvPr>
        </p:nvSpPr>
        <p:spPr>
          <a:xfrm>
            <a:off x="5660208" y="3203200"/>
            <a:ext cx="25863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45" name="Google Shape;245;p22"/>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 1">
  <p:cSld name="CUSTOM">
    <p:spTree>
      <p:nvGrpSpPr>
        <p:cNvPr id="1" name="Shape 258"/>
        <p:cNvGrpSpPr/>
        <p:nvPr/>
      </p:nvGrpSpPr>
      <p:grpSpPr>
        <a:xfrm>
          <a:off x="0" y="0"/>
          <a:ext cx="0" cy="0"/>
          <a:chOff x="0" y="0"/>
          <a:chExt cx="0" cy="0"/>
        </a:xfrm>
      </p:grpSpPr>
      <p:sp>
        <p:nvSpPr>
          <p:cNvPr id="259" name="Google Shape;259;p24"/>
          <p:cNvSpPr/>
          <p:nvPr/>
        </p:nvSpPr>
        <p:spPr>
          <a:xfrm>
            <a:off x="-2249887" y="3065499"/>
            <a:ext cx="4356000" cy="435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1874634" y="3440752"/>
            <a:ext cx="3605700" cy="3605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1249855" y="4065418"/>
            <a:ext cx="2355000" cy="2357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7924838" y="3953052"/>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8147173" y="4175387"/>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8517350" y="4545497"/>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6468897" y="-1184325"/>
            <a:ext cx="1962000" cy="1962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6637905" y="-1015316"/>
            <a:ext cx="1623900" cy="162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6919296" y="-733976"/>
            <a:ext cx="1060500" cy="1061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9" name="Google Shape;269;p24"/>
          <p:cNvSpPr txBox="1">
            <a:spLocks noGrp="1"/>
          </p:cNvSpPr>
          <p:nvPr>
            <p:ph type="subTitle" idx="1"/>
          </p:nvPr>
        </p:nvSpPr>
        <p:spPr>
          <a:xfrm>
            <a:off x="503725" y="267935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0" name="Google Shape;270;p24"/>
          <p:cNvSpPr txBox="1">
            <a:spLocks noGrp="1"/>
          </p:cNvSpPr>
          <p:nvPr>
            <p:ph type="subTitle" idx="2"/>
          </p:nvPr>
        </p:nvSpPr>
        <p:spPr>
          <a:xfrm>
            <a:off x="503775" y="216965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71" name="Google Shape;271;p24"/>
          <p:cNvSpPr txBox="1">
            <a:spLocks noGrp="1"/>
          </p:cNvSpPr>
          <p:nvPr>
            <p:ph type="subTitle" idx="3"/>
          </p:nvPr>
        </p:nvSpPr>
        <p:spPr>
          <a:xfrm>
            <a:off x="3352850" y="395570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2" name="Google Shape;272;p24"/>
          <p:cNvSpPr txBox="1">
            <a:spLocks noGrp="1"/>
          </p:cNvSpPr>
          <p:nvPr>
            <p:ph type="subTitle" idx="4"/>
          </p:nvPr>
        </p:nvSpPr>
        <p:spPr>
          <a:xfrm>
            <a:off x="3352850" y="344600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73" name="Google Shape;273;p24"/>
          <p:cNvSpPr txBox="1">
            <a:spLocks noGrp="1"/>
          </p:cNvSpPr>
          <p:nvPr>
            <p:ph type="subTitle" idx="5"/>
          </p:nvPr>
        </p:nvSpPr>
        <p:spPr>
          <a:xfrm>
            <a:off x="6212000" y="267935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4" name="Google Shape;274;p24"/>
          <p:cNvSpPr txBox="1">
            <a:spLocks noGrp="1"/>
          </p:cNvSpPr>
          <p:nvPr>
            <p:ph type="subTitle" idx="6"/>
          </p:nvPr>
        </p:nvSpPr>
        <p:spPr>
          <a:xfrm>
            <a:off x="6212000" y="216965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 2">
  <p:cSld name="CUSTOM_11">
    <p:spTree>
      <p:nvGrpSpPr>
        <p:cNvPr id="1" name="Shape 275"/>
        <p:cNvGrpSpPr/>
        <p:nvPr/>
      </p:nvGrpSpPr>
      <p:grpSpPr>
        <a:xfrm>
          <a:off x="0" y="0"/>
          <a:ext cx="0" cy="0"/>
          <a:chOff x="0" y="0"/>
          <a:chExt cx="0" cy="0"/>
        </a:xfrm>
      </p:grpSpPr>
      <p:sp>
        <p:nvSpPr>
          <p:cNvPr id="276" name="Google Shape;276;p25"/>
          <p:cNvSpPr/>
          <p:nvPr/>
        </p:nvSpPr>
        <p:spPr>
          <a:xfrm rot="5400000">
            <a:off x="7724200" y="3930350"/>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rot="5400000">
            <a:off x="7954219" y="4160232"/>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rot="5400000">
            <a:off x="8336847" y="4542372"/>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rot="5400000">
            <a:off x="-1248350" y="3930350"/>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rot="5400000">
            <a:off x="-1018331" y="4160232"/>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rot="5400000">
            <a:off x="-635703" y="4542372"/>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rot="5400000">
            <a:off x="6065525" y="-1236800"/>
            <a:ext cx="2147100" cy="214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rot="5400000">
            <a:off x="6250760" y="-1051835"/>
            <a:ext cx="1776900" cy="1776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rot="5400000">
            <a:off x="6558459" y="-744478"/>
            <a:ext cx="1160700" cy="1161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rot="5400000">
            <a:off x="1099325" y="-1236800"/>
            <a:ext cx="2147100" cy="214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rot="5400000">
            <a:off x="1284560" y="-1051835"/>
            <a:ext cx="1776900" cy="1776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rot="5400000">
            <a:off x="1592259" y="-744478"/>
            <a:ext cx="1160700" cy="1161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9" name="Google Shape;289;p25"/>
          <p:cNvSpPr txBox="1">
            <a:spLocks noGrp="1"/>
          </p:cNvSpPr>
          <p:nvPr>
            <p:ph type="subTitle" idx="1"/>
          </p:nvPr>
        </p:nvSpPr>
        <p:spPr>
          <a:xfrm>
            <a:off x="435225" y="3809750"/>
            <a:ext cx="26742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0" name="Google Shape;290;p25"/>
          <p:cNvSpPr txBox="1">
            <a:spLocks noGrp="1"/>
          </p:cNvSpPr>
          <p:nvPr>
            <p:ph type="subTitle" idx="2"/>
          </p:nvPr>
        </p:nvSpPr>
        <p:spPr>
          <a:xfrm>
            <a:off x="435225" y="3323875"/>
            <a:ext cx="26742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91" name="Google Shape;291;p25"/>
          <p:cNvSpPr txBox="1">
            <a:spLocks noGrp="1"/>
          </p:cNvSpPr>
          <p:nvPr>
            <p:ph type="subTitle" idx="3"/>
          </p:nvPr>
        </p:nvSpPr>
        <p:spPr>
          <a:xfrm>
            <a:off x="3234900" y="3809750"/>
            <a:ext cx="26742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2" name="Google Shape;292;p25"/>
          <p:cNvSpPr txBox="1">
            <a:spLocks noGrp="1"/>
          </p:cNvSpPr>
          <p:nvPr>
            <p:ph type="subTitle" idx="4"/>
          </p:nvPr>
        </p:nvSpPr>
        <p:spPr>
          <a:xfrm>
            <a:off x="3234900" y="3323875"/>
            <a:ext cx="26742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93" name="Google Shape;293;p25"/>
          <p:cNvSpPr txBox="1">
            <a:spLocks noGrp="1"/>
          </p:cNvSpPr>
          <p:nvPr>
            <p:ph type="subTitle" idx="5"/>
          </p:nvPr>
        </p:nvSpPr>
        <p:spPr>
          <a:xfrm>
            <a:off x="6034825" y="3809750"/>
            <a:ext cx="26742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4" name="Google Shape;294;p25"/>
          <p:cNvSpPr txBox="1">
            <a:spLocks noGrp="1"/>
          </p:cNvSpPr>
          <p:nvPr>
            <p:ph type="subTitle" idx="6"/>
          </p:nvPr>
        </p:nvSpPr>
        <p:spPr>
          <a:xfrm>
            <a:off x="6034825" y="3323875"/>
            <a:ext cx="26742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 3">
  <p:cSld name="CUSTOM_11_1">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26"/>
          <p:cNvSpPr txBox="1">
            <a:spLocks noGrp="1"/>
          </p:cNvSpPr>
          <p:nvPr>
            <p:ph type="subTitle" idx="1"/>
          </p:nvPr>
        </p:nvSpPr>
        <p:spPr>
          <a:xfrm>
            <a:off x="5429000" y="1736625"/>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8" name="Google Shape;298;p26"/>
          <p:cNvSpPr txBox="1">
            <a:spLocks noGrp="1"/>
          </p:cNvSpPr>
          <p:nvPr>
            <p:ph type="subTitle" idx="2"/>
          </p:nvPr>
        </p:nvSpPr>
        <p:spPr>
          <a:xfrm>
            <a:off x="5429000" y="1365825"/>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99" name="Google Shape;299;p26"/>
          <p:cNvSpPr txBox="1">
            <a:spLocks noGrp="1"/>
          </p:cNvSpPr>
          <p:nvPr>
            <p:ph type="subTitle" idx="3"/>
          </p:nvPr>
        </p:nvSpPr>
        <p:spPr>
          <a:xfrm>
            <a:off x="5429000" y="3010700"/>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0" name="Google Shape;300;p26"/>
          <p:cNvSpPr txBox="1">
            <a:spLocks noGrp="1"/>
          </p:cNvSpPr>
          <p:nvPr>
            <p:ph type="subTitle" idx="4"/>
          </p:nvPr>
        </p:nvSpPr>
        <p:spPr>
          <a:xfrm>
            <a:off x="5429000" y="2639888"/>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01" name="Google Shape;301;p26"/>
          <p:cNvSpPr txBox="1">
            <a:spLocks noGrp="1"/>
          </p:cNvSpPr>
          <p:nvPr>
            <p:ph type="subTitle" idx="5"/>
          </p:nvPr>
        </p:nvSpPr>
        <p:spPr>
          <a:xfrm>
            <a:off x="5429000" y="4121425"/>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2" name="Google Shape;302;p26"/>
          <p:cNvSpPr txBox="1">
            <a:spLocks noGrp="1"/>
          </p:cNvSpPr>
          <p:nvPr>
            <p:ph type="subTitle" idx="6"/>
          </p:nvPr>
        </p:nvSpPr>
        <p:spPr>
          <a:xfrm>
            <a:off x="5429000" y="3750625"/>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03" name="Google Shape;303;p26"/>
          <p:cNvSpPr/>
          <p:nvPr/>
        </p:nvSpPr>
        <p:spPr>
          <a:xfrm rot="5400000">
            <a:off x="-1239075" y="3599600"/>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rot="5400000">
            <a:off x="-1009056" y="3829482"/>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rot="5400000">
            <a:off x="-626428" y="4211622"/>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rot="5400000">
            <a:off x="8110425" y="-984500"/>
            <a:ext cx="2032200" cy="203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rot="5400000">
            <a:off x="8285758" y="-809433"/>
            <a:ext cx="1681800" cy="168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5400000">
            <a:off x="8576784" y="-518407"/>
            <a:ext cx="1098900" cy="1099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
  <p:cSld name="CUSTOM_2">
    <p:spTree>
      <p:nvGrpSpPr>
        <p:cNvPr id="1" name="Shape 324"/>
        <p:cNvGrpSpPr/>
        <p:nvPr/>
      </p:nvGrpSpPr>
      <p:grpSpPr>
        <a:xfrm>
          <a:off x="0" y="0"/>
          <a:ext cx="0" cy="0"/>
          <a:chOff x="0" y="0"/>
          <a:chExt cx="0" cy="0"/>
        </a:xfrm>
      </p:grpSpPr>
      <p:sp>
        <p:nvSpPr>
          <p:cNvPr id="325" name="Google Shape;325;p28"/>
          <p:cNvSpPr/>
          <p:nvPr/>
        </p:nvSpPr>
        <p:spPr>
          <a:xfrm rot="5400000">
            <a:off x="6971700" y="-985700"/>
            <a:ext cx="2572500" cy="257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rot="5400000">
            <a:off x="7193471" y="-764071"/>
            <a:ext cx="2129100" cy="2129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rot="5400000">
            <a:off x="7562236" y="-395970"/>
            <a:ext cx="1390500" cy="1392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rot="5400000">
            <a:off x="-840725" y="-1598875"/>
            <a:ext cx="3372600" cy="337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rot="5400000">
            <a:off x="-473671" y="-1308329"/>
            <a:ext cx="2791200" cy="2791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rot="5400000">
            <a:off x="-66477" y="-825636"/>
            <a:ext cx="1823100" cy="1825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rot="5400000">
            <a:off x="8301775" y="4121425"/>
            <a:ext cx="2017500" cy="201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rot="5400000">
            <a:off x="8475661" y="4295239"/>
            <a:ext cx="1669800" cy="1669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rot="5400000">
            <a:off x="8764872" y="4583880"/>
            <a:ext cx="1090500" cy="10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5" name="Google Shape;335;p28"/>
          <p:cNvSpPr txBox="1">
            <a:spLocks noGrp="1"/>
          </p:cNvSpPr>
          <p:nvPr>
            <p:ph type="subTitle" idx="1"/>
          </p:nvPr>
        </p:nvSpPr>
        <p:spPr>
          <a:xfrm>
            <a:off x="304213" y="2318661"/>
            <a:ext cx="27843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6" name="Google Shape;336;p28"/>
          <p:cNvSpPr txBox="1">
            <a:spLocks noGrp="1"/>
          </p:cNvSpPr>
          <p:nvPr>
            <p:ph type="subTitle" idx="2"/>
          </p:nvPr>
        </p:nvSpPr>
        <p:spPr>
          <a:xfrm>
            <a:off x="304213" y="1917075"/>
            <a:ext cx="27843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37" name="Google Shape;337;p28"/>
          <p:cNvSpPr txBox="1">
            <a:spLocks noGrp="1"/>
          </p:cNvSpPr>
          <p:nvPr>
            <p:ph type="subTitle" idx="3"/>
          </p:nvPr>
        </p:nvSpPr>
        <p:spPr>
          <a:xfrm>
            <a:off x="3179875" y="2318660"/>
            <a:ext cx="27843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8"/>
          <p:cNvSpPr txBox="1">
            <a:spLocks noGrp="1"/>
          </p:cNvSpPr>
          <p:nvPr>
            <p:ph type="subTitle" idx="4"/>
          </p:nvPr>
        </p:nvSpPr>
        <p:spPr>
          <a:xfrm>
            <a:off x="3179875" y="1917075"/>
            <a:ext cx="27843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39" name="Google Shape;339;p28"/>
          <p:cNvSpPr txBox="1">
            <a:spLocks noGrp="1"/>
          </p:cNvSpPr>
          <p:nvPr>
            <p:ph type="subTitle" idx="5"/>
          </p:nvPr>
        </p:nvSpPr>
        <p:spPr>
          <a:xfrm>
            <a:off x="6055188" y="2318661"/>
            <a:ext cx="27843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8"/>
          <p:cNvSpPr txBox="1">
            <a:spLocks noGrp="1"/>
          </p:cNvSpPr>
          <p:nvPr>
            <p:ph type="subTitle" idx="6"/>
          </p:nvPr>
        </p:nvSpPr>
        <p:spPr>
          <a:xfrm>
            <a:off x="6055188" y="1917075"/>
            <a:ext cx="27843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41" name="Google Shape;341;p28"/>
          <p:cNvSpPr txBox="1">
            <a:spLocks noGrp="1"/>
          </p:cNvSpPr>
          <p:nvPr>
            <p:ph type="subTitle" idx="7"/>
          </p:nvPr>
        </p:nvSpPr>
        <p:spPr>
          <a:xfrm>
            <a:off x="304213" y="4154652"/>
            <a:ext cx="27843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2" name="Google Shape;342;p28"/>
          <p:cNvSpPr txBox="1">
            <a:spLocks noGrp="1"/>
          </p:cNvSpPr>
          <p:nvPr>
            <p:ph type="subTitle" idx="8"/>
          </p:nvPr>
        </p:nvSpPr>
        <p:spPr>
          <a:xfrm>
            <a:off x="304213" y="3750629"/>
            <a:ext cx="27843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43" name="Google Shape;343;p28"/>
          <p:cNvSpPr txBox="1">
            <a:spLocks noGrp="1"/>
          </p:cNvSpPr>
          <p:nvPr>
            <p:ph type="subTitle" idx="9"/>
          </p:nvPr>
        </p:nvSpPr>
        <p:spPr>
          <a:xfrm>
            <a:off x="3179875" y="4154650"/>
            <a:ext cx="27843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4" name="Google Shape;344;p28"/>
          <p:cNvSpPr txBox="1">
            <a:spLocks noGrp="1"/>
          </p:cNvSpPr>
          <p:nvPr>
            <p:ph type="subTitle" idx="13"/>
          </p:nvPr>
        </p:nvSpPr>
        <p:spPr>
          <a:xfrm>
            <a:off x="3179875" y="3750627"/>
            <a:ext cx="27843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45" name="Google Shape;345;p28"/>
          <p:cNvSpPr txBox="1">
            <a:spLocks noGrp="1"/>
          </p:cNvSpPr>
          <p:nvPr>
            <p:ph type="subTitle" idx="14"/>
          </p:nvPr>
        </p:nvSpPr>
        <p:spPr>
          <a:xfrm>
            <a:off x="6055188" y="4154652"/>
            <a:ext cx="27843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6" name="Google Shape;346;p28"/>
          <p:cNvSpPr txBox="1">
            <a:spLocks noGrp="1"/>
          </p:cNvSpPr>
          <p:nvPr>
            <p:ph type="subTitle" idx="15"/>
          </p:nvPr>
        </p:nvSpPr>
        <p:spPr>
          <a:xfrm>
            <a:off x="6055188" y="3750629"/>
            <a:ext cx="27843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347"/>
        <p:cNvGrpSpPr/>
        <p:nvPr/>
      </p:nvGrpSpPr>
      <p:grpSpPr>
        <a:xfrm>
          <a:off x="0" y="0"/>
          <a:ext cx="0" cy="0"/>
          <a:chOff x="0" y="0"/>
          <a:chExt cx="0" cy="0"/>
        </a:xfrm>
      </p:grpSpPr>
      <p:sp>
        <p:nvSpPr>
          <p:cNvPr id="348" name="Google Shape;348;p29"/>
          <p:cNvSpPr/>
          <p:nvPr/>
        </p:nvSpPr>
        <p:spPr>
          <a:xfrm rot="5400000">
            <a:off x="2512537" y="3317988"/>
            <a:ext cx="4119000" cy="411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rot="5400000">
            <a:off x="2867494" y="3672831"/>
            <a:ext cx="3409200" cy="3409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rot="5400000">
            <a:off x="3458205" y="4262726"/>
            <a:ext cx="2226900" cy="2228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rot="5400000">
            <a:off x="772420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rot="5400000">
            <a:off x="7954219" y="-96559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rot="5400000">
            <a:off x="8336847"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rot="5400000">
            <a:off x="-124835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rot="5400000">
            <a:off x="-1018331" y="-96559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rot="5400000">
            <a:off x="-635703"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txBox="1">
            <a:spLocks noGrp="1"/>
          </p:cNvSpPr>
          <p:nvPr>
            <p:ph type="title" hasCustomPrompt="1"/>
          </p:nvPr>
        </p:nvSpPr>
        <p:spPr>
          <a:xfrm>
            <a:off x="2734563" y="119810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58" name="Google Shape;358;p29"/>
          <p:cNvSpPr txBox="1">
            <a:spLocks noGrp="1"/>
          </p:cNvSpPr>
          <p:nvPr>
            <p:ph type="subTitle" idx="1"/>
          </p:nvPr>
        </p:nvSpPr>
        <p:spPr>
          <a:xfrm>
            <a:off x="2734563" y="1684706"/>
            <a:ext cx="3598500" cy="3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59" name="Google Shape;359;p29"/>
          <p:cNvSpPr txBox="1">
            <a:spLocks noGrp="1"/>
          </p:cNvSpPr>
          <p:nvPr>
            <p:ph type="title" idx="2" hasCustomPrompt="1"/>
          </p:nvPr>
        </p:nvSpPr>
        <p:spPr>
          <a:xfrm>
            <a:off x="511563" y="311895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60" name="Google Shape;360;p29"/>
          <p:cNvSpPr txBox="1">
            <a:spLocks noGrp="1"/>
          </p:cNvSpPr>
          <p:nvPr>
            <p:ph type="subTitle" idx="3"/>
          </p:nvPr>
        </p:nvSpPr>
        <p:spPr>
          <a:xfrm>
            <a:off x="511563" y="3605507"/>
            <a:ext cx="3598500" cy="3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1" name="Google Shape;361;p29"/>
          <p:cNvSpPr txBox="1">
            <a:spLocks noGrp="1"/>
          </p:cNvSpPr>
          <p:nvPr>
            <p:ph type="title" idx="4" hasCustomPrompt="1"/>
          </p:nvPr>
        </p:nvSpPr>
        <p:spPr>
          <a:xfrm>
            <a:off x="5033938" y="311895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62" name="Google Shape;362;p29"/>
          <p:cNvSpPr txBox="1">
            <a:spLocks noGrp="1"/>
          </p:cNvSpPr>
          <p:nvPr>
            <p:ph type="subTitle" idx="5"/>
          </p:nvPr>
        </p:nvSpPr>
        <p:spPr>
          <a:xfrm>
            <a:off x="5033938" y="3605507"/>
            <a:ext cx="3598500" cy="3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s">
  <p:cSld name="CUSTOM_9">
    <p:spTree>
      <p:nvGrpSpPr>
        <p:cNvPr id="1" name="Shape 363"/>
        <p:cNvGrpSpPr/>
        <p:nvPr/>
      </p:nvGrpSpPr>
      <p:grpSpPr>
        <a:xfrm>
          <a:off x="0" y="0"/>
          <a:ext cx="0" cy="0"/>
          <a:chOff x="0" y="0"/>
          <a:chExt cx="0" cy="0"/>
        </a:xfrm>
      </p:grpSpPr>
      <p:sp>
        <p:nvSpPr>
          <p:cNvPr id="364" name="Google Shape;364;p30"/>
          <p:cNvSpPr/>
          <p:nvPr/>
        </p:nvSpPr>
        <p:spPr>
          <a:xfrm rot="2700000">
            <a:off x="-2992977" y="-2522795"/>
            <a:ext cx="10187005" cy="10187005"/>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63328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227812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7932727" y="-1286450"/>
            <a:ext cx="2860800" cy="2860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8179181" y="-1039995"/>
            <a:ext cx="2367900" cy="2367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8589516" y="-629735"/>
            <a:ext cx="1546800" cy="154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7406225" y="3967900"/>
            <a:ext cx="2283000" cy="22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10800000">
            <a:off x="7602921" y="4164596"/>
            <a:ext cx="1889700" cy="1889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948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7930373" y="4491989"/>
            <a:ext cx="1234500" cy="1235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txBox="1">
            <a:spLocks noGrp="1"/>
          </p:cNvSpPr>
          <p:nvPr>
            <p:ph type="subTitle" idx="1"/>
          </p:nvPr>
        </p:nvSpPr>
        <p:spPr>
          <a:xfrm>
            <a:off x="713225" y="1859400"/>
            <a:ext cx="4691700" cy="105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18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4" name="Google Shape;374;p30"/>
          <p:cNvSpPr txBox="1">
            <a:spLocks noGrp="1"/>
          </p:cNvSpPr>
          <p:nvPr>
            <p:ph type="title"/>
          </p:nvPr>
        </p:nvSpPr>
        <p:spPr>
          <a:xfrm>
            <a:off x="713225" y="2913300"/>
            <a:ext cx="4691700" cy="37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375"/>
        <p:cNvGrpSpPr/>
        <p:nvPr/>
      </p:nvGrpSpPr>
      <p:grpSpPr>
        <a:xfrm>
          <a:off x="0" y="0"/>
          <a:ext cx="0" cy="0"/>
          <a:chOff x="0" y="0"/>
          <a:chExt cx="0" cy="0"/>
        </a:xfrm>
      </p:grpSpPr>
      <p:sp>
        <p:nvSpPr>
          <p:cNvPr id="376" name="Google Shape;376;p31"/>
          <p:cNvSpPr/>
          <p:nvPr/>
        </p:nvSpPr>
        <p:spPr>
          <a:xfrm rot="5400000">
            <a:off x="7037550" y="1547800"/>
            <a:ext cx="2880000" cy="28800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rot="5400000">
            <a:off x="7285941" y="1795909"/>
            <a:ext cx="2383500" cy="2383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rot="5400000">
            <a:off x="7698677" y="2207947"/>
            <a:ext cx="1556700" cy="155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rot="5400000">
            <a:off x="569900" y="4296250"/>
            <a:ext cx="2384400" cy="2384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5400000">
            <a:off x="775479" y="4501671"/>
            <a:ext cx="1973400" cy="1973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5400000">
            <a:off x="1117074" y="4842937"/>
            <a:ext cx="1289100" cy="129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5400000">
            <a:off x="-745475" y="-1400525"/>
            <a:ext cx="3372600" cy="33726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rot="5400000">
            <a:off x="-454621" y="-1109979"/>
            <a:ext cx="2791200" cy="2791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rot="5400000">
            <a:off x="28773" y="-627286"/>
            <a:ext cx="1823100" cy="1825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75650" y="155125"/>
            <a:ext cx="7655400" cy="44223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957375" y="346725"/>
            <a:ext cx="7292100" cy="40485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txBox="1">
            <a:spLocks noGrp="1"/>
          </p:cNvSpPr>
          <p:nvPr>
            <p:ph type="title"/>
          </p:nvPr>
        </p:nvSpPr>
        <p:spPr>
          <a:xfrm>
            <a:off x="713225" y="539500"/>
            <a:ext cx="7717800" cy="61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6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8" name="Google Shape;388;p31"/>
          <p:cNvSpPr txBox="1">
            <a:spLocks noGrp="1"/>
          </p:cNvSpPr>
          <p:nvPr>
            <p:ph type="subTitle" idx="1"/>
          </p:nvPr>
        </p:nvSpPr>
        <p:spPr>
          <a:xfrm>
            <a:off x="713100" y="1151850"/>
            <a:ext cx="7717800" cy="14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89" name="Google Shape;389;p31"/>
          <p:cNvSpPr txBox="1">
            <a:spLocks noGrp="1"/>
          </p:cNvSpPr>
          <p:nvPr>
            <p:ph type="subTitle" idx="2"/>
          </p:nvPr>
        </p:nvSpPr>
        <p:spPr>
          <a:xfrm>
            <a:off x="713100" y="3758750"/>
            <a:ext cx="77178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200" b="1"/>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0" name="Google Shape;390;p31"/>
          <p:cNvSpPr txBox="1"/>
          <p:nvPr/>
        </p:nvSpPr>
        <p:spPr>
          <a:xfrm>
            <a:off x="1755450" y="3235700"/>
            <a:ext cx="5633100" cy="396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Clr>
                <a:schemeClr val="dk1"/>
              </a:buClr>
              <a:buSzPts val="1100"/>
              <a:buFont typeface="Arial"/>
              <a:buNone/>
            </a:pPr>
            <a:r>
              <a:rPr lang="en" sz="1200">
                <a:solidFill>
                  <a:schemeClr val="dk1"/>
                </a:solidFill>
                <a:latin typeface="DM Sans"/>
                <a:ea typeface="DM Sans"/>
                <a:cs typeface="DM Sans"/>
                <a:sym typeface="DM Sans"/>
              </a:rPr>
              <a:t>CREDITS: 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a:solidFill>
                <a:schemeClr val="dk1"/>
              </a:solidFill>
              <a:latin typeface="Montserrat SemiBold"/>
              <a:ea typeface="Montserrat SemiBold"/>
              <a:cs typeface="Montserrat SemiBold"/>
              <a:sym typeface="Montserrat SemiBo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391"/>
        <p:cNvGrpSpPr/>
        <p:nvPr/>
      </p:nvGrpSpPr>
      <p:grpSpPr>
        <a:xfrm>
          <a:off x="0" y="0"/>
          <a:ext cx="0" cy="0"/>
          <a:chOff x="0" y="0"/>
          <a:chExt cx="0" cy="0"/>
        </a:xfrm>
      </p:grpSpPr>
      <p:sp>
        <p:nvSpPr>
          <p:cNvPr id="392" name="Google Shape;392;p32"/>
          <p:cNvSpPr/>
          <p:nvPr/>
        </p:nvSpPr>
        <p:spPr>
          <a:xfrm rot="5400000">
            <a:off x="-2228489" y="327425"/>
            <a:ext cx="4412100" cy="4412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rot="5400000">
            <a:off x="-1848100" y="707536"/>
            <a:ext cx="3651600" cy="3651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rot="5400000">
            <a:off x="-1216051" y="1338900"/>
            <a:ext cx="2385300" cy="238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rot="5400000">
            <a:off x="6960389" y="327425"/>
            <a:ext cx="4412100" cy="4412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7340778" y="707536"/>
            <a:ext cx="3651600" cy="3651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5400000">
            <a:off x="7972827" y="1338900"/>
            <a:ext cx="2385300" cy="238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10_1">
    <p:spTree>
      <p:nvGrpSpPr>
        <p:cNvPr id="1" name="Shape 398"/>
        <p:cNvGrpSpPr/>
        <p:nvPr/>
      </p:nvGrpSpPr>
      <p:grpSpPr>
        <a:xfrm>
          <a:off x="0" y="0"/>
          <a:ext cx="0" cy="0"/>
          <a:chOff x="0" y="0"/>
          <a:chExt cx="0" cy="0"/>
        </a:xfrm>
      </p:grpSpPr>
      <p:sp>
        <p:nvSpPr>
          <p:cNvPr id="399" name="Google Shape;399;p33"/>
          <p:cNvSpPr/>
          <p:nvPr/>
        </p:nvSpPr>
        <p:spPr>
          <a:xfrm rot="5400000">
            <a:off x="-2287450" y="2537575"/>
            <a:ext cx="4859400" cy="4859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rot="5400000">
            <a:off x="-1868503" y="2956227"/>
            <a:ext cx="4021800" cy="402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5400000">
            <a:off x="-1172362" y="3651612"/>
            <a:ext cx="2627100" cy="2630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rot="5400000">
            <a:off x="6572050" y="-2447325"/>
            <a:ext cx="4859400" cy="4859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5400000">
            <a:off x="6990997" y="-2028673"/>
            <a:ext cx="4021800" cy="402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rot="5400000">
            <a:off x="7687138" y="-1333288"/>
            <a:ext cx="2627100" cy="2630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rot="4290670">
            <a:off x="-882713" y="-804818"/>
            <a:ext cx="1715125" cy="1715125"/>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734910" y="-657060"/>
            <a:ext cx="1419600" cy="1419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88932" y="-411126"/>
            <a:ext cx="927300" cy="927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5400000">
            <a:off x="8311775" y="4204225"/>
            <a:ext cx="1715100" cy="1715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8459515" y="4351965"/>
            <a:ext cx="1419600" cy="1419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8705493" y="4597899"/>
            <a:ext cx="927300" cy="927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6" name="Google Shape;46;p4"/>
          <p:cNvSpPr txBox="1">
            <a:spLocks noGrp="1"/>
          </p:cNvSpPr>
          <p:nvPr>
            <p:ph type="subTitle" idx="1"/>
          </p:nvPr>
        </p:nvSpPr>
        <p:spPr>
          <a:xfrm>
            <a:off x="713225" y="1152475"/>
            <a:ext cx="7717800" cy="34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0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p:nvPr/>
        </p:nvSpPr>
        <p:spPr>
          <a:xfrm>
            <a:off x="2814625" y="3456974"/>
            <a:ext cx="3514800" cy="351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117408" y="3759757"/>
            <a:ext cx="2909400" cy="2909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621526" y="4263785"/>
            <a:ext cx="1900200" cy="1901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7675850" y="-1265623"/>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898185" y="-1043288"/>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268362" y="-673178"/>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436500" y="-1265623"/>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214165" y="-1043288"/>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43988" y="-673178"/>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5"/>
          <p:cNvSpPr txBox="1">
            <a:spLocks noGrp="1"/>
          </p:cNvSpPr>
          <p:nvPr>
            <p:ph type="subTitle" idx="1"/>
          </p:nvPr>
        </p:nvSpPr>
        <p:spPr>
          <a:xfrm>
            <a:off x="1357325" y="3018975"/>
            <a:ext cx="25707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9" name="Google Shape;59;p5"/>
          <p:cNvSpPr txBox="1">
            <a:spLocks noGrp="1"/>
          </p:cNvSpPr>
          <p:nvPr>
            <p:ph type="subTitle" idx="2"/>
          </p:nvPr>
        </p:nvSpPr>
        <p:spPr>
          <a:xfrm>
            <a:off x="1449425" y="2648163"/>
            <a:ext cx="23865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60" name="Google Shape;60;p5"/>
          <p:cNvSpPr txBox="1">
            <a:spLocks noGrp="1"/>
          </p:cNvSpPr>
          <p:nvPr>
            <p:ph type="subTitle" idx="3"/>
          </p:nvPr>
        </p:nvSpPr>
        <p:spPr>
          <a:xfrm>
            <a:off x="5216100" y="3145650"/>
            <a:ext cx="25707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1" name="Google Shape;61;p5"/>
          <p:cNvSpPr txBox="1">
            <a:spLocks noGrp="1"/>
          </p:cNvSpPr>
          <p:nvPr>
            <p:ph type="subTitle" idx="4"/>
          </p:nvPr>
        </p:nvSpPr>
        <p:spPr>
          <a:xfrm>
            <a:off x="5308175" y="2648163"/>
            <a:ext cx="23865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6"/>
          <p:cNvSpPr/>
          <p:nvPr/>
        </p:nvSpPr>
        <p:spPr>
          <a:xfrm rot="5400000">
            <a:off x="-1514950" y="-1668275"/>
            <a:ext cx="2926500" cy="2926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5400000">
            <a:off x="-1262461" y="-1416164"/>
            <a:ext cx="2421900" cy="2421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5400000">
            <a:off x="-843038" y="-997011"/>
            <a:ext cx="1582200" cy="1583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5400000">
            <a:off x="7797550" y="-1454625"/>
            <a:ext cx="2499300" cy="24993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5400000">
            <a:off x="8013061" y="-1239336"/>
            <a:ext cx="2068500" cy="2068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5400000">
            <a:off x="8371381" y="-881492"/>
            <a:ext cx="1351200" cy="1352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5400000">
            <a:off x="3617850" y="4559650"/>
            <a:ext cx="1908300" cy="19083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5400000">
            <a:off x="3782574" y="4724026"/>
            <a:ext cx="1579200" cy="1579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5400000">
            <a:off x="4055996" y="4997253"/>
            <a:ext cx="1031700" cy="1032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p:nvPr/>
        </p:nvSpPr>
        <p:spPr>
          <a:xfrm>
            <a:off x="7854200" y="4312450"/>
            <a:ext cx="1856100" cy="185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8014074" y="4472324"/>
            <a:ext cx="1536300" cy="15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8280256" y="4738458"/>
            <a:ext cx="1003500" cy="1004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8221588" y="-1240450"/>
            <a:ext cx="2404200" cy="240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8428683" y="-1033355"/>
            <a:ext cx="1989900" cy="1989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8773486" y="-688613"/>
            <a:ext cx="1299900" cy="1300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a:spLocks noGrp="1"/>
          </p:cNvSpPr>
          <p:nvPr>
            <p:ph type="subTitle" idx="1"/>
          </p:nvPr>
        </p:nvSpPr>
        <p:spPr>
          <a:xfrm>
            <a:off x="713225" y="1582100"/>
            <a:ext cx="4696500" cy="255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a:endParaRPr/>
          </a:p>
        </p:txBody>
      </p:sp>
      <p:sp>
        <p:nvSpPr>
          <p:cNvPr id="81" name="Google Shape;81;p7"/>
          <p:cNvSpPr txBox="1">
            <a:spLocks noGrp="1"/>
          </p:cNvSpPr>
          <p:nvPr>
            <p:ph type="title"/>
          </p:nvPr>
        </p:nvSpPr>
        <p:spPr>
          <a:xfrm>
            <a:off x="713225" y="1017150"/>
            <a:ext cx="4696500" cy="518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p:nvPr/>
        </p:nvSpPr>
        <p:spPr>
          <a:xfrm rot="10800000">
            <a:off x="1861364" y="900933"/>
            <a:ext cx="9112986" cy="3195342"/>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10800000">
            <a:off x="2041592" y="1086674"/>
            <a:ext cx="8634708" cy="282387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963398" y="-1616950"/>
            <a:ext cx="2860800" cy="2860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716944" y="-1370495"/>
            <a:ext cx="2367900" cy="2367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06609" y="-960235"/>
            <a:ext cx="1546800" cy="154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568948" y="4144975"/>
            <a:ext cx="2153400" cy="215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754542" y="4330482"/>
            <a:ext cx="1782300" cy="1782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1063288" y="4638890"/>
            <a:ext cx="1164300" cy="1165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960238" y="-1019750"/>
            <a:ext cx="2601600" cy="260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8184355" y="-795633"/>
            <a:ext cx="2153400" cy="2153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8557498" y="-422556"/>
            <a:ext cx="1406700" cy="1407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txBox="1">
            <a:spLocks noGrp="1"/>
          </p:cNvSpPr>
          <p:nvPr>
            <p:ph type="title"/>
          </p:nvPr>
        </p:nvSpPr>
        <p:spPr>
          <a:xfrm>
            <a:off x="3641173" y="1800200"/>
            <a:ext cx="4461900" cy="1240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rot="2040244">
            <a:off x="5312612" y="-2522881"/>
            <a:ext cx="10187361" cy="10187361"/>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5672736"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6027905"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6551500" y="-1285875"/>
            <a:ext cx="7710300" cy="77151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436500" y="-1299598"/>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1214165" y="-1077263"/>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843988" y="-707153"/>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2235725" y="4224902"/>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458060" y="4447237"/>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2828237" y="4817347"/>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txBox="1">
            <a:spLocks noGrp="1"/>
          </p:cNvSpPr>
          <p:nvPr>
            <p:ph type="title"/>
          </p:nvPr>
        </p:nvSpPr>
        <p:spPr>
          <a:xfrm>
            <a:off x="713225" y="1345875"/>
            <a:ext cx="4103400" cy="1812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07" name="Google Shape;107;p9"/>
          <p:cNvSpPr txBox="1">
            <a:spLocks noGrp="1"/>
          </p:cNvSpPr>
          <p:nvPr>
            <p:ph type="subTitle" idx="1"/>
          </p:nvPr>
        </p:nvSpPr>
        <p:spPr>
          <a:xfrm>
            <a:off x="713225" y="3322125"/>
            <a:ext cx="4103400" cy="47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11"/>
          <p:cNvSpPr/>
          <p:nvPr/>
        </p:nvSpPr>
        <p:spPr>
          <a:xfrm>
            <a:off x="-1055875" y="721300"/>
            <a:ext cx="11255700" cy="112557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827365" y="949810"/>
            <a:ext cx="10799100" cy="10799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422265" y="1353668"/>
            <a:ext cx="9985800" cy="999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5400000">
            <a:off x="772420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7954219" y="-96559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5400000">
            <a:off x="8336847"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124835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1018331" y="-96559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35703"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title" hasCustomPrompt="1"/>
          </p:nvPr>
        </p:nvSpPr>
        <p:spPr>
          <a:xfrm>
            <a:off x="1624952" y="2942275"/>
            <a:ext cx="5894100" cy="74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1" name="Google Shape;121;p11"/>
          <p:cNvSpPr txBox="1">
            <a:spLocks noGrp="1"/>
          </p:cNvSpPr>
          <p:nvPr>
            <p:ph type="subTitle" idx="1"/>
          </p:nvPr>
        </p:nvSpPr>
        <p:spPr>
          <a:xfrm>
            <a:off x="1624924" y="3687750"/>
            <a:ext cx="5894100" cy="5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BECF0">
            <a:alpha val="480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81192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marL="914400" lvl="1"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marL="1371600" lvl="2"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marL="1828800" lvl="3"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marL="2286000" lvl="4"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marL="2743200" lvl="5"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marL="3200400" lvl="6"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marL="3657600" lvl="7"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marL="4114800" lvl="8" indent="-330200">
              <a:lnSpc>
                <a:spcPct val="115000"/>
              </a:lnSpc>
              <a:spcBef>
                <a:spcPts val="1600"/>
              </a:spcBef>
              <a:spcAft>
                <a:spcPts val="1600"/>
              </a:spcAft>
              <a:buClr>
                <a:schemeClr val="dk1"/>
              </a:buClr>
              <a:buSzPts val="1600"/>
              <a:buFont typeface="Nunito"/>
              <a:buChar char="■"/>
              <a:defRPr sz="16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70" r:id="rId21"/>
    <p:sldLayoutId id="2147483671" r:id="rId22"/>
    <p:sldLayoutId id="2147483672" r:id="rId23"/>
    <p:sldLayoutId id="2147483674" r:id="rId24"/>
    <p:sldLayoutId id="2147483675" r:id="rId25"/>
    <p:sldLayoutId id="2147483676" r:id="rId26"/>
    <p:sldLayoutId id="2147483677" r:id="rId27"/>
    <p:sldLayoutId id="2147483678" r:id="rId28"/>
    <p:sldLayoutId id="2147483679"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05"/>
        <p:cNvGrpSpPr/>
        <p:nvPr/>
      </p:nvGrpSpPr>
      <p:grpSpPr>
        <a:xfrm>
          <a:off x="0" y="0"/>
          <a:ext cx="0" cy="0"/>
          <a:chOff x="0" y="0"/>
          <a:chExt cx="0" cy="0"/>
        </a:xfrm>
      </p:grpSpPr>
      <p:sp>
        <p:nvSpPr>
          <p:cNvPr id="406" name="Google Shape;406;p3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7" name="Google Shape;407;p3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6"/>
          <p:cNvSpPr/>
          <p:nvPr/>
        </p:nvSpPr>
        <p:spPr>
          <a:xfrm rot="10800000">
            <a:off x="592839" y="950216"/>
            <a:ext cx="8014086" cy="3153384"/>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rot="10800000">
            <a:off x="783318" y="1140105"/>
            <a:ext cx="7623882" cy="2761020"/>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txBox="1">
            <a:spLocks noGrp="1"/>
          </p:cNvSpPr>
          <p:nvPr>
            <p:ph type="subTitle" idx="1"/>
          </p:nvPr>
        </p:nvSpPr>
        <p:spPr>
          <a:xfrm>
            <a:off x="1746929" y="3054521"/>
            <a:ext cx="5697900" cy="643280"/>
          </a:xfrm>
          <a:prstGeom prst="rect">
            <a:avLst/>
          </a:prstGeom>
        </p:spPr>
        <p:txBody>
          <a:bodyPr spcFirstLastPara="1" wrap="square" lIns="91425" tIns="91425" rIns="91425" bIns="91425" anchor="ctr" anchorCtr="0">
            <a:noAutofit/>
          </a:bodyPr>
          <a:lstStyle/>
          <a:p>
            <a:pPr marL="0" indent="0"/>
            <a:r>
              <a:rPr lang="en" dirty="0" err="1"/>
              <a:t>Présenté</a:t>
            </a:r>
            <a:r>
              <a:rPr lang="en" dirty="0"/>
              <a:t> par :</a:t>
            </a:r>
            <a:r>
              <a:rPr lang="en" dirty="0" err="1"/>
              <a:t>M'baré</a:t>
            </a:r>
            <a:r>
              <a:rPr lang="en" dirty="0"/>
              <a:t> Mohamed Salem</a:t>
            </a:r>
          </a:p>
          <a:p>
            <a:pPr marL="0" indent="0">
              <a:lnSpc>
                <a:spcPct val="114999"/>
              </a:lnSpc>
            </a:pPr>
            <a:r>
              <a:rPr lang="en" dirty="0"/>
              <a:t> Présenté par : </a:t>
            </a:r>
            <a:r>
              <a:rPr lang="en" sz="2000" b="1" dirty="0">
                <a:solidFill>
                  <a:srgbClr val="000000"/>
                </a:solidFill>
              </a:rPr>
              <a:t> </a:t>
            </a:r>
            <a:r>
              <a:rPr lang="en" dirty="0">
                <a:solidFill>
                  <a:schemeClr val="tx1"/>
                </a:solidFill>
              </a:rPr>
              <a:t>Farimetou </a:t>
            </a:r>
            <a:r>
              <a:rPr lang="en-US">
                <a:solidFill>
                  <a:schemeClr val="tx1"/>
                </a:solidFill>
              </a:rPr>
              <a:t>Sweileme</a:t>
            </a:r>
            <a:r>
              <a:rPr lang="en" sz="2000" b="1" dirty="0">
                <a:solidFill>
                  <a:srgbClr val="000000"/>
                </a:solidFill>
              </a:rPr>
              <a:t> </a:t>
            </a:r>
            <a:endParaRPr lang="en" dirty="0"/>
          </a:p>
        </p:txBody>
      </p:sp>
      <p:sp>
        <p:nvSpPr>
          <p:cNvPr id="416" name="Google Shape;416;p36"/>
          <p:cNvSpPr txBox="1">
            <a:spLocks noGrp="1"/>
          </p:cNvSpPr>
          <p:nvPr>
            <p:ph type="ctrTitle"/>
          </p:nvPr>
        </p:nvSpPr>
        <p:spPr>
          <a:xfrm>
            <a:off x="1746350" y="1570885"/>
            <a:ext cx="5697900" cy="1484700"/>
          </a:xfrm>
          <a:prstGeom prst="rect">
            <a:avLst/>
          </a:prstGeom>
          <a:noFill/>
        </p:spPr>
        <p:txBody>
          <a:bodyPr spcFirstLastPara="1" wrap="square" lIns="91425" tIns="91425" rIns="91425" bIns="91425" anchor="ctr" anchorCtr="0">
            <a:noAutofit/>
          </a:bodyPr>
          <a:lstStyle/>
          <a:p>
            <a:r>
              <a:rPr lang="en" sz="4000" dirty="0"/>
              <a:t>E-</a:t>
            </a:r>
            <a:r>
              <a:rPr lang="en-US" sz="4000" dirty="0"/>
              <a:t>B</a:t>
            </a:r>
            <a:r>
              <a:rPr lang="en" sz="4000" dirty="0"/>
              <a:t>anking </a:t>
            </a:r>
            <a:br>
              <a:rPr lang="en" sz="4000" dirty="0"/>
            </a:br>
            <a:r>
              <a:rPr lang="en-US" sz="4000" dirty="0" err="1"/>
              <a:t>Poolpay</a:t>
            </a:r>
            <a:endParaRPr lang="e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5"/>
          <p:cNvSpPr/>
          <p:nvPr/>
        </p:nvSpPr>
        <p:spPr>
          <a:xfrm>
            <a:off x="713225" y="1264275"/>
            <a:ext cx="2566500" cy="3313500"/>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5"/>
          <p:cNvSpPr/>
          <p:nvPr/>
        </p:nvSpPr>
        <p:spPr>
          <a:xfrm>
            <a:off x="852650" y="1397450"/>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5"/>
          <p:cNvSpPr/>
          <p:nvPr/>
        </p:nvSpPr>
        <p:spPr>
          <a:xfrm>
            <a:off x="3792001" y="1620038"/>
            <a:ext cx="4638900" cy="2615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5"/>
          <p:cNvSpPr/>
          <p:nvPr/>
        </p:nvSpPr>
        <p:spPr>
          <a:xfrm>
            <a:off x="3963195" y="1784330"/>
            <a:ext cx="4301700" cy="22734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68" name="Google Shape;768;p55"/>
          <p:cNvGraphicFramePr/>
          <p:nvPr>
            <p:extLst>
              <p:ext uri="{D42A27DB-BD31-4B8C-83A1-F6EECF244321}">
                <p14:modId xmlns:p14="http://schemas.microsoft.com/office/powerpoint/2010/main" val="4246689131"/>
              </p:ext>
            </p:extLst>
          </p:nvPr>
        </p:nvGraphicFramePr>
        <p:xfrm>
          <a:off x="852525" y="1397838"/>
          <a:ext cx="2295400" cy="5231270"/>
        </p:xfrm>
        <a:graphic>
          <a:graphicData uri="http://schemas.openxmlformats.org/drawingml/2006/table">
            <a:tbl>
              <a:tblPr>
                <a:noFill/>
                <a:tableStyleId>{9E7157AC-E275-42F0-A812-E037CD4AB34F}</a:tableStyleId>
              </a:tblPr>
              <a:tblGrid>
                <a:gridCol w="2295400">
                  <a:extLst>
                    <a:ext uri="{9D8B030D-6E8A-4147-A177-3AD203B41FA5}">
                      <a16:colId xmlns:a16="http://schemas.microsoft.com/office/drawing/2014/main" val="20000"/>
                    </a:ext>
                  </a:extLst>
                </a:gridCol>
              </a:tblGrid>
              <a:tr h="1015450">
                <a:tc>
                  <a:txBody>
                    <a:bodyPr/>
                    <a:lstStyle/>
                    <a:p>
                      <a:pPr marL="0" lvl="0" indent="0" algn="l" rtl="0">
                        <a:spcBef>
                          <a:spcPts val="0"/>
                        </a:spcBef>
                        <a:spcAft>
                          <a:spcPts val="0"/>
                        </a:spcAft>
                        <a:buNone/>
                      </a:pPr>
                      <a:r>
                        <a:rPr lang="en-US" sz="1800" b="1" dirty="0" err="1">
                          <a:solidFill>
                            <a:schemeClr val="dk1"/>
                          </a:solidFill>
                          <a:latin typeface="Work Sans"/>
                          <a:ea typeface="Work Sans"/>
                          <a:cs typeface="Work Sans"/>
                        </a:rPr>
                        <a:t>Modéle</a:t>
                      </a:r>
                      <a:r>
                        <a:rPr lang="en-US" sz="1800" b="1" dirty="0">
                          <a:solidFill>
                            <a:schemeClr val="dk1"/>
                          </a:solidFill>
                          <a:latin typeface="Work Sans"/>
                          <a:ea typeface="Work Sans"/>
                          <a:cs typeface="Work Sans"/>
                        </a:rPr>
                        <a:t> MVC</a:t>
                      </a:r>
                    </a:p>
                    <a:p>
                      <a:pPr lvl="0" algn="l">
                        <a:lnSpc>
                          <a:spcPct val="100000"/>
                        </a:lnSpc>
                        <a:spcBef>
                          <a:spcPts val="0"/>
                        </a:spcBef>
                        <a:spcAft>
                          <a:spcPts val="0"/>
                        </a:spcAft>
                        <a:buNone/>
                      </a:pPr>
                      <a:r>
                        <a:rPr lang="en" sz="1200" b="0" i="0" u="none" strike="noStrike" noProof="0" dirty="0">
                          <a:solidFill>
                            <a:schemeClr val="dk1"/>
                          </a:solidFill>
                        </a:rPr>
                        <a:t>Dans cette section consacrée à l'architecture, nous allons présenter l'architecture MVC (Modèle-Vue-Contrôleur) pour le back end utilisée dans notre projet. </a:t>
                      </a:r>
                      <a:endParaRPr lang="en" dirty="0"/>
                    </a:p>
                    <a:p>
                      <a:pPr lvl="0" algn="l">
                        <a:lnSpc>
                          <a:spcPct val="100000"/>
                        </a:lnSpc>
                        <a:spcBef>
                          <a:spcPts val="0"/>
                        </a:spcBef>
                        <a:spcAft>
                          <a:spcPts val="0"/>
                        </a:spcAft>
                        <a:buNone/>
                      </a:pPr>
                      <a:r>
                        <a:rPr lang="en" sz="1200" b="0" i="0" u="none" strike="noStrike" noProof="0" dirty="0">
                          <a:solidFill>
                            <a:schemeClr val="dk1"/>
                          </a:solidFill>
                          <a:latin typeface="Arial"/>
                        </a:rPr>
                        <a:t>L'architecture MVC : est un modèle de conception largement utilisé dans le développement d'applications web. Elle divise une application en trois composants principaux : </a:t>
                      </a:r>
                      <a:endParaRPr lang="en" dirty="0"/>
                    </a:p>
                    <a:p>
                      <a:pPr lvl="0" algn="l">
                        <a:lnSpc>
                          <a:spcPct val="100000"/>
                        </a:lnSpc>
                        <a:spcBef>
                          <a:spcPts val="0"/>
                        </a:spcBef>
                        <a:spcAft>
                          <a:spcPts val="0"/>
                        </a:spcAft>
                        <a:buNone/>
                      </a:pPr>
                      <a:endParaRPr lang="en" sz="1200" b="0" i="0" u="none" strike="noStrike" noProof="0" dirty="0">
                        <a:solidFill>
                          <a:schemeClr val="dk1"/>
                        </a:solidFill>
                      </a:endParaRPr>
                    </a:p>
                    <a:p>
                      <a:pPr marL="0" lvl="0" indent="0" algn="l">
                        <a:spcBef>
                          <a:spcPts val="0"/>
                        </a:spcBef>
                        <a:spcAft>
                          <a:spcPts val="0"/>
                        </a:spcAft>
                        <a:buNone/>
                      </a:pPr>
                      <a:endParaRPr lang="en" sz="1200" dirty="0">
                        <a:solidFill>
                          <a:schemeClr val="dk1"/>
                        </a:solidFill>
                        <a:latin typeface="Nunito"/>
                        <a:ea typeface="Work Sans"/>
                        <a:cs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1015450">
                <a:tc>
                  <a:txBody>
                    <a:bodyPr/>
                    <a:lstStyle/>
                    <a:p>
                      <a:endParaRPr lang="en-US"/>
                    </a:p>
                  </a:txBody>
                  <a:tcPr>
                    <a:lnT w="28575" cap="flat" cmpd="sng" algn="ctr">
                      <a:solidFill>
                        <a:schemeClr val="dk1">
                          <a:alpha val="0"/>
                        </a:schemeClr>
                      </a:solidFill>
                      <a:prstDash val="solid"/>
                      <a:round/>
                      <a:headEnd type="none" w="sm" len="sm"/>
                      <a:tailEnd type="none" w="sm" len="sm"/>
                    </a:lnT>
                  </a:tcPr>
                </a:tc>
                <a:extLst>
                  <a:ext uri="{0D108BD9-81ED-4DB2-BD59-A6C34878D82A}">
                    <a16:rowId xmlns:a16="http://schemas.microsoft.com/office/drawing/2014/main" val="10001"/>
                  </a:ext>
                </a:extLst>
              </a:tr>
              <a:tr h="1015450">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769" name="Google Shape;769;p5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r>
              <a:rPr lang="en" dirty="0"/>
              <a:t>Modéle MVC</a:t>
            </a:r>
          </a:p>
        </p:txBody>
      </p:sp>
      <p:pic>
        <p:nvPicPr>
          <p:cNvPr id="2" name="Picture 1" descr="A diagram of a diagram&#10;&#10;Description automatically generated">
            <a:extLst>
              <a:ext uri="{FF2B5EF4-FFF2-40B4-BE49-F238E27FC236}">
                <a16:creationId xmlns:a16="http://schemas.microsoft.com/office/drawing/2014/main" id="{4B7B16E1-691F-A392-539D-6C2B4BB256FC}"/>
              </a:ext>
            </a:extLst>
          </p:cNvPr>
          <p:cNvPicPr>
            <a:picLocks noChangeAspect="1"/>
          </p:cNvPicPr>
          <p:nvPr/>
        </p:nvPicPr>
        <p:blipFill>
          <a:blip r:embed="rId3"/>
          <a:stretch>
            <a:fillRect/>
          </a:stretch>
        </p:blipFill>
        <p:spPr>
          <a:xfrm>
            <a:off x="4399351" y="1910712"/>
            <a:ext cx="3486549" cy="18416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4036469" y="1119303"/>
            <a:ext cx="5049857" cy="2774168"/>
          </a:xfrm>
          <a:prstGeom prst="rect">
            <a:avLst/>
          </a:prstGeom>
        </p:spPr>
        <p:txBody>
          <a:bodyPr spcFirstLastPara="1" wrap="square" lIns="91425" tIns="91425" rIns="91425" bIns="91425" anchor="ctr" anchorCtr="0">
            <a:noAutofit/>
          </a:bodyPr>
          <a:lstStyle/>
          <a:p>
            <a:r>
              <a:rPr lang="en"/>
              <a:t>Conception de </a:t>
            </a:r>
            <a:r>
              <a:rPr lang="en" err="1"/>
              <a:t>l'application</a:t>
            </a:r>
            <a:r>
              <a:rPr lang="en"/>
              <a:t> </a:t>
            </a:r>
          </a:p>
        </p:txBody>
      </p:sp>
      <p:sp>
        <p:nvSpPr>
          <p:cNvPr id="467" name="Google Shape;467;p40"/>
          <p:cNvSpPr txBox="1">
            <a:spLocks noGrp="1"/>
          </p:cNvSpPr>
          <p:nvPr>
            <p:ph type="title" idx="2"/>
          </p:nvPr>
        </p:nvSpPr>
        <p:spPr>
          <a:xfrm>
            <a:off x="17485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b="0">
                <a:solidFill>
                  <a:schemeClr val="accent2"/>
                </a:solidFill>
                <a:latin typeface="Work Sans SemiBold"/>
                <a:ea typeface="Work Sans SemiBold"/>
                <a:cs typeface="Work Sans SemiBold"/>
                <a:sym typeface="Work Sans SemiBold"/>
              </a:rPr>
              <a:t>05</a:t>
            </a:r>
            <a:endParaRPr sz="7200" b="0">
              <a:solidFill>
                <a:schemeClr val="accent2"/>
              </a:solidFill>
              <a:latin typeface="Work Sans SemiBold"/>
              <a:ea typeface="Work Sans SemiBold"/>
              <a:cs typeface="Work Sans SemiBold"/>
              <a:sym typeface="Work Sans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0"/>
          <p:cNvSpPr/>
          <p:nvPr/>
        </p:nvSpPr>
        <p:spPr>
          <a:xfrm>
            <a:off x="713075" y="1154275"/>
            <a:ext cx="7717800" cy="3856500"/>
          </a:xfrm>
          <a:prstGeom prst="roundRect">
            <a:avLst>
              <a:gd name="adj" fmla="val 4235"/>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842000" y="1275325"/>
            <a:ext cx="7460100" cy="3614400"/>
          </a:xfrm>
          <a:prstGeom prst="roundRect">
            <a:avLst>
              <a:gd name="adj" fmla="val 4235"/>
            </a:avLst>
          </a:prstGeom>
          <a:solidFill>
            <a:schemeClr val="lt1"/>
          </a:solidFill>
          <a:ln w="28575" cap="flat" cmpd="sng">
            <a:solidFill>
              <a:srgbClr val="D9D9D9"/>
            </a:solidFill>
            <a:prstDash val="solid"/>
            <a:round/>
            <a:headEnd type="none" w="sm" len="sm"/>
            <a:tailEnd type="none" w="sm" len="sm"/>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r>
              <a:rPr lang="en" dirty="0" err="1"/>
              <a:t>Diagramme</a:t>
            </a:r>
            <a:r>
              <a:rPr lang="en" dirty="0"/>
              <a:t> de </a:t>
            </a:r>
            <a:r>
              <a:rPr lang="en" dirty="0" err="1"/>
              <a:t>classe</a:t>
            </a:r>
            <a:r>
              <a:rPr lang="en" dirty="0"/>
              <a:t> </a:t>
            </a:r>
            <a:endParaRPr dirty="0"/>
          </a:p>
        </p:txBody>
      </p:sp>
      <p:pic>
        <p:nvPicPr>
          <p:cNvPr id="4" name="Picture 3">
            <a:extLst>
              <a:ext uri="{FF2B5EF4-FFF2-40B4-BE49-F238E27FC236}">
                <a16:creationId xmlns:a16="http://schemas.microsoft.com/office/drawing/2014/main" id="{D36FEECA-C2AB-4894-9F63-DCDC0F4B6ABC}"/>
              </a:ext>
            </a:extLst>
          </p:cNvPr>
          <p:cNvPicPr>
            <a:picLocks noChangeAspect="1"/>
          </p:cNvPicPr>
          <p:nvPr/>
        </p:nvPicPr>
        <p:blipFill>
          <a:blip r:embed="rId3"/>
          <a:stretch>
            <a:fillRect/>
          </a:stretch>
        </p:blipFill>
        <p:spPr>
          <a:xfrm>
            <a:off x="841900" y="1275325"/>
            <a:ext cx="7460100" cy="3614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3"/>
          <p:cNvSpPr/>
          <p:nvPr/>
        </p:nvSpPr>
        <p:spPr>
          <a:xfrm>
            <a:off x="713225" y="1072443"/>
            <a:ext cx="2566500" cy="3501336"/>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3"/>
          <p:cNvSpPr/>
          <p:nvPr/>
        </p:nvSpPr>
        <p:spPr>
          <a:xfrm>
            <a:off x="852650" y="1397450"/>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3"/>
          <p:cNvSpPr/>
          <p:nvPr/>
        </p:nvSpPr>
        <p:spPr>
          <a:xfrm>
            <a:off x="3484271" y="1048539"/>
            <a:ext cx="5502144" cy="3690458"/>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27" name="Google Shape;727;p53"/>
          <p:cNvGraphicFramePr/>
          <p:nvPr>
            <p:extLst>
              <p:ext uri="{D42A27DB-BD31-4B8C-83A1-F6EECF244321}">
                <p14:modId xmlns:p14="http://schemas.microsoft.com/office/powerpoint/2010/main" val="2137128333"/>
              </p:ext>
            </p:extLst>
          </p:nvPr>
        </p:nvGraphicFramePr>
        <p:xfrm>
          <a:off x="852525" y="1397838"/>
          <a:ext cx="2295400" cy="4497948"/>
        </p:xfrm>
        <a:graphic>
          <a:graphicData uri="http://schemas.openxmlformats.org/drawingml/2006/table">
            <a:tbl>
              <a:tblPr>
                <a:noFill/>
                <a:tableStyleId>{9E7157AC-E275-42F0-A812-E037CD4AB34F}</a:tableStyleId>
              </a:tblPr>
              <a:tblGrid>
                <a:gridCol w="2295400">
                  <a:extLst>
                    <a:ext uri="{9D8B030D-6E8A-4147-A177-3AD203B41FA5}">
                      <a16:colId xmlns:a16="http://schemas.microsoft.com/office/drawing/2014/main" val="20000"/>
                    </a:ext>
                  </a:extLst>
                </a:gridCol>
              </a:tblGrid>
              <a:tr h="1229556">
                <a:tc>
                  <a:txBody>
                    <a:bodyPr/>
                    <a:lstStyle/>
                    <a:p>
                      <a:pPr marL="0" lvl="0" indent="0" algn="l">
                        <a:lnSpc>
                          <a:spcPct val="100000"/>
                        </a:lnSpc>
                        <a:spcBef>
                          <a:spcPts val="0"/>
                        </a:spcBef>
                        <a:spcAft>
                          <a:spcPts val="0"/>
                        </a:spcAft>
                        <a:buNone/>
                      </a:pPr>
                      <a:r>
                        <a:rPr lang="en" sz="1800" b="1" dirty="0">
                          <a:solidFill>
                            <a:schemeClr val="dk1"/>
                          </a:solidFill>
                          <a:latin typeface="Work Sans"/>
                        </a:rPr>
                        <a:t>System Client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600" b="0" i="0" u="none" strike="noStrike" noProof="0" dirty="0">
                          <a:solidFill>
                            <a:schemeClr val="tx1"/>
                          </a:solidFill>
                          <a:latin typeface="Nunito"/>
                        </a:rPr>
                        <a:t>Elle permet de comprendre l'application de manière systématique, c'est-à-dire comment le système fonctio</a:t>
                      </a:r>
                      <a:r>
                        <a:rPr lang="en" sz="1600" b="0" i="0" u="none" strike="noStrike" noProof="0" dirty="0">
                          <a:solidFill>
                            <a:srgbClr val="374151"/>
                          </a:solidFill>
                          <a:latin typeface="Nunito"/>
                        </a:rPr>
                        <a:t>nne au niveax client</a:t>
                      </a:r>
                      <a:endParaRPr lang="en" sz="1600" dirty="0">
                        <a:solidFill>
                          <a:schemeClr val="dk1"/>
                        </a:solidFill>
                        <a:latin typeface="Nunito"/>
                        <a:ea typeface="Work Sans"/>
                        <a:cs typeface="Work Sans"/>
                        <a:sym typeface="Work Sans"/>
                      </a:endParaRPr>
                    </a:p>
                    <a:p>
                      <a:pPr marL="0" lvl="0" indent="0" algn="l">
                        <a:lnSpc>
                          <a:spcPct val="100000"/>
                        </a:lnSpc>
                        <a:spcBef>
                          <a:spcPts val="0"/>
                        </a:spcBef>
                        <a:spcAft>
                          <a:spcPts val="0"/>
                        </a:spcAft>
                        <a:buNone/>
                      </a:pPr>
                      <a:endParaRPr lang="en" sz="1800" b="1" dirty="0">
                        <a:solidFill>
                          <a:schemeClr val="dk1"/>
                        </a:solidFill>
                        <a:latin typeface="Work Sans"/>
                        <a:sym typeface="Work Sans"/>
                      </a:endParaRPr>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907869">
                <a:tc>
                  <a:txBody>
                    <a:bodyPr/>
                    <a:lstStyle/>
                    <a:p>
                      <a:endParaRPr lang="en-US" dirty="0"/>
                    </a:p>
                  </a:txBody>
                  <a:tcPr>
                    <a:lnT w="28575" cap="flat" cmpd="sng" algn="ctr">
                      <a:solidFill>
                        <a:schemeClr val="dk1">
                          <a:alpha val="0"/>
                        </a:schemeClr>
                      </a:solidFill>
                      <a:prstDash val="solid"/>
                      <a:round/>
                      <a:headEnd type="none" w="sm" len="sm"/>
                      <a:tailEnd type="none" w="sm" len="sm"/>
                    </a:lnT>
                  </a:tcPr>
                </a:tc>
                <a:extLst>
                  <a:ext uri="{0D108BD9-81ED-4DB2-BD59-A6C34878D82A}">
                    <a16:rowId xmlns:a16="http://schemas.microsoft.com/office/drawing/2014/main" val="10001"/>
                  </a:ext>
                </a:extLst>
              </a:tr>
              <a:tr h="907869">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728" name="Google Shape;728;p53"/>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r>
              <a:rPr lang="en" err="1"/>
              <a:t>Diagramme</a:t>
            </a:r>
            <a:r>
              <a:rPr lang="en"/>
              <a:t> de </a:t>
            </a:r>
            <a:r>
              <a:rPr lang="en" err="1"/>
              <a:t>cas</a:t>
            </a:r>
            <a:r>
              <a:rPr lang="en"/>
              <a:t> </a:t>
            </a:r>
            <a:r>
              <a:rPr lang="en" err="1"/>
              <a:t>d'utilisation</a:t>
            </a:r>
            <a:r>
              <a:rPr lang="en"/>
              <a:t> </a:t>
            </a:r>
          </a:p>
        </p:txBody>
      </p:sp>
      <p:pic>
        <p:nvPicPr>
          <p:cNvPr id="5" name="Picture 4">
            <a:extLst>
              <a:ext uri="{FF2B5EF4-FFF2-40B4-BE49-F238E27FC236}">
                <a16:creationId xmlns:a16="http://schemas.microsoft.com/office/drawing/2014/main" id="{686825B9-4577-4527-929B-55EE61D1E8F9}"/>
              </a:ext>
            </a:extLst>
          </p:cNvPr>
          <p:cNvPicPr>
            <a:picLocks noChangeAspect="1"/>
          </p:cNvPicPr>
          <p:nvPr/>
        </p:nvPicPr>
        <p:blipFill>
          <a:blip r:embed="rId3"/>
          <a:stretch>
            <a:fillRect/>
          </a:stretch>
        </p:blipFill>
        <p:spPr>
          <a:xfrm>
            <a:off x="3610873" y="1168400"/>
            <a:ext cx="5228327" cy="34572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1"/>
          <p:cNvSpPr/>
          <p:nvPr/>
        </p:nvSpPr>
        <p:spPr>
          <a:xfrm>
            <a:off x="713226" y="1040471"/>
            <a:ext cx="2570496" cy="3545297"/>
          </a:xfrm>
          <a:prstGeom prst="roundRect">
            <a:avLst>
              <a:gd name="adj" fmla="val 3820"/>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a:off x="852650" y="1397450"/>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84" name="Google Shape;684;p51"/>
          <p:cNvGraphicFramePr/>
          <p:nvPr>
            <p:extLst>
              <p:ext uri="{D42A27DB-BD31-4B8C-83A1-F6EECF244321}">
                <p14:modId xmlns:p14="http://schemas.microsoft.com/office/powerpoint/2010/main" val="2106536444"/>
              </p:ext>
            </p:extLst>
          </p:nvPr>
        </p:nvGraphicFramePr>
        <p:xfrm>
          <a:off x="851255" y="1366804"/>
          <a:ext cx="2295400" cy="3077832"/>
        </p:xfrm>
        <a:graphic>
          <a:graphicData uri="http://schemas.openxmlformats.org/drawingml/2006/table">
            <a:tbl>
              <a:tblPr>
                <a:noFill/>
                <a:tableStyleId>{9E7157AC-E275-42F0-A812-E037CD4AB34F}</a:tableStyleId>
              </a:tblPr>
              <a:tblGrid>
                <a:gridCol w="1147700">
                  <a:extLst>
                    <a:ext uri="{9D8B030D-6E8A-4147-A177-3AD203B41FA5}">
                      <a16:colId xmlns:a16="http://schemas.microsoft.com/office/drawing/2014/main" val="20000"/>
                    </a:ext>
                  </a:extLst>
                </a:gridCol>
                <a:gridCol w="1147700">
                  <a:extLst>
                    <a:ext uri="{9D8B030D-6E8A-4147-A177-3AD203B41FA5}">
                      <a16:colId xmlns:a16="http://schemas.microsoft.com/office/drawing/2014/main" val="20001"/>
                    </a:ext>
                  </a:extLst>
                </a:gridCol>
              </a:tblGrid>
              <a:tr h="512972">
                <a:tc rowSpan="6" gridSpan="2">
                  <a:txBody>
                    <a:bodyPr/>
                    <a:lstStyle/>
                    <a:p>
                      <a:pPr marL="0" lvl="0" indent="0" algn="l" rtl="0">
                        <a:lnSpc>
                          <a:spcPct val="100000"/>
                        </a:lnSpc>
                        <a:spcBef>
                          <a:spcPts val="0"/>
                        </a:spcBef>
                        <a:spcAft>
                          <a:spcPts val="0"/>
                        </a:spcAft>
                        <a:buNone/>
                      </a:pPr>
                      <a:r>
                        <a:rPr lang="en" sz="1800" b="1" dirty="0">
                          <a:solidFill>
                            <a:schemeClr val="dk1"/>
                          </a:solidFill>
                          <a:latin typeface="Work Sans"/>
                          <a:ea typeface="Work Sans"/>
                          <a:cs typeface="Work Sans"/>
                        </a:rPr>
                        <a:t>System Admin</a:t>
                      </a:r>
                    </a:p>
                    <a:p>
                      <a:pPr marL="0" lvl="0" indent="0" algn="l">
                        <a:lnSpc>
                          <a:spcPct val="100000"/>
                        </a:lnSpc>
                        <a:spcBef>
                          <a:spcPts val="0"/>
                        </a:spcBef>
                        <a:spcAft>
                          <a:spcPts val="0"/>
                        </a:spcAft>
                        <a:buNone/>
                      </a:pPr>
                      <a:r>
                        <a:rPr lang="en" sz="1200" b="0" i="0" u="none" strike="noStrike" noProof="0" dirty="0">
                          <a:solidFill>
                            <a:schemeClr val="tx1"/>
                          </a:solidFill>
                        </a:rPr>
                        <a:t>Elle </a:t>
                      </a:r>
                      <a:r>
                        <a:rPr lang="en" sz="1200" b="0" i="0" u="none" strike="noStrike" noProof="0" dirty="0" err="1">
                          <a:solidFill>
                            <a:schemeClr val="tx1"/>
                          </a:solidFill>
                        </a:rPr>
                        <a:t>permet</a:t>
                      </a:r>
                      <a:r>
                        <a:rPr lang="en" sz="1200" b="0" i="0" u="none" strike="noStrike" noProof="0" dirty="0">
                          <a:solidFill>
                            <a:schemeClr val="tx1"/>
                          </a:solidFill>
                        </a:rPr>
                        <a:t> de </a:t>
                      </a:r>
                      <a:r>
                        <a:rPr lang="en" sz="1200" b="0" i="0" u="none" strike="noStrike" noProof="0" dirty="0" err="1">
                          <a:solidFill>
                            <a:schemeClr val="tx1"/>
                          </a:solidFill>
                        </a:rPr>
                        <a:t>comprendre</a:t>
                      </a:r>
                      <a:r>
                        <a:rPr lang="en" sz="1200" b="0" i="0" u="none" strike="noStrike" noProof="0" dirty="0">
                          <a:solidFill>
                            <a:schemeClr val="tx1"/>
                          </a:solidFill>
                        </a:rPr>
                        <a:t> </a:t>
                      </a:r>
                      <a:r>
                        <a:rPr lang="en" sz="1200" b="0" i="0" u="none" strike="noStrike" noProof="0" dirty="0" err="1">
                          <a:solidFill>
                            <a:schemeClr val="tx1"/>
                          </a:solidFill>
                        </a:rPr>
                        <a:t>l'application</a:t>
                      </a:r>
                      <a:r>
                        <a:rPr lang="en" sz="1200" b="0" i="0" u="none" strike="noStrike" noProof="0" dirty="0">
                          <a:solidFill>
                            <a:schemeClr val="tx1"/>
                          </a:solidFill>
                        </a:rPr>
                        <a:t> de manière </a:t>
                      </a:r>
                      <a:r>
                        <a:rPr lang="en" sz="1200" b="0" i="0" u="none" strike="noStrike" noProof="0" dirty="0" err="1">
                          <a:solidFill>
                            <a:schemeClr val="tx1"/>
                          </a:solidFill>
                        </a:rPr>
                        <a:t>systématique</a:t>
                      </a:r>
                      <a:r>
                        <a:rPr lang="en" sz="1200" b="0" i="0" u="none" strike="noStrike" noProof="0" dirty="0">
                          <a:solidFill>
                            <a:schemeClr val="tx1"/>
                          </a:solidFill>
                        </a:rPr>
                        <a:t>, </a:t>
                      </a:r>
                      <a:r>
                        <a:rPr lang="en" sz="1200" b="0" i="0" u="none" strike="noStrike" noProof="0" dirty="0" err="1">
                          <a:solidFill>
                            <a:schemeClr val="tx1"/>
                          </a:solidFill>
                        </a:rPr>
                        <a:t>c'est</a:t>
                      </a:r>
                      <a:r>
                        <a:rPr lang="en" sz="1200" b="0" i="0" u="none" strike="noStrike" noProof="0" dirty="0">
                          <a:solidFill>
                            <a:schemeClr val="tx1"/>
                          </a:solidFill>
                        </a:rPr>
                        <a:t>-à-dire comment le </a:t>
                      </a:r>
                      <a:r>
                        <a:rPr lang="en" sz="1200" b="0" i="0" u="none" strike="noStrike" noProof="0" dirty="0" err="1">
                          <a:solidFill>
                            <a:schemeClr val="tx1"/>
                          </a:solidFill>
                        </a:rPr>
                        <a:t>système</a:t>
                      </a:r>
                      <a:r>
                        <a:rPr lang="en" sz="1200" b="0" i="0" u="none" strike="noStrike" noProof="0" dirty="0">
                          <a:solidFill>
                            <a:schemeClr val="tx1"/>
                          </a:solidFill>
                        </a:rPr>
                        <a:t> </a:t>
                      </a:r>
                      <a:r>
                        <a:rPr lang="en" sz="1200" b="0" i="0" u="none" strike="noStrike" noProof="0" dirty="0" err="1">
                          <a:solidFill>
                            <a:schemeClr val="tx1"/>
                          </a:solidFill>
                        </a:rPr>
                        <a:t>fonctio</a:t>
                      </a:r>
                      <a:r>
                        <a:rPr lang="en" sz="1200" b="0" i="0" u="none" strike="noStrike" noProof="0" dirty="0" err="1">
                          <a:solidFill>
                            <a:srgbClr val="374151"/>
                          </a:solidFill>
                        </a:rPr>
                        <a:t>nne</a:t>
                      </a:r>
                      <a:r>
                        <a:rPr lang="en" sz="1200" b="0" i="0" u="none" strike="noStrike" noProof="0" dirty="0">
                          <a:solidFill>
                            <a:srgbClr val="374151"/>
                          </a:solidFill>
                        </a:rPr>
                        <a:t> au </a:t>
                      </a:r>
                      <a:r>
                        <a:rPr lang="en" sz="1200" b="0" i="0" u="none" strike="noStrike" noProof="0" dirty="0" err="1">
                          <a:solidFill>
                            <a:srgbClr val="374151"/>
                          </a:solidFill>
                        </a:rPr>
                        <a:t>niveaux</a:t>
                      </a:r>
                      <a:r>
                        <a:rPr lang="en" sz="1200" b="0" i="0" u="none" strike="noStrike" noProof="0" dirty="0">
                          <a:solidFill>
                            <a:srgbClr val="374151"/>
                          </a:solidFill>
                        </a:rPr>
                        <a:t> </a:t>
                      </a:r>
                      <a:r>
                        <a:rPr lang="en" sz="1200" b="0" i="0" u="none" strike="noStrike" noProof="0" dirty="0" err="1">
                          <a:solidFill>
                            <a:srgbClr val="374151"/>
                          </a:solidFill>
                        </a:rPr>
                        <a:t>Adminstrateur</a:t>
                      </a:r>
                      <a:r>
                        <a:rPr lang="en" sz="1200" b="0" i="0" u="none" strike="noStrike" noProof="0" dirty="0">
                          <a:solidFill>
                            <a:srgbClr val="374151"/>
                          </a:solidFill>
                        </a:rPr>
                        <a:t>  </a:t>
                      </a:r>
                      <a:endParaRPr lang="en" dirty="0"/>
                    </a:p>
                  </a:txBody>
                  <a:tcPr marL="182875" marR="91425" marT="91425" marB="91425">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rowSpan="6" hMerge="1">
                  <a:txBody>
                    <a:bodyPr/>
                    <a:lstStyle/>
                    <a:p>
                      <a:endParaRPr lang="en-US"/>
                    </a:p>
                  </a:txBody>
                  <a:tcPr/>
                </a:tc>
                <a:extLst>
                  <a:ext uri="{0D108BD9-81ED-4DB2-BD59-A6C34878D82A}">
                    <a16:rowId xmlns:a16="http://schemas.microsoft.com/office/drawing/2014/main" val="10000"/>
                  </a:ext>
                </a:extLst>
              </a:tr>
              <a:tr h="512972">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512972">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512972">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512972">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512972">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bl>
          </a:graphicData>
        </a:graphic>
      </p:graphicFrame>
      <p:sp>
        <p:nvSpPr>
          <p:cNvPr id="685" name="Google Shape;685;p51"/>
          <p:cNvSpPr/>
          <p:nvPr/>
        </p:nvSpPr>
        <p:spPr>
          <a:xfrm>
            <a:off x="3560204" y="1040547"/>
            <a:ext cx="5350277" cy="3542587"/>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r>
              <a:rPr lang="en" dirty="0" err="1"/>
              <a:t>Diagramme</a:t>
            </a:r>
            <a:r>
              <a:rPr lang="en" dirty="0"/>
              <a:t> de </a:t>
            </a:r>
            <a:r>
              <a:rPr lang="en" dirty="0" err="1"/>
              <a:t>cas</a:t>
            </a:r>
            <a:r>
              <a:rPr lang="en" dirty="0"/>
              <a:t> </a:t>
            </a:r>
            <a:r>
              <a:rPr lang="en" dirty="0" err="1"/>
              <a:t>d'utilisation</a:t>
            </a:r>
          </a:p>
        </p:txBody>
      </p:sp>
      <p:pic>
        <p:nvPicPr>
          <p:cNvPr id="3" name="Picture 2">
            <a:extLst>
              <a:ext uri="{FF2B5EF4-FFF2-40B4-BE49-F238E27FC236}">
                <a16:creationId xmlns:a16="http://schemas.microsoft.com/office/drawing/2014/main" id="{AC596236-5A27-49AE-9107-BEB956717026}"/>
              </a:ext>
            </a:extLst>
          </p:cNvPr>
          <p:cNvPicPr>
            <a:picLocks noChangeAspect="1"/>
          </p:cNvPicPr>
          <p:nvPr/>
        </p:nvPicPr>
        <p:blipFill>
          <a:blip r:embed="rId3"/>
          <a:stretch>
            <a:fillRect/>
          </a:stretch>
        </p:blipFill>
        <p:spPr>
          <a:xfrm>
            <a:off x="3744685" y="1124856"/>
            <a:ext cx="4942115" cy="32391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6"/>
          <p:cNvSpPr/>
          <p:nvPr/>
        </p:nvSpPr>
        <p:spPr>
          <a:xfrm>
            <a:off x="3564550" y="8642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3749105" y="1049500"/>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txBox="1">
            <a:spLocks noGrp="1"/>
          </p:cNvSpPr>
          <p:nvPr>
            <p:ph type="title"/>
          </p:nvPr>
        </p:nvSpPr>
        <p:spPr>
          <a:xfrm>
            <a:off x="372536" y="2974862"/>
            <a:ext cx="8518822" cy="795900"/>
          </a:xfrm>
          <a:prstGeom prst="rect">
            <a:avLst/>
          </a:prstGeom>
        </p:spPr>
        <p:txBody>
          <a:bodyPr spcFirstLastPara="1" wrap="square" lIns="91425" tIns="91425" rIns="91425" bIns="91425" anchor="ctr" anchorCtr="0">
            <a:noAutofit/>
          </a:bodyPr>
          <a:lstStyle/>
          <a:p>
            <a:r>
              <a:rPr lang="en" err="1"/>
              <a:t>Réalisation</a:t>
            </a:r>
            <a:r>
              <a:rPr lang="en" dirty="0"/>
              <a:t> da </a:t>
            </a:r>
            <a:r>
              <a:rPr lang="en" err="1"/>
              <a:t>l'application</a:t>
            </a:r>
            <a:r>
              <a:rPr lang="en" dirty="0"/>
              <a:t> </a:t>
            </a:r>
          </a:p>
        </p:txBody>
      </p:sp>
      <p:sp>
        <p:nvSpPr>
          <p:cNvPr id="581" name="Google Shape;581;p46"/>
          <p:cNvSpPr txBox="1">
            <a:spLocks noGrp="1"/>
          </p:cNvSpPr>
          <p:nvPr>
            <p:ph type="title" idx="2"/>
          </p:nvPr>
        </p:nvSpPr>
        <p:spPr>
          <a:xfrm>
            <a:off x="3749850" y="1482700"/>
            <a:ext cx="16443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67"/>
          <p:cNvSpPr txBox="1">
            <a:spLocks noGrp="1"/>
          </p:cNvSpPr>
          <p:nvPr>
            <p:ph type="title"/>
          </p:nvPr>
        </p:nvSpPr>
        <p:spPr>
          <a:xfrm>
            <a:off x="924250" y="1978550"/>
            <a:ext cx="3858900" cy="7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1015" name="Google Shape;1015;p67"/>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713225" y="539500"/>
            <a:ext cx="7717800" cy="1202214"/>
          </a:xfrm>
          <a:prstGeom prst="rect">
            <a:avLst/>
          </a:prstGeom>
        </p:spPr>
        <p:txBody>
          <a:bodyPr spcFirstLastPara="1" wrap="square" lIns="91425" tIns="91425" rIns="91425" bIns="91425" anchor="ctr" anchorCtr="0">
            <a:noAutofit/>
          </a:bodyPr>
          <a:lstStyle/>
          <a:p>
            <a:r>
              <a:rPr lang="en" dirty="0"/>
              <a:t>Conclusion </a:t>
            </a:r>
            <a:r>
              <a:rPr lang="en" dirty="0" err="1"/>
              <a:t>géneral</a:t>
            </a:r>
            <a:endParaRPr dirty="0"/>
          </a:p>
        </p:txBody>
      </p:sp>
      <p:sp>
        <p:nvSpPr>
          <p:cNvPr id="422" name="Google Shape;422;p37"/>
          <p:cNvSpPr txBox="1">
            <a:spLocks noGrp="1"/>
          </p:cNvSpPr>
          <p:nvPr>
            <p:ph type="subTitle" idx="1"/>
          </p:nvPr>
        </p:nvSpPr>
        <p:spPr>
          <a:xfrm>
            <a:off x="681253" y="1040572"/>
            <a:ext cx="7717800" cy="4104206"/>
          </a:xfrm>
          <a:prstGeom prst="rect">
            <a:avLst/>
          </a:prstGeom>
        </p:spPr>
        <p:txBody>
          <a:bodyPr spcFirstLastPara="1" wrap="square" lIns="91425" tIns="91425" rIns="91425" bIns="91425" anchor="ctr" anchorCtr="0">
            <a:noAutofit/>
          </a:bodyPr>
          <a:lstStyle/>
          <a:p>
            <a:pPr marL="0" indent="0">
              <a:buClr>
                <a:schemeClr val="dk1"/>
              </a:buClr>
              <a:buSzPts val="1100"/>
              <a:buNone/>
            </a:pPr>
            <a:r>
              <a:rPr lang="fr-FR" dirty="0"/>
              <a:t>Notre projet e-</a:t>
            </a:r>
            <a:r>
              <a:rPr lang="fr-FR" dirty="0" err="1"/>
              <a:t>banking</a:t>
            </a:r>
            <a:r>
              <a:rPr lang="fr-FR" dirty="0"/>
              <a:t> que nous avons entrepris vise à révolutionner la manière dont les services bancaires sont offerts et consommés. En intégrant des technologies de pointe et en mettant l'accent sur l'expérience utilisateur, nous avons réussi à créer une plateforme bancaire numérique qui répond aux besoins modernes des consommateurs et des institutions financières.</a:t>
            </a:r>
          </a:p>
          <a:p>
            <a:pPr marL="0" indent="0">
              <a:buClr>
                <a:schemeClr val="dk1"/>
              </a:buClr>
              <a:buSzPts val="1100"/>
              <a:buNone/>
            </a:pPr>
            <a:endParaRPr lang="en" dirty="0"/>
          </a:p>
          <a:p>
            <a:pPr>
              <a:buClr>
                <a:schemeClr val="dk1"/>
              </a:buClr>
            </a:pPr>
            <a:r>
              <a:rPr lang="en-US" dirty="0"/>
              <a:t>Digitalisation des Services Bancaires</a:t>
            </a:r>
            <a:r>
              <a:rPr lang="en" dirty="0"/>
              <a:t>. </a:t>
            </a:r>
          </a:p>
          <a:p>
            <a:pPr>
              <a:buClr>
                <a:schemeClr val="dk1"/>
              </a:buClr>
            </a:pPr>
            <a:r>
              <a:rPr lang="en-US" dirty="0"/>
              <a:t>Sécurité Renforcée </a:t>
            </a:r>
            <a:r>
              <a:rPr lang="en" dirty="0"/>
              <a:t>. </a:t>
            </a:r>
            <a:endParaRPr dirty="0"/>
          </a:p>
          <a:p>
            <a:r>
              <a:rPr lang="en-US" dirty="0"/>
              <a:t>Expérience Utilisateur Améliorée</a:t>
            </a:r>
            <a:r>
              <a:rPr lang="en" dirty="0"/>
              <a:t>, </a:t>
            </a:r>
          </a:p>
          <a:p>
            <a:r>
              <a:rPr lang="en-US" dirty="0"/>
              <a:t>Interopérabilité et Scalabilité</a:t>
            </a:r>
            <a:r>
              <a:rPr lang="en" dirty="0"/>
              <a:t>. </a:t>
            </a:r>
            <a:endParaRPr dirty="0"/>
          </a:p>
          <a:p>
            <a:pPr marL="152400" indent="0">
              <a:spcBef>
                <a:spcPts val="1600"/>
              </a:spcBef>
              <a:buClr>
                <a:schemeClr val="dk1"/>
              </a:buClr>
              <a:buNone/>
            </a:pPr>
            <a:endParaRPr lang="e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77"/>
          <p:cNvSpPr txBox="1">
            <a:spLocks noGrp="1"/>
          </p:cNvSpPr>
          <p:nvPr>
            <p:ph type="title"/>
          </p:nvPr>
        </p:nvSpPr>
        <p:spPr>
          <a:xfrm>
            <a:off x="817122" y="147844"/>
            <a:ext cx="7717800" cy="1755299"/>
          </a:xfrm>
          <a:prstGeom prst="rect">
            <a:avLst/>
          </a:prstGeom>
        </p:spPr>
        <p:txBody>
          <a:bodyPr spcFirstLastPara="1" wrap="square" lIns="91425" tIns="91425" rIns="91425" bIns="91425" anchor="ctr" anchorCtr="0">
            <a:noAutofit/>
          </a:bodyPr>
          <a:lstStyle/>
          <a:p>
            <a:r>
              <a:rPr lang="en" dirty="0"/>
              <a:t>Merci pour </a:t>
            </a:r>
            <a:r>
              <a:rPr lang="en" dirty="0" err="1"/>
              <a:t>votre</a:t>
            </a:r>
            <a:r>
              <a:rPr lang="en" dirty="0"/>
              <a:t> attention </a:t>
            </a:r>
          </a:p>
        </p:txBody>
      </p:sp>
      <p:sp>
        <p:nvSpPr>
          <p:cNvPr id="1223" name="Google Shape;1223;p77"/>
          <p:cNvSpPr txBox="1">
            <a:spLocks noGrp="1"/>
          </p:cNvSpPr>
          <p:nvPr>
            <p:ph type="subTitle" idx="1"/>
          </p:nvPr>
        </p:nvSpPr>
        <p:spPr>
          <a:xfrm>
            <a:off x="747129" y="1931109"/>
            <a:ext cx="7717800" cy="12160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r>
              <a:rPr lang="en" dirty="0">
                <a:uFill>
                  <a:noFill/>
                </a:uFill>
                <a:hlinkClick r:id="rId3"/>
              </a:rPr>
              <a:t>mbaremedsalemmbare@gmail.com</a:t>
            </a:r>
            <a:endParaRPr dirty="0"/>
          </a:p>
          <a:p>
            <a:pPr marL="0" indent="0"/>
            <a:r>
              <a:rPr lang="en" dirty="0"/>
              <a:t>+22241479873</a:t>
            </a:r>
          </a:p>
          <a:p>
            <a:pPr marL="0" indent="0">
              <a:lnSpc>
                <a:spcPct val="114999"/>
              </a:lnSpc>
            </a:pPr>
            <a:r>
              <a:rPr lang="en"/>
              <a:t> http://ctibtikar.pythonanywhere.com/home/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p:nvPr/>
        </p:nvSpPr>
        <p:spPr>
          <a:xfrm rot="10800000">
            <a:off x="4873407" y="2429097"/>
            <a:ext cx="3744426" cy="811705"/>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8" name="Google Shape;428;p38"/>
          <p:cNvSpPr/>
          <p:nvPr/>
        </p:nvSpPr>
        <p:spPr>
          <a:xfrm rot="10800000">
            <a:off x="4965621" y="2513732"/>
            <a:ext cx="3548304" cy="675250"/>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4729940" y="2467850"/>
            <a:ext cx="619905" cy="623901"/>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4779981" y="2509899"/>
            <a:ext cx="531244" cy="535239"/>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txBox="1">
            <a:spLocks noGrp="1"/>
          </p:cNvSpPr>
          <p:nvPr>
            <p:ph type="title" idx="15"/>
          </p:nvPr>
        </p:nvSpPr>
        <p:spPr>
          <a:xfrm>
            <a:off x="4704568" y="2570994"/>
            <a:ext cx="726042" cy="4639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32" name="Google Shape;432;p38"/>
          <p:cNvSpPr/>
          <p:nvPr/>
        </p:nvSpPr>
        <p:spPr>
          <a:xfrm rot="10800000">
            <a:off x="978038" y="2481052"/>
            <a:ext cx="3616540" cy="743766"/>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3" name="Google Shape;433;p38"/>
          <p:cNvSpPr/>
          <p:nvPr/>
        </p:nvSpPr>
        <p:spPr>
          <a:xfrm rot="10800000">
            <a:off x="1002638" y="2561597"/>
            <a:ext cx="3442549" cy="575338"/>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8"/>
          <p:cNvSpPr/>
          <p:nvPr/>
        </p:nvSpPr>
        <p:spPr>
          <a:xfrm rot="10800000">
            <a:off x="4873407" y="1553738"/>
            <a:ext cx="3640518" cy="819699"/>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5" name="Google Shape;435;p38"/>
          <p:cNvSpPr/>
          <p:nvPr/>
        </p:nvSpPr>
        <p:spPr>
          <a:xfrm rot="10800000">
            <a:off x="4953957" y="1654265"/>
            <a:ext cx="3478518" cy="615303"/>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rot="10800000">
            <a:off x="878126" y="1565728"/>
            <a:ext cx="3744426" cy="86366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7" name="Google Shape;437;p38"/>
          <p:cNvSpPr/>
          <p:nvPr/>
        </p:nvSpPr>
        <p:spPr>
          <a:xfrm rot="10800000">
            <a:off x="926704" y="1666255"/>
            <a:ext cx="3534469" cy="687239"/>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4737933" y="1661869"/>
            <a:ext cx="615907" cy="599919"/>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4771987" y="1711908"/>
            <a:ext cx="535242" cy="51126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778844" y="2522998"/>
            <a:ext cx="639886" cy="659867"/>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804907" y="2569042"/>
            <a:ext cx="579201" cy="575205"/>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718898" y="1653874"/>
            <a:ext cx="671857" cy="643883"/>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756947" y="1707909"/>
            <a:ext cx="595188" cy="555223"/>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txBox="1">
            <a:spLocks noGrp="1"/>
          </p:cNvSpPr>
          <p:nvPr>
            <p:ph type="subTitle" idx="14"/>
          </p:nvPr>
        </p:nvSpPr>
        <p:spPr>
          <a:xfrm>
            <a:off x="1476683" y="1709362"/>
            <a:ext cx="25332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p>
        </p:txBody>
      </p:sp>
      <p:sp>
        <p:nvSpPr>
          <p:cNvPr id="447" name="Google Shape;447;p38"/>
          <p:cNvSpPr txBox="1">
            <a:spLocks noGrp="1"/>
          </p:cNvSpPr>
          <p:nvPr>
            <p:ph type="subTitle" idx="2"/>
          </p:nvPr>
        </p:nvSpPr>
        <p:spPr>
          <a:xfrm>
            <a:off x="5380060" y="1768857"/>
            <a:ext cx="2533200" cy="370800"/>
          </a:xfrm>
          <a:prstGeom prst="rect">
            <a:avLst/>
          </a:prstGeom>
        </p:spPr>
        <p:txBody>
          <a:bodyPr spcFirstLastPara="1" wrap="square" lIns="91425" tIns="91425" rIns="91425" bIns="91425" anchor="ctr" anchorCtr="0">
            <a:noAutofit/>
          </a:bodyPr>
          <a:lstStyle/>
          <a:p>
            <a:pPr marL="0" indent="0"/>
            <a:endParaRPr lang="en" dirty="0"/>
          </a:p>
          <a:p>
            <a:pPr marL="0" indent="0"/>
            <a:r>
              <a:rPr lang="en" dirty="0"/>
              <a:t>Outils utilisé</a:t>
            </a:r>
          </a:p>
          <a:p>
            <a:pPr marL="0" indent="0"/>
            <a:endParaRPr lang="en" dirty="0"/>
          </a:p>
        </p:txBody>
      </p:sp>
      <p:sp>
        <p:nvSpPr>
          <p:cNvPr id="448" name="Google Shape;448;p3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r>
              <a:rPr lang="en"/>
              <a:t>Le</a:t>
            </a:r>
            <a:r>
              <a:rPr lang="en">
                <a:solidFill>
                  <a:srgbClr val="595F6B"/>
                </a:solidFill>
              </a:rPr>
              <a:t> plan de la </a:t>
            </a:r>
            <a:r>
              <a:rPr lang="en" err="1">
                <a:solidFill>
                  <a:srgbClr val="595F6B"/>
                </a:solidFill>
              </a:rPr>
              <a:t>présentation</a:t>
            </a:r>
            <a:r>
              <a:rPr lang="en">
                <a:solidFill>
                  <a:srgbClr val="595F6B"/>
                </a:solidFill>
              </a:rPr>
              <a:t> </a:t>
            </a:r>
            <a:endParaRPr lang="en-US" sz="4000">
              <a:solidFill>
                <a:srgbClr val="000000"/>
              </a:solidFill>
              <a:latin typeface="TimesNewRomanPSMT"/>
            </a:endParaRPr>
          </a:p>
        </p:txBody>
      </p:sp>
      <p:sp>
        <p:nvSpPr>
          <p:cNvPr id="449" name="Google Shape;449;p38"/>
          <p:cNvSpPr txBox="1">
            <a:spLocks noGrp="1"/>
          </p:cNvSpPr>
          <p:nvPr>
            <p:ph type="title" idx="5"/>
          </p:nvPr>
        </p:nvSpPr>
        <p:spPr>
          <a:xfrm>
            <a:off x="746602" y="2666914"/>
            <a:ext cx="699833" cy="3520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0" name="Google Shape;450;p38"/>
          <p:cNvSpPr txBox="1">
            <a:spLocks noGrp="1"/>
          </p:cNvSpPr>
          <p:nvPr>
            <p:ph type="title" idx="6"/>
          </p:nvPr>
        </p:nvSpPr>
        <p:spPr>
          <a:xfrm>
            <a:off x="4704568" y="1799544"/>
            <a:ext cx="674087" cy="3360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2" name="Google Shape;452;p38"/>
          <p:cNvSpPr txBox="1">
            <a:spLocks noGrp="1"/>
          </p:cNvSpPr>
          <p:nvPr>
            <p:ph type="subTitle" idx="8"/>
          </p:nvPr>
        </p:nvSpPr>
        <p:spPr>
          <a:xfrm>
            <a:off x="1448773" y="2668208"/>
            <a:ext cx="3089840" cy="374796"/>
          </a:xfrm>
          <a:prstGeom prst="rect">
            <a:avLst/>
          </a:prstGeom>
        </p:spPr>
        <p:txBody>
          <a:bodyPr spcFirstLastPara="1" wrap="square" lIns="91425" tIns="91425" rIns="91425" bIns="91425" anchor="ctr" anchorCtr="0">
            <a:noAutofit/>
          </a:bodyPr>
          <a:lstStyle/>
          <a:p>
            <a:pPr marL="0" indent="0"/>
            <a:r>
              <a:rPr lang="en" dirty="0"/>
              <a:t>Environnement du travail</a:t>
            </a:r>
          </a:p>
        </p:txBody>
      </p:sp>
      <p:sp>
        <p:nvSpPr>
          <p:cNvPr id="454" name="Google Shape;454;p38"/>
          <p:cNvSpPr txBox="1">
            <a:spLocks noGrp="1"/>
          </p:cNvSpPr>
          <p:nvPr>
            <p:ph type="subTitle" idx="13"/>
          </p:nvPr>
        </p:nvSpPr>
        <p:spPr>
          <a:xfrm>
            <a:off x="5370014" y="2584664"/>
            <a:ext cx="3360475" cy="370800"/>
          </a:xfrm>
          <a:prstGeom prst="rect">
            <a:avLst/>
          </a:prstGeom>
        </p:spPr>
        <p:txBody>
          <a:bodyPr spcFirstLastPara="1" wrap="square" lIns="91425" tIns="91425" rIns="91425" bIns="91425" anchor="ctr" anchorCtr="0">
            <a:noAutofit/>
          </a:bodyPr>
          <a:lstStyle/>
          <a:p>
            <a:pPr marL="0" indent="0"/>
            <a:r>
              <a:rPr lang="en" dirty="0"/>
              <a:t>conception de l'application</a:t>
            </a:r>
          </a:p>
        </p:txBody>
      </p:sp>
      <p:sp>
        <p:nvSpPr>
          <p:cNvPr id="455" name="Google Shape;455;p38"/>
          <p:cNvSpPr txBox="1">
            <a:spLocks noGrp="1"/>
          </p:cNvSpPr>
          <p:nvPr>
            <p:ph type="title" idx="4"/>
          </p:nvPr>
        </p:nvSpPr>
        <p:spPr>
          <a:xfrm>
            <a:off x="758788" y="1797702"/>
            <a:ext cx="595924" cy="360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4" name="Google Shape;432;p38">
            <a:extLst>
              <a:ext uri="{FF2B5EF4-FFF2-40B4-BE49-F238E27FC236}">
                <a16:creationId xmlns:a16="http://schemas.microsoft.com/office/drawing/2014/main" id="{F4D7C3E2-4187-A641-A244-745FC4398D16}"/>
              </a:ext>
            </a:extLst>
          </p:cNvPr>
          <p:cNvSpPr/>
          <p:nvPr/>
        </p:nvSpPr>
        <p:spPr>
          <a:xfrm rot="10800000">
            <a:off x="966050" y="3264368"/>
            <a:ext cx="3660501" cy="731777"/>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433;p38">
            <a:extLst>
              <a:ext uri="{FF2B5EF4-FFF2-40B4-BE49-F238E27FC236}">
                <a16:creationId xmlns:a16="http://schemas.microsoft.com/office/drawing/2014/main" id="{0AC2D541-2704-D99A-8238-8CCBB1797DA2}"/>
              </a:ext>
            </a:extLst>
          </p:cNvPr>
          <p:cNvSpPr/>
          <p:nvPr/>
        </p:nvSpPr>
        <p:spPr>
          <a:xfrm rot="10800000">
            <a:off x="994645" y="3352905"/>
            <a:ext cx="3566441" cy="575338"/>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38">
            <a:extLst>
              <a:ext uri="{FF2B5EF4-FFF2-40B4-BE49-F238E27FC236}">
                <a16:creationId xmlns:a16="http://schemas.microsoft.com/office/drawing/2014/main" id="{265B6AA3-5C49-839A-2333-8CC5C77E4955}"/>
              </a:ext>
            </a:extLst>
          </p:cNvPr>
          <p:cNvSpPr/>
          <p:nvPr/>
        </p:nvSpPr>
        <p:spPr>
          <a:xfrm>
            <a:off x="778844" y="3314306"/>
            <a:ext cx="639886" cy="659867"/>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1;p38">
            <a:extLst>
              <a:ext uri="{FF2B5EF4-FFF2-40B4-BE49-F238E27FC236}">
                <a16:creationId xmlns:a16="http://schemas.microsoft.com/office/drawing/2014/main" id="{491E0790-1805-7820-EEB1-E76D81C6F23E}"/>
              </a:ext>
            </a:extLst>
          </p:cNvPr>
          <p:cNvSpPr/>
          <p:nvPr/>
        </p:nvSpPr>
        <p:spPr>
          <a:xfrm>
            <a:off x="804907" y="3360350"/>
            <a:ext cx="579201" cy="575205"/>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9;p38">
            <a:extLst>
              <a:ext uri="{FF2B5EF4-FFF2-40B4-BE49-F238E27FC236}">
                <a16:creationId xmlns:a16="http://schemas.microsoft.com/office/drawing/2014/main" id="{90D9BE4F-C96C-F8E7-3382-7724DDE72E27}"/>
              </a:ext>
            </a:extLst>
          </p:cNvPr>
          <p:cNvSpPr txBox="1">
            <a:spLocks/>
          </p:cNvSpPr>
          <p:nvPr/>
        </p:nvSpPr>
        <p:spPr>
          <a:xfrm>
            <a:off x="755128" y="3466748"/>
            <a:ext cx="699833" cy="3520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Work Sans"/>
              <a:buNone/>
              <a:defRPr sz="24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9pPr>
          </a:lstStyle>
          <a:p>
            <a:r>
              <a:rPr lang="en"/>
              <a:t>05</a:t>
            </a:r>
          </a:p>
        </p:txBody>
      </p:sp>
      <p:sp>
        <p:nvSpPr>
          <p:cNvPr id="31" name="Google Shape;452;p38">
            <a:extLst>
              <a:ext uri="{FF2B5EF4-FFF2-40B4-BE49-F238E27FC236}">
                <a16:creationId xmlns:a16="http://schemas.microsoft.com/office/drawing/2014/main" id="{25C7B91E-D5CE-D6C1-8D70-BBE808091660}"/>
              </a:ext>
            </a:extLst>
          </p:cNvPr>
          <p:cNvSpPr txBox="1">
            <a:spLocks/>
          </p:cNvSpPr>
          <p:nvPr/>
        </p:nvSpPr>
        <p:spPr>
          <a:xfrm>
            <a:off x="1343842" y="3434841"/>
            <a:ext cx="3512341" cy="3668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a:buNone/>
              <a:defRPr sz="1800" b="1" i="0" u="none" strike="noStrike" cap="none">
                <a:solidFill>
                  <a:schemeClr val="dk1"/>
                </a:solidFill>
                <a:latin typeface="Work Sans"/>
                <a:ea typeface="Work Sans"/>
                <a:cs typeface="Work Sans"/>
                <a:sym typeface="Work Sans"/>
              </a:defRPr>
            </a:lvl1pPr>
            <a:lvl2pPr marL="914400" marR="0" lvl="1"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9pPr>
          </a:lstStyle>
          <a:p>
            <a:pPr marL="0" indent="0"/>
            <a:endParaRPr lang="en" dirty="0"/>
          </a:p>
          <a:p>
            <a:pPr marL="0" indent="0"/>
            <a:r>
              <a:rPr lang="en" dirty="0"/>
              <a:t>Réalisation de l'application</a:t>
            </a:r>
          </a:p>
          <a:p>
            <a:pPr marL="0" indent="0"/>
            <a:endParaRPr lang="en" dirty="0"/>
          </a:p>
        </p:txBody>
      </p:sp>
      <p:sp>
        <p:nvSpPr>
          <p:cNvPr id="32" name="Google Shape;432;p38">
            <a:extLst>
              <a:ext uri="{FF2B5EF4-FFF2-40B4-BE49-F238E27FC236}">
                <a16:creationId xmlns:a16="http://schemas.microsoft.com/office/drawing/2014/main" id="{F88A956C-0C2F-E6CC-F9DE-0225C0D63F19}"/>
              </a:ext>
            </a:extLst>
          </p:cNvPr>
          <p:cNvSpPr/>
          <p:nvPr/>
        </p:nvSpPr>
        <p:spPr>
          <a:xfrm rot="10800000">
            <a:off x="4906602" y="3292344"/>
            <a:ext cx="3596557" cy="727779"/>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433;p38">
            <a:extLst>
              <a:ext uri="{FF2B5EF4-FFF2-40B4-BE49-F238E27FC236}">
                <a16:creationId xmlns:a16="http://schemas.microsoft.com/office/drawing/2014/main" id="{B9CB8F19-D6D6-BFD8-CACF-F2509EF578C2}"/>
              </a:ext>
            </a:extLst>
          </p:cNvPr>
          <p:cNvSpPr/>
          <p:nvPr/>
        </p:nvSpPr>
        <p:spPr>
          <a:xfrm rot="10800000">
            <a:off x="4947187" y="3368891"/>
            <a:ext cx="3474521" cy="575338"/>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0;p38">
            <a:extLst>
              <a:ext uri="{FF2B5EF4-FFF2-40B4-BE49-F238E27FC236}">
                <a16:creationId xmlns:a16="http://schemas.microsoft.com/office/drawing/2014/main" id="{7E0702C6-595C-D1EA-C09E-D86CC585D544}"/>
              </a:ext>
            </a:extLst>
          </p:cNvPr>
          <p:cNvSpPr/>
          <p:nvPr/>
        </p:nvSpPr>
        <p:spPr>
          <a:xfrm>
            <a:off x="4727389" y="3330292"/>
            <a:ext cx="639886" cy="659867"/>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1;p38">
            <a:extLst>
              <a:ext uri="{FF2B5EF4-FFF2-40B4-BE49-F238E27FC236}">
                <a16:creationId xmlns:a16="http://schemas.microsoft.com/office/drawing/2014/main" id="{959CAA3B-E5A9-D22E-9EF7-78581E9960C6}"/>
              </a:ext>
            </a:extLst>
          </p:cNvPr>
          <p:cNvSpPr/>
          <p:nvPr/>
        </p:nvSpPr>
        <p:spPr>
          <a:xfrm>
            <a:off x="4753452" y="3376336"/>
            <a:ext cx="579201" cy="575205"/>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9;p38">
            <a:extLst>
              <a:ext uri="{FF2B5EF4-FFF2-40B4-BE49-F238E27FC236}">
                <a16:creationId xmlns:a16="http://schemas.microsoft.com/office/drawing/2014/main" id="{D96177CA-53FC-BB09-F014-EC5452F19A6C}"/>
              </a:ext>
            </a:extLst>
          </p:cNvPr>
          <p:cNvSpPr txBox="1">
            <a:spLocks/>
          </p:cNvSpPr>
          <p:nvPr/>
        </p:nvSpPr>
        <p:spPr>
          <a:xfrm>
            <a:off x="4695147" y="3474208"/>
            <a:ext cx="699833" cy="3520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Work Sans"/>
              <a:buNone/>
              <a:defRPr sz="24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9pPr>
          </a:lstStyle>
          <a:p>
            <a:r>
              <a:rPr lang="en"/>
              <a:t>06</a:t>
            </a:r>
          </a:p>
        </p:txBody>
      </p:sp>
      <p:sp>
        <p:nvSpPr>
          <p:cNvPr id="39" name="Google Shape;452;p38">
            <a:extLst>
              <a:ext uri="{FF2B5EF4-FFF2-40B4-BE49-F238E27FC236}">
                <a16:creationId xmlns:a16="http://schemas.microsoft.com/office/drawing/2014/main" id="{792D3D33-7D01-9D3D-41D1-2E253A5F93AF}"/>
              </a:ext>
            </a:extLst>
          </p:cNvPr>
          <p:cNvSpPr txBox="1">
            <a:spLocks/>
          </p:cNvSpPr>
          <p:nvPr/>
        </p:nvSpPr>
        <p:spPr>
          <a:xfrm>
            <a:off x="5365347" y="3447526"/>
            <a:ext cx="3300527" cy="37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a:buNone/>
              <a:defRPr sz="1800" b="1" i="0" u="none" strike="noStrike" cap="none">
                <a:solidFill>
                  <a:schemeClr val="dk1"/>
                </a:solidFill>
                <a:latin typeface="Work Sans"/>
                <a:ea typeface="Work Sans"/>
                <a:cs typeface="Work Sans"/>
                <a:sym typeface="Work Sans"/>
              </a:defRPr>
            </a:lvl1pPr>
            <a:lvl2pPr marL="914400" marR="0" lvl="1"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9pPr>
          </a:lstStyle>
          <a:p>
            <a:pPr marL="0" indent="0"/>
            <a:endParaRPr lang="en" dirty="0"/>
          </a:p>
          <a:p>
            <a:pPr marL="0" indent="0"/>
            <a:r>
              <a:rPr lang="en" dirty="0"/>
              <a:t>Conclusion</a:t>
            </a:r>
          </a:p>
          <a:p>
            <a:pPr marL="0" indent="0"/>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9"/>
          <p:cNvSpPr txBox="1">
            <a:spLocks noGrp="1"/>
          </p:cNvSpPr>
          <p:nvPr>
            <p:ph type="title"/>
          </p:nvPr>
        </p:nvSpPr>
        <p:spPr>
          <a:xfrm>
            <a:off x="2131494" y="1624354"/>
            <a:ext cx="7252164" cy="124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73"/>
          <p:cNvSpPr txBox="1">
            <a:spLocks noGrp="1"/>
          </p:cNvSpPr>
          <p:nvPr>
            <p:ph type="subTitle" idx="1"/>
          </p:nvPr>
        </p:nvSpPr>
        <p:spPr>
          <a:xfrm>
            <a:off x="4412343" y="659071"/>
            <a:ext cx="4572000" cy="3846171"/>
          </a:xfrm>
          <a:prstGeom prst="rect">
            <a:avLst/>
          </a:prstGeom>
        </p:spPr>
        <p:txBody>
          <a:bodyPr spcFirstLastPara="1" wrap="square" lIns="91425" tIns="91425" rIns="91425" bIns="91425" anchor="ctr" anchorCtr="0">
            <a:noAutofit/>
          </a:bodyPr>
          <a:lstStyle/>
          <a:p>
            <a:pPr marL="0" indent="0"/>
            <a:r>
              <a:rPr lang="fr-FR" dirty="0"/>
              <a:t>Le module client de notre e-</a:t>
            </a:r>
            <a:r>
              <a:rPr lang="fr-FR" dirty="0" err="1"/>
              <a:t>banking</a:t>
            </a:r>
            <a:r>
              <a:rPr lang="fr-FR" dirty="0"/>
              <a:t> est conçu pour offrir une gestion fluide et sécurisée de toutes vos transactions financières. Il permet la gestion des paiements, des demandes de remboursement, et la création de cartes Visa, MasterCard, ou PayPal selon vos besoins. Vous pouvez également recharger vos cartes et effectuer des conversions de devises facilement. Notre interface intuitive assure une expérience utilisateur optimale, rendant chaque opération simple et rapide. De plus, toutes les transactions sont protégées par des protocoles de sécurité avancés, garantissant la confidentialité de vos informations financières.</a:t>
            </a:r>
            <a:endParaRPr lang="en" dirty="0"/>
          </a:p>
        </p:txBody>
      </p:sp>
      <p:sp>
        <p:nvSpPr>
          <p:cNvPr id="1165" name="Google Shape;1165;p73"/>
          <p:cNvSpPr txBox="1">
            <a:spLocks noGrp="1"/>
          </p:cNvSpPr>
          <p:nvPr>
            <p:ph type="subTitle" idx="2"/>
          </p:nvPr>
        </p:nvSpPr>
        <p:spPr>
          <a:xfrm>
            <a:off x="4337703" y="452858"/>
            <a:ext cx="3535500" cy="370800"/>
          </a:xfrm>
          <a:prstGeom prst="rect">
            <a:avLst/>
          </a:prstGeom>
        </p:spPr>
        <p:txBody>
          <a:bodyPr spcFirstLastPara="1" wrap="square" lIns="91425" tIns="91425" rIns="91425" bIns="91425" anchor="ctr" anchorCtr="0">
            <a:noAutofit/>
          </a:bodyPr>
          <a:lstStyle/>
          <a:p>
            <a:pPr marL="0" indent="0"/>
            <a:r>
              <a:rPr lang="en" dirty="0"/>
              <a:t> Acueill</a:t>
            </a:r>
            <a:r>
              <a:rPr lang="en-US" dirty="0"/>
              <a:t>e Client</a:t>
            </a:r>
          </a:p>
        </p:txBody>
      </p:sp>
      <p:grpSp>
        <p:nvGrpSpPr>
          <p:cNvPr id="1166" name="Google Shape;1166;p73"/>
          <p:cNvGrpSpPr/>
          <p:nvPr/>
        </p:nvGrpSpPr>
        <p:grpSpPr>
          <a:xfrm>
            <a:off x="475972" y="511285"/>
            <a:ext cx="3864479" cy="3135195"/>
            <a:chOff x="713225" y="1074275"/>
            <a:chExt cx="3864479" cy="3135195"/>
          </a:xfrm>
        </p:grpSpPr>
        <p:sp>
          <p:nvSpPr>
            <p:cNvPr id="1167" name="Google Shape;1167;p73"/>
            <p:cNvSpPr/>
            <p:nvPr/>
          </p:nvSpPr>
          <p:spPr>
            <a:xfrm>
              <a:off x="2153438" y="3730094"/>
              <a:ext cx="979832" cy="421587"/>
            </a:xfrm>
            <a:custGeom>
              <a:avLst/>
              <a:gdLst/>
              <a:ahLst/>
              <a:cxnLst/>
              <a:rect l="l" t="t" r="r" b="b"/>
              <a:pathLst>
                <a:path w="1244231" h="535349" extrusionOk="0">
                  <a:moveTo>
                    <a:pt x="1244231" y="535349"/>
                  </a:moveTo>
                  <a:lnTo>
                    <a:pt x="0" y="535349"/>
                  </a:lnTo>
                  <a:lnTo>
                    <a:pt x="71183" y="0"/>
                  </a:lnTo>
                  <a:lnTo>
                    <a:pt x="1183208" y="0"/>
                  </a:lnTo>
                  <a:close/>
                </a:path>
              </a:pathLst>
            </a:custGeom>
            <a:gradFill>
              <a:gsLst>
                <a:gs pos="0">
                  <a:schemeClr val="lt2"/>
                </a:gs>
                <a:gs pos="100000">
                  <a:schemeClr val="accent1"/>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168" name="Google Shape;1168;p73"/>
            <p:cNvSpPr/>
            <p:nvPr/>
          </p:nvSpPr>
          <p:spPr>
            <a:xfrm>
              <a:off x="713227" y="3377536"/>
              <a:ext cx="3864477" cy="356414"/>
            </a:xfrm>
            <a:custGeom>
              <a:avLst/>
              <a:gdLst/>
              <a:ahLst/>
              <a:cxnLst/>
              <a:rect l="l" t="t" r="r" b="b"/>
              <a:pathLst>
                <a:path w="4907273" h="452589" extrusionOk="0">
                  <a:moveTo>
                    <a:pt x="0" y="0"/>
                  </a:moveTo>
                  <a:lnTo>
                    <a:pt x="0" y="330568"/>
                  </a:lnTo>
                  <a:cubicBezTo>
                    <a:pt x="0" y="397662"/>
                    <a:pt x="54902" y="452589"/>
                    <a:pt x="122059" y="452589"/>
                  </a:cubicBezTo>
                  <a:lnTo>
                    <a:pt x="4785290" y="452589"/>
                  </a:lnTo>
                  <a:cubicBezTo>
                    <a:pt x="4852352" y="452589"/>
                    <a:pt x="4907273" y="397662"/>
                    <a:pt x="4907273" y="330568"/>
                  </a:cubicBezTo>
                  <a:lnTo>
                    <a:pt x="4907273" y="0"/>
                  </a:lnTo>
                  <a:close/>
                </a:path>
              </a:pathLst>
            </a:custGeom>
            <a:gradFill>
              <a:gsLst>
                <a:gs pos="0">
                  <a:srgbClr val="1658F1"/>
                </a:gs>
                <a:gs pos="100000">
                  <a:srgbClr val="36DBE0"/>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169" name="Google Shape;1169;p73"/>
            <p:cNvSpPr/>
            <p:nvPr/>
          </p:nvSpPr>
          <p:spPr>
            <a:xfrm>
              <a:off x="713225" y="1074275"/>
              <a:ext cx="3864477" cy="2306673"/>
            </a:xfrm>
            <a:custGeom>
              <a:avLst/>
              <a:gdLst/>
              <a:ahLst/>
              <a:cxnLst/>
              <a:rect l="l" t="t" r="r" b="b"/>
              <a:pathLst>
                <a:path w="4907273" h="2929108" extrusionOk="0">
                  <a:moveTo>
                    <a:pt x="4907273" y="122040"/>
                  </a:moveTo>
                  <a:cubicBezTo>
                    <a:pt x="4907273" y="54921"/>
                    <a:pt x="4852358" y="0"/>
                    <a:pt x="4785290" y="0"/>
                  </a:cubicBezTo>
                  <a:lnTo>
                    <a:pt x="122059" y="0"/>
                  </a:lnTo>
                  <a:cubicBezTo>
                    <a:pt x="54908" y="0"/>
                    <a:pt x="0" y="54921"/>
                    <a:pt x="0" y="122040"/>
                  </a:cubicBezTo>
                  <a:lnTo>
                    <a:pt x="0" y="2929108"/>
                  </a:lnTo>
                  <a:lnTo>
                    <a:pt x="4907273" y="2929108"/>
                  </a:lnTo>
                  <a:close/>
                </a:path>
              </a:pathLst>
            </a:custGeom>
            <a:gradFill>
              <a:gsLst>
                <a:gs pos="0">
                  <a:schemeClr val="lt2"/>
                </a:gs>
                <a:gs pos="100000">
                  <a:schemeClr val="accent1"/>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170" name="Google Shape;1170;p73"/>
            <p:cNvSpPr/>
            <p:nvPr/>
          </p:nvSpPr>
          <p:spPr>
            <a:xfrm>
              <a:off x="1981334" y="4151058"/>
              <a:ext cx="1324520" cy="41715"/>
            </a:xfrm>
            <a:custGeom>
              <a:avLst/>
              <a:gdLst/>
              <a:ahLst/>
              <a:cxnLst/>
              <a:rect l="l" t="t" r="r" b="b"/>
              <a:pathLst>
                <a:path w="1681930" h="52971" extrusionOk="0">
                  <a:moveTo>
                    <a:pt x="218865" y="0"/>
                  </a:moveTo>
                  <a:lnTo>
                    <a:pt x="1463097" y="0"/>
                  </a:lnTo>
                  <a:lnTo>
                    <a:pt x="1681930" y="51727"/>
                  </a:lnTo>
                  <a:lnTo>
                    <a:pt x="0" y="52971"/>
                  </a:lnTo>
                  <a:close/>
                </a:path>
              </a:pathLst>
            </a:custGeom>
            <a:gradFill>
              <a:gsLst>
                <a:gs pos="0">
                  <a:schemeClr val="lt2"/>
                </a:gs>
                <a:gs pos="100000">
                  <a:schemeClr val="accent1"/>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171" name="Google Shape;1171;p73"/>
            <p:cNvSpPr/>
            <p:nvPr/>
          </p:nvSpPr>
          <p:spPr>
            <a:xfrm>
              <a:off x="1981496" y="4186833"/>
              <a:ext cx="1324185" cy="22637"/>
            </a:xfrm>
            <a:custGeom>
              <a:avLst/>
              <a:gdLst/>
              <a:ahLst/>
              <a:cxnLst/>
              <a:rect l="l" t="t" r="r" b="b"/>
              <a:pathLst>
                <a:path w="1681505" h="28746" extrusionOk="0">
                  <a:moveTo>
                    <a:pt x="1670050" y="28746"/>
                  </a:moveTo>
                  <a:lnTo>
                    <a:pt x="10998" y="28746"/>
                  </a:lnTo>
                  <a:lnTo>
                    <a:pt x="0" y="1244"/>
                  </a:lnTo>
                  <a:lnTo>
                    <a:pt x="1681505" y="0"/>
                  </a:lnTo>
                  <a:close/>
                </a:path>
              </a:pathLst>
            </a:custGeom>
            <a:gradFill>
              <a:gsLst>
                <a:gs pos="0">
                  <a:schemeClr val="lt2"/>
                </a:gs>
                <a:gs pos="100000">
                  <a:schemeClr val="accent1"/>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172" name="Google Shape;1172;p73"/>
            <p:cNvSpPr/>
            <p:nvPr/>
          </p:nvSpPr>
          <p:spPr>
            <a:xfrm>
              <a:off x="2573972" y="3498150"/>
              <a:ext cx="137492" cy="137497"/>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gradFill>
              <a:gsLst>
                <a:gs pos="0">
                  <a:schemeClr val="lt1"/>
                </a:gs>
                <a:gs pos="100000">
                  <a:srgbClr val="F0F0F3"/>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grpSp>
      <p:pic>
        <p:nvPicPr>
          <p:cNvPr id="8" name="Picture 7">
            <a:extLst>
              <a:ext uri="{FF2B5EF4-FFF2-40B4-BE49-F238E27FC236}">
                <a16:creationId xmlns:a16="http://schemas.microsoft.com/office/drawing/2014/main" id="{E8D981C6-68FC-49A6-8BD4-D296667E8B14}"/>
              </a:ext>
            </a:extLst>
          </p:cNvPr>
          <p:cNvPicPr>
            <a:picLocks noChangeAspect="1"/>
          </p:cNvPicPr>
          <p:nvPr/>
        </p:nvPicPr>
        <p:blipFill>
          <a:blip r:embed="rId3"/>
          <a:stretch>
            <a:fillRect/>
          </a:stretch>
        </p:blipFill>
        <p:spPr>
          <a:xfrm>
            <a:off x="473226" y="659071"/>
            <a:ext cx="3864477" cy="2155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75"/>
          <p:cNvSpPr txBox="1">
            <a:spLocks noGrp="1"/>
          </p:cNvSpPr>
          <p:nvPr>
            <p:ph type="subTitle" idx="1"/>
          </p:nvPr>
        </p:nvSpPr>
        <p:spPr>
          <a:xfrm>
            <a:off x="4293855" y="1669415"/>
            <a:ext cx="4567916" cy="1438509"/>
          </a:xfrm>
          <a:prstGeom prst="rect">
            <a:avLst/>
          </a:prstGeom>
        </p:spPr>
        <p:txBody>
          <a:bodyPr spcFirstLastPara="1" wrap="square" lIns="91425" tIns="91425" rIns="91425" bIns="91425" anchor="ctr" anchorCtr="0">
            <a:noAutofit/>
          </a:bodyPr>
          <a:lstStyle/>
          <a:p>
            <a:pPr marL="0" indent="0"/>
            <a:r>
              <a:rPr lang="en" dirty="0"/>
              <a:t>Une partie</a:t>
            </a:r>
            <a:r>
              <a:rPr lang="fr-FR" dirty="0"/>
              <a:t>Le module admin de notre e-</a:t>
            </a:r>
            <a:r>
              <a:rPr lang="fr-FR" dirty="0" err="1"/>
              <a:t>banking</a:t>
            </a:r>
            <a:r>
              <a:rPr lang="fr-FR" dirty="0"/>
              <a:t> est dédié à la gestion et à la supervision des opérations financières. Il permet de traiter les virements, valider et activer les comptes des utilisateurs, et vérifier les documents KYC envoyés par les clients. Ce module assure une gestion efficace des données sensibles, tout en garantissant le respect des réglementations en vigueur. Grâce à des outils de gestion avancés, les administrateurs peuvent surveiller les transactions en temps réel et intervenir rapidement en cas de besoin. Cette partie du système est cruciale pour maintenir la sécurité et la fiabilité de notre plateforme e-</a:t>
            </a:r>
            <a:r>
              <a:rPr lang="fr-FR" dirty="0" err="1"/>
              <a:t>banking</a:t>
            </a:r>
            <a:r>
              <a:rPr lang="fr-FR" dirty="0"/>
              <a:t>.</a:t>
            </a:r>
            <a:endParaRPr lang="en" dirty="0"/>
          </a:p>
        </p:txBody>
      </p:sp>
      <p:sp>
        <p:nvSpPr>
          <p:cNvPr id="1190" name="Google Shape;1190;p75"/>
          <p:cNvSpPr txBox="1">
            <a:spLocks noGrp="1"/>
          </p:cNvSpPr>
          <p:nvPr>
            <p:ph type="subTitle" idx="2"/>
          </p:nvPr>
        </p:nvSpPr>
        <p:spPr>
          <a:xfrm>
            <a:off x="4401913" y="330130"/>
            <a:ext cx="3535500" cy="370800"/>
          </a:xfrm>
          <a:prstGeom prst="rect">
            <a:avLst/>
          </a:prstGeom>
        </p:spPr>
        <p:txBody>
          <a:bodyPr spcFirstLastPara="1" wrap="square" lIns="91425" tIns="91425" rIns="91425" bIns="91425" anchor="ctr" anchorCtr="0">
            <a:noAutofit/>
          </a:bodyPr>
          <a:lstStyle/>
          <a:p>
            <a:pPr marL="0" indent="0"/>
            <a:r>
              <a:rPr lang="en" dirty="0"/>
              <a:t>Acueill</a:t>
            </a:r>
            <a:r>
              <a:rPr lang="en-US" dirty="0"/>
              <a:t>e Admin </a:t>
            </a:r>
            <a:r>
              <a:rPr lang="en" dirty="0"/>
              <a:t> </a:t>
            </a:r>
            <a:endParaRPr dirty="0"/>
          </a:p>
        </p:txBody>
      </p:sp>
      <p:grpSp>
        <p:nvGrpSpPr>
          <p:cNvPr id="9" name="Google Shape;1166;p73">
            <a:extLst>
              <a:ext uri="{FF2B5EF4-FFF2-40B4-BE49-F238E27FC236}">
                <a16:creationId xmlns:a16="http://schemas.microsoft.com/office/drawing/2014/main" id="{8A1DEE99-C288-4723-BFE2-32B1A6B7623F}"/>
              </a:ext>
            </a:extLst>
          </p:cNvPr>
          <p:cNvGrpSpPr/>
          <p:nvPr/>
        </p:nvGrpSpPr>
        <p:grpSpPr>
          <a:xfrm>
            <a:off x="386260" y="453501"/>
            <a:ext cx="3864477" cy="3128389"/>
            <a:chOff x="713227" y="1081081"/>
            <a:chExt cx="3864477" cy="3128389"/>
          </a:xfrm>
        </p:grpSpPr>
        <p:sp>
          <p:nvSpPr>
            <p:cNvPr id="10" name="Google Shape;1167;p73">
              <a:extLst>
                <a:ext uri="{FF2B5EF4-FFF2-40B4-BE49-F238E27FC236}">
                  <a16:creationId xmlns:a16="http://schemas.microsoft.com/office/drawing/2014/main" id="{B63C3111-A95D-4966-B90C-35411F74175B}"/>
                </a:ext>
              </a:extLst>
            </p:cNvPr>
            <p:cNvSpPr/>
            <p:nvPr/>
          </p:nvSpPr>
          <p:spPr>
            <a:xfrm>
              <a:off x="2153438" y="3730094"/>
              <a:ext cx="979832" cy="421587"/>
            </a:xfrm>
            <a:custGeom>
              <a:avLst/>
              <a:gdLst/>
              <a:ahLst/>
              <a:cxnLst/>
              <a:rect l="l" t="t" r="r" b="b"/>
              <a:pathLst>
                <a:path w="1244231" h="535349" extrusionOk="0">
                  <a:moveTo>
                    <a:pt x="1244231" y="535349"/>
                  </a:moveTo>
                  <a:lnTo>
                    <a:pt x="0" y="535349"/>
                  </a:lnTo>
                  <a:lnTo>
                    <a:pt x="71183" y="0"/>
                  </a:lnTo>
                  <a:lnTo>
                    <a:pt x="1183208" y="0"/>
                  </a:lnTo>
                  <a:close/>
                </a:path>
              </a:pathLst>
            </a:custGeom>
            <a:gradFill>
              <a:gsLst>
                <a:gs pos="0">
                  <a:schemeClr val="lt2"/>
                </a:gs>
                <a:gs pos="100000">
                  <a:schemeClr val="accent1"/>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1" name="Google Shape;1168;p73">
              <a:extLst>
                <a:ext uri="{FF2B5EF4-FFF2-40B4-BE49-F238E27FC236}">
                  <a16:creationId xmlns:a16="http://schemas.microsoft.com/office/drawing/2014/main" id="{D3B88358-9555-408C-8CD8-38313AD41A62}"/>
                </a:ext>
              </a:extLst>
            </p:cNvPr>
            <p:cNvSpPr/>
            <p:nvPr/>
          </p:nvSpPr>
          <p:spPr>
            <a:xfrm>
              <a:off x="713227" y="3377536"/>
              <a:ext cx="3864477" cy="356414"/>
            </a:xfrm>
            <a:custGeom>
              <a:avLst/>
              <a:gdLst/>
              <a:ahLst/>
              <a:cxnLst/>
              <a:rect l="l" t="t" r="r" b="b"/>
              <a:pathLst>
                <a:path w="4907273" h="452589" extrusionOk="0">
                  <a:moveTo>
                    <a:pt x="0" y="0"/>
                  </a:moveTo>
                  <a:lnTo>
                    <a:pt x="0" y="330568"/>
                  </a:lnTo>
                  <a:cubicBezTo>
                    <a:pt x="0" y="397662"/>
                    <a:pt x="54902" y="452589"/>
                    <a:pt x="122059" y="452589"/>
                  </a:cubicBezTo>
                  <a:lnTo>
                    <a:pt x="4785290" y="452589"/>
                  </a:lnTo>
                  <a:cubicBezTo>
                    <a:pt x="4852352" y="452589"/>
                    <a:pt x="4907273" y="397662"/>
                    <a:pt x="4907273" y="330568"/>
                  </a:cubicBezTo>
                  <a:lnTo>
                    <a:pt x="4907273" y="0"/>
                  </a:lnTo>
                  <a:close/>
                </a:path>
              </a:pathLst>
            </a:custGeom>
            <a:gradFill>
              <a:gsLst>
                <a:gs pos="0">
                  <a:srgbClr val="1658F1"/>
                </a:gs>
                <a:gs pos="100000">
                  <a:srgbClr val="36DBE0"/>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2" name="Google Shape;1169;p73">
              <a:extLst>
                <a:ext uri="{FF2B5EF4-FFF2-40B4-BE49-F238E27FC236}">
                  <a16:creationId xmlns:a16="http://schemas.microsoft.com/office/drawing/2014/main" id="{FD14DB5D-61E1-4990-B9B5-35B85DC6AD2A}"/>
                </a:ext>
              </a:extLst>
            </p:cNvPr>
            <p:cNvSpPr/>
            <p:nvPr/>
          </p:nvSpPr>
          <p:spPr>
            <a:xfrm>
              <a:off x="713227" y="1081081"/>
              <a:ext cx="3864477" cy="2306673"/>
            </a:xfrm>
            <a:custGeom>
              <a:avLst/>
              <a:gdLst/>
              <a:ahLst/>
              <a:cxnLst/>
              <a:rect l="l" t="t" r="r" b="b"/>
              <a:pathLst>
                <a:path w="4907273" h="2929108" extrusionOk="0">
                  <a:moveTo>
                    <a:pt x="4907273" y="122040"/>
                  </a:moveTo>
                  <a:cubicBezTo>
                    <a:pt x="4907273" y="54921"/>
                    <a:pt x="4852358" y="0"/>
                    <a:pt x="4785290" y="0"/>
                  </a:cubicBezTo>
                  <a:lnTo>
                    <a:pt x="122059" y="0"/>
                  </a:lnTo>
                  <a:cubicBezTo>
                    <a:pt x="54908" y="0"/>
                    <a:pt x="0" y="54921"/>
                    <a:pt x="0" y="122040"/>
                  </a:cubicBezTo>
                  <a:lnTo>
                    <a:pt x="0" y="2929108"/>
                  </a:lnTo>
                  <a:lnTo>
                    <a:pt x="4907273" y="2929108"/>
                  </a:lnTo>
                  <a:close/>
                </a:path>
              </a:pathLst>
            </a:custGeom>
            <a:gradFill>
              <a:gsLst>
                <a:gs pos="0">
                  <a:schemeClr val="lt2"/>
                </a:gs>
                <a:gs pos="100000">
                  <a:schemeClr val="accent1"/>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p>
          </p:txBody>
        </p:sp>
        <p:sp>
          <p:nvSpPr>
            <p:cNvPr id="13" name="Google Shape;1170;p73">
              <a:extLst>
                <a:ext uri="{FF2B5EF4-FFF2-40B4-BE49-F238E27FC236}">
                  <a16:creationId xmlns:a16="http://schemas.microsoft.com/office/drawing/2014/main" id="{138BF3D0-6C5F-4162-87A3-9E2D9E55043C}"/>
                </a:ext>
              </a:extLst>
            </p:cNvPr>
            <p:cNvSpPr/>
            <p:nvPr/>
          </p:nvSpPr>
          <p:spPr>
            <a:xfrm>
              <a:off x="1981334" y="4151058"/>
              <a:ext cx="1324520" cy="41715"/>
            </a:xfrm>
            <a:custGeom>
              <a:avLst/>
              <a:gdLst/>
              <a:ahLst/>
              <a:cxnLst/>
              <a:rect l="l" t="t" r="r" b="b"/>
              <a:pathLst>
                <a:path w="1681930" h="52971" extrusionOk="0">
                  <a:moveTo>
                    <a:pt x="218865" y="0"/>
                  </a:moveTo>
                  <a:lnTo>
                    <a:pt x="1463097" y="0"/>
                  </a:lnTo>
                  <a:lnTo>
                    <a:pt x="1681930" y="51727"/>
                  </a:lnTo>
                  <a:lnTo>
                    <a:pt x="0" y="52971"/>
                  </a:lnTo>
                  <a:close/>
                </a:path>
              </a:pathLst>
            </a:custGeom>
            <a:gradFill>
              <a:gsLst>
                <a:gs pos="0">
                  <a:schemeClr val="lt2"/>
                </a:gs>
                <a:gs pos="100000">
                  <a:schemeClr val="accent1"/>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4" name="Google Shape;1171;p73">
              <a:extLst>
                <a:ext uri="{FF2B5EF4-FFF2-40B4-BE49-F238E27FC236}">
                  <a16:creationId xmlns:a16="http://schemas.microsoft.com/office/drawing/2014/main" id="{425850DF-2BB9-4F9A-9068-6378E8EFD271}"/>
                </a:ext>
              </a:extLst>
            </p:cNvPr>
            <p:cNvSpPr/>
            <p:nvPr/>
          </p:nvSpPr>
          <p:spPr>
            <a:xfrm>
              <a:off x="1981496" y="4186833"/>
              <a:ext cx="1324185" cy="22637"/>
            </a:xfrm>
            <a:custGeom>
              <a:avLst/>
              <a:gdLst/>
              <a:ahLst/>
              <a:cxnLst/>
              <a:rect l="l" t="t" r="r" b="b"/>
              <a:pathLst>
                <a:path w="1681505" h="28746" extrusionOk="0">
                  <a:moveTo>
                    <a:pt x="1670050" y="28746"/>
                  </a:moveTo>
                  <a:lnTo>
                    <a:pt x="10998" y="28746"/>
                  </a:lnTo>
                  <a:lnTo>
                    <a:pt x="0" y="1244"/>
                  </a:lnTo>
                  <a:lnTo>
                    <a:pt x="1681505" y="0"/>
                  </a:lnTo>
                  <a:close/>
                </a:path>
              </a:pathLst>
            </a:custGeom>
            <a:gradFill>
              <a:gsLst>
                <a:gs pos="0">
                  <a:schemeClr val="lt2"/>
                </a:gs>
                <a:gs pos="100000">
                  <a:schemeClr val="accent1"/>
                </a:gs>
              </a:gsLst>
              <a:lin ang="2698631"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5" name="Google Shape;1172;p73">
              <a:extLst>
                <a:ext uri="{FF2B5EF4-FFF2-40B4-BE49-F238E27FC236}">
                  <a16:creationId xmlns:a16="http://schemas.microsoft.com/office/drawing/2014/main" id="{208B5E45-9E14-404A-8EF6-D2C09477B7AE}"/>
                </a:ext>
              </a:extLst>
            </p:cNvPr>
            <p:cNvSpPr/>
            <p:nvPr/>
          </p:nvSpPr>
          <p:spPr>
            <a:xfrm>
              <a:off x="2573972" y="3498150"/>
              <a:ext cx="137492" cy="137497"/>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gradFill>
              <a:gsLst>
                <a:gs pos="0">
                  <a:schemeClr val="lt1"/>
                </a:gs>
                <a:gs pos="100000">
                  <a:srgbClr val="F0F0F3"/>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grpSp>
      <p:pic>
        <p:nvPicPr>
          <p:cNvPr id="4" name="Picture 3">
            <a:extLst>
              <a:ext uri="{FF2B5EF4-FFF2-40B4-BE49-F238E27FC236}">
                <a16:creationId xmlns:a16="http://schemas.microsoft.com/office/drawing/2014/main" id="{B0790167-3269-49DA-AF65-F76C243F26B1}"/>
              </a:ext>
            </a:extLst>
          </p:cNvPr>
          <p:cNvPicPr>
            <a:picLocks noChangeAspect="1"/>
          </p:cNvPicPr>
          <p:nvPr/>
        </p:nvPicPr>
        <p:blipFill>
          <a:blip r:embed="rId3"/>
          <a:stretch>
            <a:fillRect/>
          </a:stretch>
        </p:blipFill>
        <p:spPr>
          <a:xfrm>
            <a:off x="383512" y="599237"/>
            <a:ext cx="3864477" cy="21403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72"/>
          <p:cNvSpPr txBox="1">
            <a:spLocks noGrp="1"/>
          </p:cNvSpPr>
          <p:nvPr>
            <p:ph type="title"/>
          </p:nvPr>
        </p:nvSpPr>
        <p:spPr>
          <a:xfrm>
            <a:off x="713225" y="539500"/>
            <a:ext cx="7717800" cy="491014"/>
          </a:xfrm>
          <a:prstGeom prst="rect">
            <a:avLst/>
          </a:prstGeom>
        </p:spPr>
        <p:txBody>
          <a:bodyPr spcFirstLastPara="1" wrap="square" lIns="91425" tIns="91425" rIns="91425" bIns="91425" anchor="ctr" anchorCtr="0">
            <a:noAutofit/>
          </a:bodyPr>
          <a:lstStyle/>
          <a:p>
            <a:pPr marL="0" indent="0"/>
            <a:r>
              <a:rPr lang="en" dirty="0"/>
              <a:t>Outils utilisé</a:t>
            </a:r>
          </a:p>
        </p:txBody>
      </p:sp>
      <p:pic>
        <p:nvPicPr>
          <p:cNvPr id="18" name="Picture 17">
            <a:extLst>
              <a:ext uri="{FF2B5EF4-FFF2-40B4-BE49-F238E27FC236}">
                <a16:creationId xmlns:a16="http://schemas.microsoft.com/office/drawing/2014/main" id="{F3158E87-9701-A604-9DB4-06E8486333A3}"/>
              </a:ext>
            </a:extLst>
          </p:cNvPr>
          <p:cNvPicPr>
            <a:picLocks noChangeAspect="1"/>
          </p:cNvPicPr>
          <p:nvPr/>
        </p:nvPicPr>
        <p:blipFill>
          <a:blip r:embed="rId3"/>
          <a:stretch>
            <a:fillRect/>
          </a:stretch>
        </p:blipFill>
        <p:spPr>
          <a:xfrm>
            <a:off x="1239549" y="2497505"/>
            <a:ext cx="746612" cy="708497"/>
          </a:xfrm>
          <a:prstGeom prst="rect">
            <a:avLst/>
          </a:prstGeom>
        </p:spPr>
      </p:pic>
      <p:pic>
        <p:nvPicPr>
          <p:cNvPr id="19" name="Picture 18" descr="A blue logo with a black background&#10;&#10;Description automatically generated">
            <a:extLst>
              <a:ext uri="{FF2B5EF4-FFF2-40B4-BE49-F238E27FC236}">
                <a16:creationId xmlns:a16="http://schemas.microsoft.com/office/drawing/2014/main" id="{24E2BF27-9F66-B04E-FDFF-C346D6804FC8}"/>
              </a:ext>
            </a:extLst>
          </p:cNvPr>
          <p:cNvPicPr>
            <a:picLocks noChangeAspect="1"/>
          </p:cNvPicPr>
          <p:nvPr/>
        </p:nvPicPr>
        <p:blipFill>
          <a:blip r:embed="rId4"/>
          <a:stretch>
            <a:fillRect/>
          </a:stretch>
        </p:blipFill>
        <p:spPr>
          <a:xfrm>
            <a:off x="2915942" y="1229348"/>
            <a:ext cx="844685" cy="667812"/>
          </a:xfrm>
          <a:prstGeom prst="rect">
            <a:avLst/>
          </a:prstGeom>
        </p:spPr>
      </p:pic>
      <p:pic>
        <p:nvPicPr>
          <p:cNvPr id="20" name="Picture 19" descr="A colorful star with black background&#10;&#10;Description automatically generated">
            <a:extLst>
              <a:ext uri="{FF2B5EF4-FFF2-40B4-BE49-F238E27FC236}">
                <a16:creationId xmlns:a16="http://schemas.microsoft.com/office/drawing/2014/main" id="{FD22674E-DBC0-15C2-FC60-967A5F4DE0B2}"/>
              </a:ext>
            </a:extLst>
          </p:cNvPr>
          <p:cNvPicPr>
            <a:picLocks noChangeAspect="1"/>
          </p:cNvPicPr>
          <p:nvPr/>
        </p:nvPicPr>
        <p:blipFill>
          <a:blip r:embed="rId5"/>
          <a:stretch>
            <a:fillRect/>
          </a:stretch>
        </p:blipFill>
        <p:spPr>
          <a:xfrm>
            <a:off x="6704187" y="1243544"/>
            <a:ext cx="896170" cy="668708"/>
          </a:xfrm>
          <a:prstGeom prst="rect">
            <a:avLst/>
          </a:prstGeom>
        </p:spPr>
      </p:pic>
      <p:pic>
        <p:nvPicPr>
          <p:cNvPr id="12" name="Picture 11" descr="A black background with red text&#10;&#10;Description automatically generated">
            <a:extLst>
              <a:ext uri="{FF2B5EF4-FFF2-40B4-BE49-F238E27FC236}">
                <a16:creationId xmlns:a16="http://schemas.microsoft.com/office/drawing/2014/main" id="{391B9743-818D-005A-CDE6-639233C191DC}"/>
              </a:ext>
            </a:extLst>
          </p:cNvPr>
          <p:cNvPicPr>
            <a:picLocks noChangeAspect="1"/>
          </p:cNvPicPr>
          <p:nvPr/>
        </p:nvPicPr>
        <p:blipFill>
          <a:blip r:embed="rId6"/>
          <a:stretch>
            <a:fillRect/>
          </a:stretch>
        </p:blipFill>
        <p:spPr>
          <a:xfrm>
            <a:off x="1085316" y="1175054"/>
            <a:ext cx="1055078" cy="722559"/>
          </a:xfrm>
          <a:prstGeom prst="rect">
            <a:avLst/>
          </a:prstGeom>
        </p:spPr>
      </p:pic>
      <p:pic>
        <p:nvPicPr>
          <p:cNvPr id="14" name="Picture 13" descr="A red and black sign&#10;&#10;Description automatically generated">
            <a:extLst>
              <a:ext uri="{FF2B5EF4-FFF2-40B4-BE49-F238E27FC236}">
                <a16:creationId xmlns:a16="http://schemas.microsoft.com/office/drawing/2014/main" id="{D68757F0-DE7D-E9D7-8DC8-90DCD3188F1A}"/>
              </a:ext>
            </a:extLst>
          </p:cNvPr>
          <p:cNvPicPr>
            <a:picLocks noChangeAspect="1"/>
          </p:cNvPicPr>
          <p:nvPr/>
        </p:nvPicPr>
        <p:blipFill>
          <a:blip r:embed="rId7"/>
          <a:stretch>
            <a:fillRect/>
          </a:stretch>
        </p:blipFill>
        <p:spPr>
          <a:xfrm>
            <a:off x="6735362" y="2654338"/>
            <a:ext cx="959961" cy="728164"/>
          </a:xfrm>
          <a:prstGeom prst="rect">
            <a:avLst/>
          </a:prstGeom>
        </p:spPr>
      </p:pic>
      <p:pic>
        <p:nvPicPr>
          <p:cNvPr id="5" name="Picture 4">
            <a:extLst>
              <a:ext uri="{FF2B5EF4-FFF2-40B4-BE49-F238E27FC236}">
                <a16:creationId xmlns:a16="http://schemas.microsoft.com/office/drawing/2014/main" id="{2DCD95CC-C584-42F8-8113-3856C30B21FF}"/>
              </a:ext>
            </a:extLst>
          </p:cNvPr>
          <p:cNvPicPr>
            <a:picLocks noChangeAspect="1"/>
          </p:cNvPicPr>
          <p:nvPr/>
        </p:nvPicPr>
        <p:blipFill>
          <a:blip r:embed="rId8"/>
          <a:stretch>
            <a:fillRect/>
          </a:stretch>
        </p:blipFill>
        <p:spPr>
          <a:xfrm>
            <a:off x="2721426" y="2497507"/>
            <a:ext cx="1233715" cy="842635"/>
          </a:xfrm>
          <a:prstGeom prst="rect">
            <a:avLst/>
          </a:prstGeom>
        </p:spPr>
      </p:pic>
      <p:pic>
        <p:nvPicPr>
          <p:cNvPr id="7" name="Picture 6">
            <a:extLst>
              <a:ext uri="{FF2B5EF4-FFF2-40B4-BE49-F238E27FC236}">
                <a16:creationId xmlns:a16="http://schemas.microsoft.com/office/drawing/2014/main" id="{9D41DEC9-779D-43B5-ABCA-1A40E9F0EBCA}"/>
              </a:ext>
            </a:extLst>
          </p:cNvPr>
          <p:cNvPicPr>
            <a:picLocks noChangeAspect="1"/>
          </p:cNvPicPr>
          <p:nvPr/>
        </p:nvPicPr>
        <p:blipFill>
          <a:blip r:embed="rId9"/>
          <a:stretch>
            <a:fillRect/>
          </a:stretch>
        </p:blipFill>
        <p:spPr>
          <a:xfrm>
            <a:off x="4840514" y="1255452"/>
            <a:ext cx="1032718" cy="592364"/>
          </a:xfrm>
          <a:prstGeom prst="rect">
            <a:avLst/>
          </a:prstGeom>
        </p:spPr>
      </p:pic>
      <p:pic>
        <p:nvPicPr>
          <p:cNvPr id="10" name="Picture 9">
            <a:extLst>
              <a:ext uri="{FF2B5EF4-FFF2-40B4-BE49-F238E27FC236}">
                <a16:creationId xmlns:a16="http://schemas.microsoft.com/office/drawing/2014/main" id="{5CEC819A-003D-4E70-9AB9-ADAFE77D1C73}"/>
              </a:ext>
            </a:extLst>
          </p:cNvPr>
          <p:cNvPicPr>
            <a:picLocks noChangeAspect="1"/>
          </p:cNvPicPr>
          <p:nvPr/>
        </p:nvPicPr>
        <p:blipFill>
          <a:blip r:embed="rId10"/>
          <a:stretch>
            <a:fillRect/>
          </a:stretch>
        </p:blipFill>
        <p:spPr>
          <a:xfrm>
            <a:off x="4840514" y="2497506"/>
            <a:ext cx="1032718" cy="708497"/>
          </a:xfrm>
          <a:prstGeom prst="rect">
            <a:avLst/>
          </a:prstGeom>
        </p:spPr>
      </p:pic>
    </p:spTree>
    <p:extLst>
      <p:ext uri="{BB962C8B-B14F-4D97-AF65-F5344CB8AC3E}">
        <p14:creationId xmlns:p14="http://schemas.microsoft.com/office/powerpoint/2010/main" val="246189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9"/>
          <p:cNvSpPr txBox="1">
            <a:spLocks noGrp="1"/>
          </p:cNvSpPr>
          <p:nvPr>
            <p:ph type="title"/>
          </p:nvPr>
        </p:nvSpPr>
        <p:spPr>
          <a:xfrm>
            <a:off x="713225" y="146925"/>
            <a:ext cx="4447099" cy="3171410"/>
          </a:xfrm>
          <a:prstGeom prst="rect">
            <a:avLst/>
          </a:prstGeom>
        </p:spPr>
        <p:txBody>
          <a:bodyPr spcFirstLastPara="1" wrap="square" lIns="91425" tIns="91425" rIns="91425" bIns="91425" anchor="ctr" anchorCtr="0">
            <a:noAutofit/>
          </a:bodyPr>
          <a:lstStyle/>
          <a:p>
            <a:r>
              <a:rPr lang="en" dirty="0"/>
              <a:t>Environnement de travail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74"/>
          <p:cNvSpPr txBox="1">
            <a:spLocks noGrp="1"/>
          </p:cNvSpPr>
          <p:nvPr>
            <p:ph type="subTitle" idx="1"/>
          </p:nvPr>
        </p:nvSpPr>
        <p:spPr>
          <a:xfrm>
            <a:off x="713225" y="2427767"/>
            <a:ext cx="3535500" cy="1426741"/>
          </a:xfrm>
          <a:prstGeom prst="rect">
            <a:avLst/>
          </a:prstGeom>
        </p:spPr>
        <p:txBody>
          <a:bodyPr spcFirstLastPara="1" wrap="square" lIns="91425" tIns="91425" rIns="91425" bIns="91425" anchor="ctr" anchorCtr="0">
            <a:noAutofit/>
          </a:bodyPr>
          <a:lstStyle/>
          <a:p>
            <a:r>
              <a:rPr lang="en" sz="1200"/>
              <a:t>• </a:t>
            </a:r>
            <a:r>
              <a:rPr lang="en" sz="1200" err="1"/>
              <a:t>Processeur</a:t>
            </a:r>
            <a:r>
              <a:rPr lang="en" sz="1200"/>
              <a:t> : 3,5 GHz Dual-Core Intel Core i7</a:t>
            </a:r>
            <a:endParaRPr lang="en"/>
          </a:p>
          <a:p>
            <a:r>
              <a:rPr lang="en" sz="1200"/>
              <a:t>• </a:t>
            </a:r>
            <a:r>
              <a:rPr lang="en" sz="1200" err="1"/>
              <a:t>Mémoire</a:t>
            </a:r>
            <a:r>
              <a:rPr lang="en" sz="1200"/>
              <a:t> RAM </a:t>
            </a:r>
            <a:r>
              <a:rPr lang="en" sz="1200" err="1"/>
              <a:t>installée</a:t>
            </a:r>
            <a:r>
              <a:rPr lang="en" sz="1200"/>
              <a:t> : 16 GB 2133 MHz LPDDR3 </a:t>
            </a:r>
            <a:endParaRPr lang="en"/>
          </a:p>
          <a:p>
            <a:r>
              <a:rPr lang="en" sz="1200"/>
              <a:t>• Type du </a:t>
            </a:r>
            <a:r>
              <a:rPr lang="en" sz="1200" err="1"/>
              <a:t>système</a:t>
            </a:r>
            <a:r>
              <a:rPr lang="en" sz="1200"/>
              <a:t> : macOS Ventura 13.0.1 (22A400) </a:t>
            </a:r>
            <a:endParaRPr lang="en"/>
          </a:p>
          <a:p>
            <a:pPr marL="0" lvl="0" indent="0" algn="l">
              <a:spcBef>
                <a:spcPts val="0"/>
              </a:spcBef>
              <a:spcAft>
                <a:spcPts val="0"/>
              </a:spcAft>
              <a:buNone/>
            </a:pPr>
            <a:endParaRPr lang="en"/>
          </a:p>
        </p:txBody>
      </p:sp>
      <p:sp>
        <p:nvSpPr>
          <p:cNvPr id="1179" name="Google Shape;1179;p74"/>
          <p:cNvSpPr txBox="1">
            <a:spLocks noGrp="1"/>
          </p:cNvSpPr>
          <p:nvPr>
            <p:ph type="subTitle" idx="2"/>
          </p:nvPr>
        </p:nvSpPr>
        <p:spPr>
          <a:xfrm>
            <a:off x="713225" y="1928550"/>
            <a:ext cx="35355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Infrastructure</a:t>
            </a:r>
          </a:p>
        </p:txBody>
      </p:sp>
      <p:pic>
        <p:nvPicPr>
          <p:cNvPr id="3" name="Picture 2" descr="A computer with a colorful explosion on the screen&#10;&#10;Description automatically generated">
            <a:extLst>
              <a:ext uri="{FF2B5EF4-FFF2-40B4-BE49-F238E27FC236}">
                <a16:creationId xmlns:a16="http://schemas.microsoft.com/office/drawing/2014/main" id="{50B9BF83-D938-4983-D073-635CA31EFA97}"/>
              </a:ext>
            </a:extLst>
          </p:cNvPr>
          <p:cNvPicPr>
            <a:picLocks noChangeAspect="1"/>
          </p:cNvPicPr>
          <p:nvPr/>
        </p:nvPicPr>
        <p:blipFill>
          <a:blip r:embed="rId3"/>
          <a:stretch>
            <a:fillRect/>
          </a:stretch>
        </p:blipFill>
        <p:spPr>
          <a:xfrm>
            <a:off x="5412065" y="1548245"/>
            <a:ext cx="2891870" cy="25185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91" name="Google Shape;491;p43"/>
          <p:cNvSpPr/>
          <p:nvPr/>
        </p:nvSpPr>
        <p:spPr>
          <a:xfrm>
            <a:off x="1690913" y="1535392"/>
            <a:ext cx="6458857" cy="23517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220683" y="1669792"/>
            <a:ext cx="5399315" cy="20829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3955387" y="938092"/>
            <a:ext cx="23865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27714" y="979951"/>
            <a:ext cx="2256972" cy="1110881"/>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r>
              <a:rPr lang="en-US" dirty="0"/>
              <a:t>Django &amp;&amp; DRF</a:t>
            </a:r>
          </a:p>
        </p:txBody>
      </p:sp>
      <p:sp>
        <p:nvSpPr>
          <p:cNvPr id="497" name="Google Shape;497;p43"/>
          <p:cNvSpPr txBox="1">
            <a:spLocks noGrp="1"/>
          </p:cNvSpPr>
          <p:nvPr>
            <p:ph type="title"/>
          </p:nvPr>
        </p:nvSpPr>
        <p:spPr>
          <a:xfrm>
            <a:off x="713225" y="147843"/>
            <a:ext cx="7717800" cy="762457"/>
          </a:xfrm>
          <a:prstGeom prst="rect">
            <a:avLst/>
          </a:prstGeom>
        </p:spPr>
        <p:txBody>
          <a:bodyPr spcFirstLastPara="1" wrap="square" lIns="91425" tIns="91425" rIns="91425" bIns="91425" anchor="ctr" anchorCtr="0">
            <a:noAutofit/>
          </a:bodyPr>
          <a:lstStyle/>
          <a:p>
            <a:r>
              <a:rPr lang="en"/>
              <a:t>Motif </a:t>
            </a:r>
            <a:r>
              <a:rPr lang="en" err="1"/>
              <a:t>d'architecture</a:t>
            </a:r>
            <a:r>
              <a:rPr lang="en"/>
              <a:t> </a:t>
            </a:r>
            <a:endParaRPr lang="en-US"/>
          </a:p>
          <a:p>
            <a:pPr marL="0" lvl="0" indent="0" algn="ctr">
              <a:spcBef>
                <a:spcPts val="0"/>
              </a:spcBef>
              <a:spcAft>
                <a:spcPts val="0"/>
              </a:spcAft>
              <a:buNone/>
            </a:pPr>
            <a:endParaRPr lang="en"/>
          </a:p>
        </p:txBody>
      </p:sp>
      <p:sp>
        <p:nvSpPr>
          <p:cNvPr id="498" name="Google Shape;498;p43"/>
          <p:cNvSpPr txBox="1">
            <a:spLocks noGrp="1"/>
          </p:cNvSpPr>
          <p:nvPr>
            <p:ph type="subTitle" idx="1"/>
          </p:nvPr>
        </p:nvSpPr>
        <p:spPr>
          <a:xfrm>
            <a:off x="3713986" y="3010809"/>
            <a:ext cx="2570700" cy="456000"/>
          </a:xfrm>
          <a:prstGeom prst="rect">
            <a:avLst/>
          </a:prstGeom>
        </p:spPr>
        <p:txBody>
          <a:bodyPr spcFirstLastPara="1" wrap="square" lIns="91425" tIns="91425" rIns="91425" bIns="91425" anchor="ctr" anchorCtr="0">
            <a:noAutofit/>
          </a:bodyPr>
          <a:lstStyle/>
          <a:p>
            <a:pPr marL="0" indent="50800"/>
            <a:r>
              <a:rPr lang="en" dirty="0"/>
              <a:t>Modèle-Vue-</a:t>
            </a:r>
            <a:r>
              <a:rPr lang="en-US" dirty="0"/>
              <a:t>Template</a:t>
            </a:r>
            <a:r>
              <a:rPr lang="en" sz="1200" dirty="0"/>
              <a:t> </a:t>
            </a:r>
            <a:endParaRPr lang="en-US" dirty="0"/>
          </a:p>
          <a:p>
            <a:pPr marL="0" indent="50800"/>
            <a:endParaRPr dirty="0"/>
          </a:p>
        </p:txBody>
      </p:sp>
      <p:sp>
        <p:nvSpPr>
          <p:cNvPr id="499" name="Google Shape;499;p43"/>
          <p:cNvSpPr txBox="1">
            <a:spLocks noGrp="1"/>
          </p:cNvSpPr>
          <p:nvPr>
            <p:ph type="subTitle" idx="2"/>
          </p:nvPr>
        </p:nvSpPr>
        <p:spPr>
          <a:xfrm>
            <a:off x="3873335" y="2382732"/>
            <a:ext cx="2386500" cy="370800"/>
          </a:xfrm>
          <a:prstGeom prst="rect">
            <a:avLst/>
          </a:prstGeom>
        </p:spPr>
        <p:txBody>
          <a:bodyPr spcFirstLastPara="1" wrap="square" lIns="91425" tIns="91425" rIns="91425" bIns="91425" anchor="ctr" anchorCtr="0">
            <a:noAutofit/>
          </a:bodyPr>
          <a:lstStyle/>
          <a:p>
            <a:pPr marL="0" indent="0"/>
            <a:r>
              <a:rPr lang="en" dirty="0"/>
              <a:t>Modéle MV</a:t>
            </a:r>
            <a:r>
              <a:rPr lang="en-US" dirty="0"/>
              <a:t>T</a:t>
            </a:r>
            <a:endParaRPr lang="en" dirty="0"/>
          </a:p>
        </p:txBody>
      </p:sp>
    </p:spTree>
  </p:cSld>
  <p:clrMapOvr>
    <a:masterClrMapping/>
  </p:clrMapOvr>
</p:sld>
</file>

<file path=ppt/theme/theme1.xml><?xml version="1.0" encoding="utf-8"?>
<a:theme xmlns:a="http://schemas.openxmlformats.org/drawingml/2006/main" name="Business Model Canvas by Slidesgo">
  <a:themeElements>
    <a:clrScheme name="Simple Light">
      <a:dk1>
        <a:srgbClr val="595F6B"/>
      </a:dk1>
      <a:lt1>
        <a:srgbClr val="FFFFFF"/>
      </a:lt1>
      <a:dk2>
        <a:srgbClr val="EBECF0"/>
      </a:dk2>
      <a:lt2>
        <a:srgbClr val="1658F1"/>
      </a:lt2>
      <a:accent1>
        <a:srgbClr val="36DBE0"/>
      </a:accent1>
      <a:accent2>
        <a:srgbClr val="595F6B"/>
      </a:accent2>
      <a:accent3>
        <a:srgbClr val="FFFFFF"/>
      </a:accent3>
      <a:accent4>
        <a:srgbClr val="EBECF0"/>
      </a:accent4>
      <a:accent5>
        <a:srgbClr val="1658F1"/>
      </a:accent5>
      <a:accent6>
        <a:srgbClr val="36DBE0"/>
      </a:accent6>
      <a:hlink>
        <a:srgbClr val="595F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565</Words>
  <Application>Microsoft Office PowerPoint</Application>
  <PresentationFormat>On-screen Show (16:9)</PresentationFormat>
  <Paragraphs>69</Paragraphs>
  <Slides>18</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Poppins</vt:lpstr>
      <vt:lpstr>TimesNewRomanPSMT</vt:lpstr>
      <vt:lpstr>DM Sans</vt:lpstr>
      <vt:lpstr>Roboto Condensed Light</vt:lpstr>
      <vt:lpstr>Proxima Nova Semibold</vt:lpstr>
      <vt:lpstr>Nunito</vt:lpstr>
      <vt:lpstr>Work Sans SemiBold</vt:lpstr>
      <vt:lpstr>Montserrat SemiBold</vt:lpstr>
      <vt:lpstr>Work Sans</vt:lpstr>
      <vt:lpstr>Proxima Nova</vt:lpstr>
      <vt:lpstr>Business Model Canvas by Slidesgo</vt:lpstr>
      <vt:lpstr>Slidesgo Final Pages</vt:lpstr>
      <vt:lpstr>E-Banking  Poolpay</vt:lpstr>
      <vt:lpstr>04</vt:lpstr>
      <vt:lpstr>Introduction</vt:lpstr>
      <vt:lpstr>PowerPoint Presentation</vt:lpstr>
      <vt:lpstr>PowerPoint Presentation</vt:lpstr>
      <vt:lpstr>Outils utilisé</vt:lpstr>
      <vt:lpstr>Environnement de travail</vt:lpstr>
      <vt:lpstr>PowerPoint Presentation</vt:lpstr>
      <vt:lpstr>Motif d'architecture  </vt:lpstr>
      <vt:lpstr>Modéle MVC</vt:lpstr>
      <vt:lpstr>Conception de l'application </vt:lpstr>
      <vt:lpstr>Diagramme de classe </vt:lpstr>
      <vt:lpstr>Diagramme de cas d'utilisation </vt:lpstr>
      <vt:lpstr>Diagramme de cas d'utilisation</vt:lpstr>
      <vt:lpstr>Réalisation da l'application </vt:lpstr>
      <vt:lpstr>Conclusion</vt:lpstr>
      <vt:lpstr>Conclusion géneral</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cp:lastModifiedBy>mbare</cp:lastModifiedBy>
  <cp:revision>441</cp:revision>
  <dcterms:modified xsi:type="dcterms:W3CDTF">2024-06-24T15:00:26Z</dcterms:modified>
</cp:coreProperties>
</file>