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8" r:id="rId4"/>
    <p:sldMasterId id="2147483700" r:id="rId5"/>
    <p:sldMasterId id="2147483712" r:id="rId6"/>
  </p:sldMasterIdLst>
  <p:notesMasterIdLst>
    <p:notesMasterId r:id="rId42"/>
  </p:notesMasterIdLst>
  <p:sldIdLst>
    <p:sldId id="304" r:id="rId7"/>
    <p:sldId id="285" r:id="rId8"/>
    <p:sldId id="286" r:id="rId9"/>
    <p:sldId id="297" r:id="rId10"/>
    <p:sldId id="276" r:id="rId11"/>
    <p:sldId id="261" r:id="rId12"/>
    <p:sldId id="257" r:id="rId13"/>
    <p:sldId id="262" r:id="rId14"/>
    <p:sldId id="263" r:id="rId15"/>
    <p:sldId id="287" r:id="rId16"/>
    <p:sldId id="268" r:id="rId17"/>
    <p:sldId id="270" r:id="rId18"/>
    <p:sldId id="272" r:id="rId19"/>
    <p:sldId id="275" r:id="rId20"/>
    <p:sldId id="288" r:id="rId21"/>
    <p:sldId id="289" r:id="rId22"/>
    <p:sldId id="277" r:id="rId23"/>
    <p:sldId id="290" r:id="rId24"/>
    <p:sldId id="293" r:id="rId25"/>
    <p:sldId id="291" r:id="rId26"/>
    <p:sldId id="292" r:id="rId27"/>
    <p:sldId id="295" r:id="rId28"/>
    <p:sldId id="296" r:id="rId29"/>
    <p:sldId id="294" r:id="rId30"/>
    <p:sldId id="282" r:id="rId31"/>
    <p:sldId id="306" r:id="rId32"/>
    <p:sldId id="307" r:id="rId33"/>
    <p:sldId id="279" r:id="rId34"/>
    <p:sldId id="298" r:id="rId35"/>
    <p:sldId id="299" r:id="rId36"/>
    <p:sldId id="300" r:id="rId37"/>
    <p:sldId id="283" r:id="rId38"/>
    <p:sldId id="302" r:id="rId39"/>
    <p:sldId id="305" r:id="rId40"/>
    <p:sldId id="260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500"/>
    <a:srgbClr val="A45622"/>
    <a:srgbClr val="FFFFFF"/>
    <a:srgbClr val="ED7D31"/>
    <a:srgbClr val="2F4F87"/>
    <a:srgbClr val="FE7E73"/>
    <a:srgbClr val="9FD4DA"/>
    <a:srgbClr val="FF6600"/>
    <a:srgbClr val="F2F2F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1" autoAdjust="0"/>
    <p:restoredTop sz="83040" autoAdjust="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CD1CA-7F97-4507-A1CD-AED0212E730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C125C0-02DD-4AE0-BF74-C9881D132F77}">
      <dgm:prSet custT="1"/>
      <dgm:spPr/>
      <dgm:t>
        <a:bodyPr/>
        <a:lstStyle/>
        <a:p>
          <a:r>
            <a:rPr lang="it-IT" sz="2800" dirty="0"/>
            <a:t>Identificazione corretta di almeno 85 di 100 input inseriti dagli utenti.</a:t>
          </a:r>
          <a:endParaRPr lang="en-US" sz="2800" dirty="0"/>
        </a:p>
      </dgm:t>
    </dgm:pt>
    <dgm:pt modelId="{7287BB29-4DF9-4188-85ED-DB7FAC69DF0B}" type="parTrans" cxnId="{04C1DEDA-2A76-4EE3-BF26-1025EC1E12AF}">
      <dgm:prSet/>
      <dgm:spPr/>
      <dgm:t>
        <a:bodyPr/>
        <a:lstStyle/>
        <a:p>
          <a:endParaRPr lang="en-US"/>
        </a:p>
      </dgm:t>
    </dgm:pt>
    <dgm:pt modelId="{2C132DA0-E211-4CF3-9F7C-175E23033659}" type="sibTrans" cxnId="{04C1DEDA-2A76-4EE3-BF26-1025EC1E12AF}">
      <dgm:prSet/>
      <dgm:spPr/>
      <dgm:t>
        <a:bodyPr/>
        <a:lstStyle/>
        <a:p>
          <a:endParaRPr lang="en-US"/>
        </a:p>
      </dgm:t>
    </dgm:pt>
    <dgm:pt modelId="{09E74B99-038B-4B45-A4F8-BECF5CA66BDA}">
      <dgm:prSet custT="1"/>
      <dgm:spPr/>
      <dgm:t>
        <a:bodyPr/>
        <a:lstStyle/>
        <a:p>
          <a:r>
            <a:rPr lang="it-IT" sz="2800" dirty="0"/>
            <a:t>Creazione di un sistema di associazione codice del rifiuto - contenitore di destinazione.</a:t>
          </a:r>
          <a:endParaRPr lang="en-US" sz="2800" dirty="0"/>
        </a:p>
      </dgm:t>
    </dgm:pt>
    <dgm:pt modelId="{F43119BA-E808-49EA-8B6D-57B03F38ACEB}" type="parTrans" cxnId="{5D9F51D2-B4FC-473D-8F1B-DADA3A36E407}">
      <dgm:prSet/>
      <dgm:spPr/>
      <dgm:t>
        <a:bodyPr/>
        <a:lstStyle/>
        <a:p>
          <a:endParaRPr lang="en-US"/>
        </a:p>
      </dgm:t>
    </dgm:pt>
    <dgm:pt modelId="{AFE44F4A-1614-47AF-AB8A-E94ADAE14925}" type="sibTrans" cxnId="{5D9F51D2-B4FC-473D-8F1B-DADA3A36E407}">
      <dgm:prSet/>
      <dgm:spPr/>
      <dgm:t>
        <a:bodyPr/>
        <a:lstStyle/>
        <a:p>
          <a:endParaRPr lang="en-US"/>
        </a:p>
      </dgm:t>
    </dgm:pt>
    <dgm:pt modelId="{B139E1FF-6A8C-4B7C-9B2B-E0323EA9B308}">
      <dgm:prSet custT="1"/>
      <dgm:spPr/>
      <dgm:t>
        <a:bodyPr/>
        <a:lstStyle/>
        <a:p>
          <a:r>
            <a:rPr lang="en-US" sz="2800" dirty="0" err="1"/>
            <a:t>Creazione</a:t>
          </a:r>
          <a:r>
            <a:rPr lang="en-US" sz="2800" dirty="0"/>
            <a:t> di una View </a:t>
          </a:r>
          <a:r>
            <a:rPr lang="en-US" sz="2800" dirty="0" err="1"/>
            <a:t>che</a:t>
          </a:r>
          <a:r>
            <a:rPr lang="en-US" sz="2800" dirty="0"/>
            <a:t> </a:t>
          </a:r>
          <a:r>
            <a:rPr lang="en-US" sz="2800" dirty="0" err="1"/>
            <a:t>permetta</a:t>
          </a:r>
          <a:r>
            <a:rPr lang="en-US" sz="2800" dirty="0"/>
            <a:t> di </a:t>
          </a:r>
          <a:r>
            <a:rPr lang="en-US" sz="2800" dirty="0" err="1"/>
            <a:t>accedere</a:t>
          </a:r>
          <a:r>
            <a:rPr lang="en-US" sz="2800" dirty="0"/>
            <a:t> a </a:t>
          </a:r>
          <a:r>
            <a:rPr lang="en-US" sz="2800" dirty="0" err="1"/>
            <a:t>notizie</a:t>
          </a:r>
          <a:r>
            <a:rPr lang="en-US" sz="2800" dirty="0"/>
            <a:t> correlate al mondo </a:t>
          </a:r>
          <a:r>
            <a:rPr lang="en-US" sz="2800" dirty="0" err="1"/>
            <a:t>della</a:t>
          </a:r>
          <a:r>
            <a:rPr lang="en-US" sz="2800" dirty="0"/>
            <a:t> </a:t>
          </a:r>
          <a:r>
            <a:rPr lang="en-US" sz="2800" dirty="0" err="1"/>
            <a:t>sostenibilità</a:t>
          </a:r>
          <a:r>
            <a:rPr lang="en-US" sz="2800" dirty="0"/>
            <a:t>.</a:t>
          </a:r>
        </a:p>
      </dgm:t>
    </dgm:pt>
    <dgm:pt modelId="{0DC14FFC-0A00-4CED-BDBB-5FE2855B2532}" type="parTrans" cxnId="{219F21CC-0265-4039-9D8F-3A02CD039ADD}">
      <dgm:prSet/>
      <dgm:spPr/>
      <dgm:t>
        <a:bodyPr/>
        <a:lstStyle/>
        <a:p>
          <a:endParaRPr lang="it-IT"/>
        </a:p>
      </dgm:t>
    </dgm:pt>
    <dgm:pt modelId="{2C10C7FC-E4A5-45D6-A3D1-F3A4C2CB0EA7}" type="sibTrans" cxnId="{219F21CC-0265-4039-9D8F-3A02CD039ADD}">
      <dgm:prSet/>
      <dgm:spPr/>
      <dgm:t>
        <a:bodyPr/>
        <a:lstStyle/>
        <a:p>
          <a:endParaRPr lang="it-IT"/>
        </a:p>
      </dgm:t>
    </dgm:pt>
    <dgm:pt modelId="{733BA421-4CF8-4BB1-AA26-3124DFC405AF}" type="pres">
      <dgm:prSet presAssocID="{6C1CD1CA-7F97-4507-A1CD-AED0212E7306}" presName="linear" presStyleCnt="0">
        <dgm:presLayoutVars>
          <dgm:animLvl val="lvl"/>
          <dgm:resizeHandles val="exact"/>
        </dgm:presLayoutVars>
      </dgm:prSet>
      <dgm:spPr/>
    </dgm:pt>
    <dgm:pt modelId="{D502BE24-4964-469B-AD89-59DE97615056}" type="pres">
      <dgm:prSet presAssocID="{62C125C0-02DD-4AE0-BF74-C9881D132F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078302-7502-474F-B76B-687A8E888E89}" type="pres">
      <dgm:prSet presAssocID="{2C132DA0-E211-4CF3-9F7C-175E23033659}" presName="spacer" presStyleCnt="0"/>
      <dgm:spPr/>
    </dgm:pt>
    <dgm:pt modelId="{E42FDCDB-62F8-40F3-9898-76B241524D7F}" type="pres">
      <dgm:prSet presAssocID="{09E74B99-038B-4B45-A4F8-BECF5CA66B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2820D9-FB32-4CA1-B47B-53EC41CF04A3}" type="pres">
      <dgm:prSet presAssocID="{AFE44F4A-1614-47AF-AB8A-E94ADAE14925}" presName="spacer" presStyleCnt="0"/>
      <dgm:spPr/>
    </dgm:pt>
    <dgm:pt modelId="{FF206AA8-B356-4ECB-AC93-9A504807F3B1}" type="pres">
      <dgm:prSet presAssocID="{B139E1FF-6A8C-4B7C-9B2B-E0323EA9B3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4F4E0E-2D60-4FA6-9D89-F1A138AFC668}" type="presOf" srcId="{62C125C0-02DD-4AE0-BF74-C9881D132F77}" destId="{D502BE24-4964-469B-AD89-59DE97615056}" srcOrd="0" destOrd="0" presId="urn:microsoft.com/office/officeart/2005/8/layout/vList2"/>
    <dgm:cxn modelId="{9170703F-B78E-4775-B0EC-C9EE71648EB7}" type="presOf" srcId="{09E74B99-038B-4B45-A4F8-BECF5CA66BDA}" destId="{E42FDCDB-62F8-40F3-9898-76B241524D7F}" srcOrd="0" destOrd="0" presId="urn:microsoft.com/office/officeart/2005/8/layout/vList2"/>
    <dgm:cxn modelId="{2A0ABA44-EAA7-4808-9447-750C107B4EBD}" type="presOf" srcId="{B139E1FF-6A8C-4B7C-9B2B-E0323EA9B308}" destId="{FF206AA8-B356-4ECB-AC93-9A504807F3B1}" srcOrd="0" destOrd="0" presId="urn:microsoft.com/office/officeart/2005/8/layout/vList2"/>
    <dgm:cxn modelId="{219F21CC-0265-4039-9D8F-3A02CD039ADD}" srcId="{6C1CD1CA-7F97-4507-A1CD-AED0212E7306}" destId="{B139E1FF-6A8C-4B7C-9B2B-E0323EA9B308}" srcOrd="2" destOrd="0" parTransId="{0DC14FFC-0A00-4CED-BDBB-5FE2855B2532}" sibTransId="{2C10C7FC-E4A5-45D6-A3D1-F3A4C2CB0EA7}"/>
    <dgm:cxn modelId="{5D9F51D2-B4FC-473D-8F1B-DADA3A36E407}" srcId="{6C1CD1CA-7F97-4507-A1CD-AED0212E7306}" destId="{09E74B99-038B-4B45-A4F8-BECF5CA66BDA}" srcOrd="1" destOrd="0" parTransId="{F43119BA-E808-49EA-8B6D-57B03F38ACEB}" sibTransId="{AFE44F4A-1614-47AF-AB8A-E94ADAE14925}"/>
    <dgm:cxn modelId="{04C1DEDA-2A76-4EE3-BF26-1025EC1E12AF}" srcId="{6C1CD1CA-7F97-4507-A1CD-AED0212E7306}" destId="{62C125C0-02DD-4AE0-BF74-C9881D132F77}" srcOrd="0" destOrd="0" parTransId="{7287BB29-4DF9-4188-85ED-DB7FAC69DF0B}" sibTransId="{2C132DA0-E211-4CF3-9F7C-175E23033659}"/>
    <dgm:cxn modelId="{8C42BBEE-AFFB-4DF4-B0A8-45E0D44D5431}" type="presOf" srcId="{6C1CD1CA-7F97-4507-A1CD-AED0212E7306}" destId="{733BA421-4CF8-4BB1-AA26-3124DFC405AF}" srcOrd="0" destOrd="0" presId="urn:microsoft.com/office/officeart/2005/8/layout/vList2"/>
    <dgm:cxn modelId="{CD3022AA-815A-4016-903A-FCC721CEB902}" type="presParOf" srcId="{733BA421-4CF8-4BB1-AA26-3124DFC405AF}" destId="{D502BE24-4964-469B-AD89-59DE97615056}" srcOrd="0" destOrd="0" presId="urn:microsoft.com/office/officeart/2005/8/layout/vList2"/>
    <dgm:cxn modelId="{426BD536-9921-4501-BCA3-8FEA14C8F7F2}" type="presParOf" srcId="{733BA421-4CF8-4BB1-AA26-3124DFC405AF}" destId="{3A078302-7502-474F-B76B-687A8E888E89}" srcOrd="1" destOrd="0" presId="urn:microsoft.com/office/officeart/2005/8/layout/vList2"/>
    <dgm:cxn modelId="{B8249689-3271-4FB7-80EB-1D8780590859}" type="presParOf" srcId="{733BA421-4CF8-4BB1-AA26-3124DFC405AF}" destId="{E42FDCDB-62F8-40F3-9898-76B241524D7F}" srcOrd="2" destOrd="0" presId="urn:microsoft.com/office/officeart/2005/8/layout/vList2"/>
    <dgm:cxn modelId="{9154B98F-E366-4929-8641-A4296D8299F0}" type="presParOf" srcId="{733BA421-4CF8-4BB1-AA26-3124DFC405AF}" destId="{E42820D9-FB32-4CA1-B47B-53EC41CF04A3}" srcOrd="3" destOrd="0" presId="urn:microsoft.com/office/officeart/2005/8/layout/vList2"/>
    <dgm:cxn modelId="{70FFC6BF-852B-4170-9B55-D5F35153BEBB}" type="presParOf" srcId="{733BA421-4CF8-4BB1-AA26-3124DFC405AF}" destId="{FF206AA8-B356-4ECB-AC93-9A504807F3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302B1-7912-4AEB-93F3-C181C808BA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3F7667-9407-4BB4-9746-BEB175F54A6E}">
      <dgm:prSet/>
      <dgm:spPr/>
      <dgm:t>
        <a:bodyPr/>
        <a:lstStyle/>
        <a:p>
          <a:r>
            <a:rPr lang="it-IT" dirty="0"/>
            <a:t>Il risultato deve essere fornito entro 5 secondi dal momento in cui l’utente fornisce il dato in input.</a:t>
          </a:r>
          <a:endParaRPr lang="en-US" dirty="0"/>
        </a:p>
      </dgm:t>
    </dgm:pt>
    <dgm:pt modelId="{82DE0F7B-40A3-4D63-8E1C-3301C6316EFD}" type="parTrans" cxnId="{A7ED63DC-CB60-4285-9AFE-33DF4319A32A}">
      <dgm:prSet/>
      <dgm:spPr/>
      <dgm:t>
        <a:bodyPr/>
        <a:lstStyle/>
        <a:p>
          <a:endParaRPr lang="en-US"/>
        </a:p>
      </dgm:t>
    </dgm:pt>
    <dgm:pt modelId="{9B4B1326-4304-4A1C-B76B-760F08C7555D}" type="sibTrans" cxnId="{A7ED63DC-CB60-4285-9AFE-33DF4319A32A}">
      <dgm:prSet/>
      <dgm:spPr/>
      <dgm:t>
        <a:bodyPr/>
        <a:lstStyle/>
        <a:p>
          <a:endParaRPr lang="en-US"/>
        </a:p>
      </dgm:t>
    </dgm:pt>
    <dgm:pt modelId="{09731004-1368-4708-9E60-9DB1A7665C4B}">
      <dgm:prSet/>
      <dgm:spPr/>
      <dgm:t>
        <a:bodyPr/>
        <a:lstStyle/>
        <a:p>
          <a:r>
            <a:rPr lang="it-IT" dirty="0"/>
            <a:t>Il dataset IA deve raggiungere un grado di precisione dell’80% .</a:t>
          </a:r>
          <a:endParaRPr lang="en-US" dirty="0"/>
        </a:p>
      </dgm:t>
    </dgm:pt>
    <dgm:pt modelId="{B98E30F0-67CD-4623-A15E-439BF3741013}" type="parTrans" cxnId="{E1345B52-7CBD-4804-9030-CF3A31346B99}">
      <dgm:prSet/>
      <dgm:spPr/>
      <dgm:t>
        <a:bodyPr/>
        <a:lstStyle/>
        <a:p>
          <a:endParaRPr lang="en-US"/>
        </a:p>
      </dgm:t>
    </dgm:pt>
    <dgm:pt modelId="{E7D0A9F6-34B9-4D05-A162-09BDE3462051}" type="sibTrans" cxnId="{E1345B52-7CBD-4804-9030-CF3A31346B99}">
      <dgm:prSet/>
      <dgm:spPr/>
      <dgm:t>
        <a:bodyPr/>
        <a:lstStyle/>
        <a:p>
          <a:endParaRPr lang="en-US"/>
        </a:p>
      </dgm:t>
    </dgm:pt>
    <dgm:pt modelId="{7A9DFFE8-2C31-40C4-B135-1CE0A509BB86}">
      <dgm:prSet/>
      <dgm:spPr/>
      <dgm:t>
        <a:bodyPr/>
        <a:lstStyle/>
        <a:p>
          <a:r>
            <a:rPr lang="it-IT" dirty="0"/>
            <a:t>L’interfaccia deve essere molto semplice e intuitiva.</a:t>
          </a:r>
          <a:endParaRPr lang="en-US" dirty="0"/>
        </a:p>
      </dgm:t>
    </dgm:pt>
    <dgm:pt modelId="{1D5CAEE2-86BB-45C6-826D-F2FDDC38138C}" type="parTrans" cxnId="{03936B62-1F6F-4D65-B794-76341F83A7F1}">
      <dgm:prSet/>
      <dgm:spPr/>
      <dgm:t>
        <a:bodyPr/>
        <a:lstStyle/>
        <a:p>
          <a:endParaRPr lang="en-US"/>
        </a:p>
      </dgm:t>
    </dgm:pt>
    <dgm:pt modelId="{C2E10F99-C6D0-4581-8B89-A49907156699}" type="sibTrans" cxnId="{03936B62-1F6F-4D65-B794-76341F83A7F1}">
      <dgm:prSet/>
      <dgm:spPr/>
      <dgm:t>
        <a:bodyPr/>
        <a:lstStyle/>
        <a:p>
          <a:endParaRPr lang="en-US"/>
        </a:p>
      </dgm:t>
    </dgm:pt>
    <dgm:pt modelId="{E30E00AE-542E-4082-93D8-794F399C2C74}">
      <dgm:prSet/>
      <dgm:spPr/>
      <dgm:t>
        <a:bodyPr/>
        <a:lstStyle/>
        <a:p>
          <a:r>
            <a:rPr lang="en-US" dirty="0"/>
            <a:t>Portabilità su ogni dispositivo</a:t>
          </a:r>
        </a:p>
      </dgm:t>
    </dgm:pt>
    <dgm:pt modelId="{52BC4C4D-2E09-47BC-B22F-EC2EAD8EDF37}" type="parTrans" cxnId="{9EE2B417-5B0A-4E0F-937B-FD7B2D511EC0}">
      <dgm:prSet/>
      <dgm:spPr/>
      <dgm:t>
        <a:bodyPr/>
        <a:lstStyle/>
        <a:p>
          <a:endParaRPr lang="it-IT"/>
        </a:p>
      </dgm:t>
    </dgm:pt>
    <dgm:pt modelId="{F5C8AE13-4B3B-4B53-86D2-4CE935C6AEF2}" type="sibTrans" cxnId="{9EE2B417-5B0A-4E0F-937B-FD7B2D511EC0}">
      <dgm:prSet/>
      <dgm:spPr/>
      <dgm:t>
        <a:bodyPr/>
        <a:lstStyle/>
        <a:p>
          <a:endParaRPr lang="it-IT"/>
        </a:p>
      </dgm:t>
    </dgm:pt>
    <dgm:pt modelId="{B8B8C4D7-BCB1-4F21-83D7-00B0F64B0772}" type="pres">
      <dgm:prSet presAssocID="{B19302B1-7912-4AEB-93F3-C181C808BA6C}" presName="linear" presStyleCnt="0">
        <dgm:presLayoutVars>
          <dgm:animLvl val="lvl"/>
          <dgm:resizeHandles val="exact"/>
        </dgm:presLayoutVars>
      </dgm:prSet>
      <dgm:spPr/>
    </dgm:pt>
    <dgm:pt modelId="{FB0C4CFE-7F92-42F7-85D5-0478E7D14A2C}" type="pres">
      <dgm:prSet presAssocID="{913F7667-9407-4BB4-9746-BEB175F54A6E}" presName="parentText" presStyleLbl="node1" presStyleIdx="0" presStyleCnt="4" custLinFactNeighborX="-4106">
        <dgm:presLayoutVars>
          <dgm:chMax val="0"/>
          <dgm:bulletEnabled val="1"/>
        </dgm:presLayoutVars>
      </dgm:prSet>
      <dgm:spPr/>
    </dgm:pt>
    <dgm:pt modelId="{EB5251DA-D9DB-4A79-8889-ACBE0FF735DF}" type="pres">
      <dgm:prSet presAssocID="{9B4B1326-4304-4A1C-B76B-760F08C7555D}" presName="spacer" presStyleCnt="0"/>
      <dgm:spPr/>
    </dgm:pt>
    <dgm:pt modelId="{BA26D6F7-6E2A-40DD-95D7-2218C15BE53B}" type="pres">
      <dgm:prSet presAssocID="{09731004-1368-4708-9E60-9DB1A7665C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46E641-8533-4F7B-B01E-9379B8102C73}" type="pres">
      <dgm:prSet presAssocID="{E7D0A9F6-34B9-4D05-A162-09BDE3462051}" presName="spacer" presStyleCnt="0"/>
      <dgm:spPr/>
    </dgm:pt>
    <dgm:pt modelId="{8C24101E-CD35-4E3F-8490-504CD9976F3C}" type="pres">
      <dgm:prSet presAssocID="{7A9DFFE8-2C31-40C4-B135-1CE0A509BB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060755-2333-4408-9E74-5C0963A7A84A}" type="pres">
      <dgm:prSet presAssocID="{C2E10F99-C6D0-4581-8B89-A49907156699}" presName="spacer" presStyleCnt="0"/>
      <dgm:spPr/>
    </dgm:pt>
    <dgm:pt modelId="{6C6F96C0-2BA4-4E8F-83DD-2003BC6A68D0}" type="pres">
      <dgm:prSet presAssocID="{E30E00AE-542E-4082-93D8-794F399C2C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EE2B417-5B0A-4E0F-937B-FD7B2D511EC0}" srcId="{B19302B1-7912-4AEB-93F3-C181C808BA6C}" destId="{E30E00AE-542E-4082-93D8-794F399C2C74}" srcOrd="3" destOrd="0" parTransId="{52BC4C4D-2E09-47BC-B22F-EC2EAD8EDF37}" sibTransId="{F5C8AE13-4B3B-4B53-86D2-4CE935C6AEF2}"/>
    <dgm:cxn modelId="{03936B62-1F6F-4D65-B794-76341F83A7F1}" srcId="{B19302B1-7912-4AEB-93F3-C181C808BA6C}" destId="{7A9DFFE8-2C31-40C4-B135-1CE0A509BB86}" srcOrd="2" destOrd="0" parTransId="{1D5CAEE2-86BB-45C6-826D-F2FDDC38138C}" sibTransId="{C2E10F99-C6D0-4581-8B89-A49907156699}"/>
    <dgm:cxn modelId="{B1E3DF64-8B49-4E86-99E9-A16183D4CAC4}" type="presOf" srcId="{7A9DFFE8-2C31-40C4-B135-1CE0A509BB86}" destId="{8C24101E-CD35-4E3F-8490-504CD9976F3C}" srcOrd="0" destOrd="0" presId="urn:microsoft.com/office/officeart/2005/8/layout/vList2"/>
    <dgm:cxn modelId="{0310A149-F5EC-4C3E-9D65-F8381606EEE1}" type="presOf" srcId="{09731004-1368-4708-9E60-9DB1A7665C4B}" destId="{BA26D6F7-6E2A-40DD-95D7-2218C15BE53B}" srcOrd="0" destOrd="0" presId="urn:microsoft.com/office/officeart/2005/8/layout/vList2"/>
    <dgm:cxn modelId="{E1345B52-7CBD-4804-9030-CF3A31346B99}" srcId="{B19302B1-7912-4AEB-93F3-C181C808BA6C}" destId="{09731004-1368-4708-9E60-9DB1A7665C4B}" srcOrd="1" destOrd="0" parTransId="{B98E30F0-67CD-4623-A15E-439BF3741013}" sibTransId="{E7D0A9F6-34B9-4D05-A162-09BDE3462051}"/>
    <dgm:cxn modelId="{C7ADE7BB-583A-4886-BD7D-FF467AD0E2C4}" type="presOf" srcId="{B19302B1-7912-4AEB-93F3-C181C808BA6C}" destId="{B8B8C4D7-BCB1-4F21-83D7-00B0F64B0772}" srcOrd="0" destOrd="0" presId="urn:microsoft.com/office/officeart/2005/8/layout/vList2"/>
    <dgm:cxn modelId="{0D1330BD-640A-4AE4-878A-D5EA813EA376}" type="presOf" srcId="{913F7667-9407-4BB4-9746-BEB175F54A6E}" destId="{FB0C4CFE-7F92-42F7-85D5-0478E7D14A2C}" srcOrd="0" destOrd="0" presId="urn:microsoft.com/office/officeart/2005/8/layout/vList2"/>
    <dgm:cxn modelId="{A7ED63DC-CB60-4285-9AFE-33DF4319A32A}" srcId="{B19302B1-7912-4AEB-93F3-C181C808BA6C}" destId="{913F7667-9407-4BB4-9746-BEB175F54A6E}" srcOrd="0" destOrd="0" parTransId="{82DE0F7B-40A3-4D63-8E1C-3301C6316EFD}" sibTransId="{9B4B1326-4304-4A1C-B76B-760F08C7555D}"/>
    <dgm:cxn modelId="{DBA1F1E2-1B82-4A09-BA7D-2D170FC7DAF7}" type="presOf" srcId="{E30E00AE-542E-4082-93D8-794F399C2C74}" destId="{6C6F96C0-2BA4-4E8F-83DD-2003BC6A68D0}" srcOrd="0" destOrd="0" presId="urn:microsoft.com/office/officeart/2005/8/layout/vList2"/>
    <dgm:cxn modelId="{FAFEC9B7-F133-4C6A-A9D1-1D2CE559A969}" type="presParOf" srcId="{B8B8C4D7-BCB1-4F21-83D7-00B0F64B0772}" destId="{FB0C4CFE-7F92-42F7-85D5-0478E7D14A2C}" srcOrd="0" destOrd="0" presId="urn:microsoft.com/office/officeart/2005/8/layout/vList2"/>
    <dgm:cxn modelId="{EE54F650-2067-4445-AC2B-1758320D9FC1}" type="presParOf" srcId="{B8B8C4D7-BCB1-4F21-83D7-00B0F64B0772}" destId="{EB5251DA-D9DB-4A79-8889-ACBE0FF735DF}" srcOrd="1" destOrd="0" presId="urn:microsoft.com/office/officeart/2005/8/layout/vList2"/>
    <dgm:cxn modelId="{677E5F9A-D39D-4916-BFA6-A9F7DAEBBC58}" type="presParOf" srcId="{B8B8C4D7-BCB1-4F21-83D7-00B0F64B0772}" destId="{BA26D6F7-6E2A-40DD-95D7-2218C15BE53B}" srcOrd="2" destOrd="0" presId="urn:microsoft.com/office/officeart/2005/8/layout/vList2"/>
    <dgm:cxn modelId="{CF0EFFE3-0AA4-4F67-9760-6330CE4A0959}" type="presParOf" srcId="{B8B8C4D7-BCB1-4F21-83D7-00B0F64B0772}" destId="{4E46E641-8533-4F7B-B01E-9379B8102C73}" srcOrd="3" destOrd="0" presId="urn:microsoft.com/office/officeart/2005/8/layout/vList2"/>
    <dgm:cxn modelId="{7D2D6DF3-F1BC-4D38-A5A7-679A20AF3EE9}" type="presParOf" srcId="{B8B8C4D7-BCB1-4F21-83D7-00B0F64B0772}" destId="{8C24101E-CD35-4E3F-8490-504CD9976F3C}" srcOrd="4" destOrd="0" presId="urn:microsoft.com/office/officeart/2005/8/layout/vList2"/>
    <dgm:cxn modelId="{646E635A-AE3A-43AF-A3EC-ACBB3C22DAD8}" type="presParOf" srcId="{B8B8C4D7-BCB1-4F21-83D7-00B0F64B0772}" destId="{47060755-2333-4408-9E74-5C0963A7A84A}" srcOrd="5" destOrd="0" presId="urn:microsoft.com/office/officeart/2005/8/layout/vList2"/>
    <dgm:cxn modelId="{AD3CC2C1-C1F8-47BA-86AA-DD3BF63C1166}" type="presParOf" srcId="{B8B8C4D7-BCB1-4F21-83D7-00B0F64B0772}" destId="{6C6F96C0-2BA4-4E8F-83DD-2003BC6A68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BE24-4964-469B-AD89-59DE97615056}">
      <dsp:nvSpPr>
        <dsp:cNvPr id="0" name=""/>
        <dsp:cNvSpPr/>
      </dsp:nvSpPr>
      <dsp:spPr>
        <a:xfrm>
          <a:off x="0" y="226606"/>
          <a:ext cx="6263640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Identificazione corretta di almeno 85 di 100 input inseriti dagli utenti.</a:t>
          </a:r>
          <a:endParaRPr lang="en-US" sz="2800" kern="1200" dirty="0"/>
        </a:p>
      </dsp:txBody>
      <dsp:txXfrm>
        <a:off x="76105" y="302711"/>
        <a:ext cx="6111430" cy="1406815"/>
      </dsp:txXfrm>
    </dsp:sp>
    <dsp:sp modelId="{E42FDCDB-62F8-40F3-9898-76B241524D7F}">
      <dsp:nvSpPr>
        <dsp:cNvPr id="0" name=""/>
        <dsp:cNvSpPr/>
      </dsp:nvSpPr>
      <dsp:spPr>
        <a:xfrm>
          <a:off x="0" y="1972831"/>
          <a:ext cx="6263640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Creazione di un sistema di associazione codice del rifiuto - contenitore di destinazione.</a:t>
          </a:r>
          <a:endParaRPr lang="en-US" sz="2800" kern="1200" dirty="0"/>
        </a:p>
      </dsp:txBody>
      <dsp:txXfrm>
        <a:off x="76105" y="2048936"/>
        <a:ext cx="6111430" cy="1406815"/>
      </dsp:txXfrm>
    </dsp:sp>
    <dsp:sp modelId="{FF206AA8-B356-4ECB-AC93-9A504807F3B1}">
      <dsp:nvSpPr>
        <dsp:cNvPr id="0" name=""/>
        <dsp:cNvSpPr/>
      </dsp:nvSpPr>
      <dsp:spPr>
        <a:xfrm>
          <a:off x="0" y="3719056"/>
          <a:ext cx="6263640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Creazione</a:t>
          </a:r>
          <a:r>
            <a:rPr lang="en-US" sz="2800" kern="1200" dirty="0"/>
            <a:t> di una View </a:t>
          </a:r>
          <a:r>
            <a:rPr lang="en-US" sz="2800" kern="1200" dirty="0" err="1"/>
            <a:t>che</a:t>
          </a:r>
          <a:r>
            <a:rPr lang="en-US" sz="2800" kern="1200" dirty="0"/>
            <a:t> </a:t>
          </a:r>
          <a:r>
            <a:rPr lang="en-US" sz="2800" kern="1200" dirty="0" err="1"/>
            <a:t>permetta</a:t>
          </a:r>
          <a:r>
            <a:rPr lang="en-US" sz="2800" kern="1200" dirty="0"/>
            <a:t> di </a:t>
          </a:r>
          <a:r>
            <a:rPr lang="en-US" sz="2800" kern="1200" dirty="0" err="1"/>
            <a:t>accedere</a:t>
          </a:r>
          <a:r>
            <a:rPr lang="en-US" sz="2800" kern="1200" dirty="0"/>
            <a:t> a </a:t>
          </a:r>
          <a:r>
            <a:rPr lang="en-US" sz="2800" kern="1200" dirty="0" err="1"/>
            <a:t>notizie</a:t>
          </a:r>
          <a:r>
            <a:rPr lang="en-US" sz="2800" kern="1200" dirty="0"/>
            <a:t> correlate al mondo </a:t>
          </a:r>
          <a:r>
            <a:rPr lang="en-US" sz="2800" kern="1200" dirty="0" err="1"/>
            <a:t>della</a:t>
          </a:r>
          <a:r>
            <a:rPr lang="en-US" sz="2800" kern="1200" dirty="0"/>
            <a:t> </a:t>
          </a:r>
          <a:r>
            <a:rPr lang="en-US" sz="2800" kern="1200" dirty="0" err="1"/>
            <a:t>sostenibilità</a:t>
          </a:r>
          <a:r>
            <a:rPr lang="en-US" sz="2800" kern="1200" dirty="0"/>
            <a:t>.</a:t>
          </a:r>
        </a:p>
      </dsp:txBody>
      <dsp:txXfrm>
        <a:off x="76105" y="3795161"/>
        <a:ext cx="611143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4CFE-7F92-42F7-85D5-0478E7D14A2C}">
      <dsp:nvSpPr>
        <dsp:cNvPr id="0" name=""/>
        <dsp:cNvSpPr/>
      </dsp:nvSpPr>
      <dsp:spPr>
        <a:xfrm>
          <a:off x="0" y="9144"/>
          <a:ext cx="6263640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Il risultato deve essere fornito entro 5 secondi dal momento in cui l’utente fornisce il dato in input.</a:t>
          </a:r>
          <a:endParaRPr lang="en-US" sz="2400" kern="1200" dirty="0"/>
        </a:p>
      </dsp:txBody>
      <dsp:txXfrm>
        <a:off x="64425" y="73569"/>
        <a:ext cx="6134790" cy="1190909"/>
      </dsp:txXfrm>
    </dsp:sp>
    <dsp:sp modelId="{BA26D6F7-6E2A-40DD-95D7-2218C15BE53B}">
      <dsp:nvSpPr>
        <dsp:cNvPr id="0" name=""/>
        <dsp:cNvSpPr/>
      </dsp:nvSpPr>
      <dsp:spPr>
        <a:xfrm>
          <a:off x="0" y="1398024"/>
          <a:ext cx="6263640" cy="131975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Il dataset IA deve raggiungere un grado di precisione dell’80% .</a:t>
          </a:r>
          <a:endParaRPr lang="en-US" sz="2400" kern="1200" dirty="0"/>
        </a:p>
      </dsp:txBody>
      <dsp:txXfrm>
        <a:off x="64425" y="1462449"/>
        <a:ext cx="6134790" cy="1190909"/>
      </dsp:txXfrm>
    </dsp:sp>
    <dsp:sp modelId="{8C24101E-CD35-4E3F-8490-504CD9976F3C}">
      <dsp:nvSpPr>
        <dsp:cNvPr id="0" name=""/>
        <dsp:cNvSpPr/>
      </dsp:nvSpPr>
      <dsp:spPr>
        <a:xfrm>
          <a:off x="0" y="2786904"/>
          <a:ext cx="6263640" cy="131975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L’interfaccia deve essere molto semplice e intuitiva.</a:t>
          </a:r>
          <a:endParaRPr lang="en-US" sz="2400" kern="1200" dirty="0"/>
        </a:p>
      </dsp:txBody>
      <dsp:txXfrm>
        <a:off x="64425" y="2851329"/>
        <a:ext cx="6134790" cy="1190909"/>
      </dsp:txXfrm>
    </dsp:sp>
    <dsp:sp modelId="{6C6F96C0-2BA4-4E8F-83DD-2003BC6A68D0}">
      <dsp:nvSpPr>
        <dsp:cNvPr id="0" name=""/>
        <dsp:cNvSpPr/>
      </dsp:nvSpPr>
      <dsp:spPr>
        <a:xfrm>
          <a:off x="0" y="4175784"/>
          <a:ext cx="6263640" cy="1319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Portabilità su ogni dispositivo</a:t>
          </a:r>
        </a:p>
      </dsp:txBody>
      <dsp:txXfrm>
        <a:off x="64425" y="4240209"/>
        <a:ext cx="6134790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DF31C-A5BB-49FE-AB04-7AFFAF529294}" type="datetimeFigureOut">
              <a:rPr lang="it-IT" smtClean="0"/>
              <a:t>02/02/2022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637ED-492F-4385-B526-717C3968900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10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37ED-492F-4385-B526-717C3968900E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547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58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8a5a597f1_0_1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98a5a597f1_0_1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e17150e2_0_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fe17150e2_0_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6d422f93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6d422f93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Dataset condiviso in modo da diversificare gli oggetti e anche lo sfondo delle immagini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37ED-492F-4385-B526-717C3968900E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88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01792-776B-44C0-A293-3AE7D749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DC94EE-CE55-468E-A229-6B028065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DD8420-B311-4A5C-BC96-7E887359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A36B-C20D-48D7-84F0-32E768F3E0EE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D629BB-256A-435F-B1DC-BF74BE00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03FC8-A9D0-4017-9EDE-A9A50FC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66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05268-3C0A-483D-B2ED-8E10FC35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C952AD-159C-4027-B56E-EA7E9DC5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CB01A8-3510-4346-8350-5261D438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942-C936-4856-9573-A63701CC94C2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1385E8-D084-4DDE-8DD9-47195FBF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5C185-D173-4AB5-B8CD-31E88777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854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200042-C9B5-4134-B2BF-CDA7F0B71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0702B5-B66A-44DB-B3CB-2A9F3D997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EBEBBF-B20A-485C-932C-487C1D55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C91-2515-48AA-87F8-6C46F2C1ED2A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7D9456-4FEC-4C7D-A05A-3364466E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A3EB8D-83E3-42E6-ADD4-DD02BC96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31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5603" y="1944533"/>
            <a:ext cx="4476800" cy="19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28133" y="3882288"/>
            <a:ext cx="3631600" cy="1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21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65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53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81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709699" y="395969"/>
            <a:ext cx="87724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85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90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74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45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697A9-8427-47A5-A843-ED11FDC4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E7ED2A-A10D-4CCE-AB56-E1C2629E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218DFF-B449-4503-AAAF-8AE15D3A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4068-B2C9-4AF2-872E-5F3576A4D781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D1BCBB-DB81-4C88-9102-478BD44B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57D04-E174-4CA9-A339-B9BB1138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60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0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769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55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980767" y="1425196"/>
            <a:ext cx="3312400" cy="240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720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97833" y="1425200"/>
            <a:ext cx="3312400" cy="240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878400" y="3829984"/>
            <a:ext cx="33512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4470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12400" y="1964951"/>
            <a:ext cx="4401200" cy="2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97013" y="3966652"/>
            <a:ext cx="36316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788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240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13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358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09985" y="715533"/>
            <a:ext cx="45720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836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80C91-D2CD-4274-89B5-B68B8EC1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E0FC6A-446D-441C-BC0B-20FE739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D1FAD9-D701-41C5-9ADB-339A848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868E-AFDD-4CEB-87E6-91B966A9F5F1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E8B4A2-7573-43D8-84E8-AEE273A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EE7B8D-E21C-4469-A37C-F6ABE1E6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2247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707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521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586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136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9332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074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899733" y="2074367"/>
            <a:ext cx="2760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880433" y="3297233"/>
            <a:ext cx="2760400" cy="1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024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97833" y="1989417"/>
            <a:ext cx="3312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878400" y="3265751"/>
            <a:ext cx="33512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647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63200" y="1707067"/>
            <a:ext cx="4582000" cy="28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84800" y="4593467"/>
            <a:ext cx="5260400" cy="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3598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1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22276-DE11-4A7A-8E39-CAAA02BA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2AB53-0517-4964-A29E-D718716F2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11031C-B725-4C6B-A33A-B18CB704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E3BCDB-82A1-46BE-A845-0E496DB3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0EEF-AE7B-4EF6-8037-2A755A2A8D66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290FF-240E-4583-AFCD-3956178E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C21795-6B24-4238-A3EC-7FBE057B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39132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7632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499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91481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9430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3633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732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041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4656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4533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8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C4489-6E13-4489-9D7D-939CFC6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8FC480-AE39-4832-A28C-BB5F55F9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255B15-5B1C-40DF-84C6-CB453B91A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AFFA2D-1AD5-45F8-A2DD-333663350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6AE215-D3D9-4256-BF6E-F96F6A115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5CC313-4218-4FCA-A4F2-06F7A04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E439-9053-4674-B597-BB4147E15225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51D649-F796-49D1-BAE8-43FD67F5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9E7DB6-62D3-43BF-BDF9-E92D317D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27566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3533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8587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6179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455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7046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98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6180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2272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5250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21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5AA14-BDE0-4263-9567-D3C25A5D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D38B2DD-EB39-4E74-BE3F-C003E44B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750-0DDB-44EC-9E4B-9A0DF2136FBB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49EA77-996E-40DE-B52C-1DB97D74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8B762B-A2B0-4F63-BB4B-3F498E86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79560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981FA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0" y="2475033"/>
            <a:ext cx="121920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 b="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8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290400" y="852584"/>
            <a:ext cx="1611200" cy="1611200"/>
          </a:xfrm>
          <a:prstGeom prst="mathMultiply">
            <a:avLst>
              <a:gd name="adj1" fmla="val 18967"/>
            </a:avLst>
          </a:prstGeom>
          <a:solidFill>
            <a:srgbClr val="FE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5084000" y="5499351"/>
            <a:ext cx="2024000" cy="0"/>
          </a:xfrm>
          <a:prstGeom prst="straightConnector1">
            <a:avLst/>
          </a:prstGeom>
          <a:noFill/>
          <a:ln w="228600" cap="flat" cmpd="sng">
            <a:solidFill>
              <a:srgbClr val="448A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-1616000" y="1824400"/>
            <a:ext cx="3209200" cy="32092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067300" y="-663800"/>
            <a:ext cx="2118400" cy="2118400"/>
          </a:xfrm>
          <a:prstGeom prst="ellipse">
            <a:avLst/>
          </a:prstGeom>
          <a:noFill/>
          <a:ln w="228600" cap="flat" cmpd="sng">
            <a:solidFill>
              <a:srgbClr val="FF00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19600" y="4017200"/>
            <a:ext cx="89528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1920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BIG Title &amp; subtitle slide">
    <p:bg>
      <p:bgPr>
        <a:noFill/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096000" y="4363"/>
            <a:ext cx="6128400" cy="6858000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03133" y="1365333"/>
            <a:ext cx="5474800" cy="1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214833" y="3699100"/>
            <a:ext cx="3650800" cy="25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Google Shape;21;p3"/>
          <p:cNvSpPr/>
          <p:nvPr/>
        </p:nvSpPr>
        <p:spPr>
          <a:xfrm>
            <a:off x="2234633" y="2711784"/>
            <a:ext cx="1611200" cy="1611200"/>
          </a:xfrm>
          <a:prstGeom prst="mathMultiply">
            <a:avLst>
              <a:gd name="adj1" fmla="val 18967"/>
            </a:avLst>
          </a:prstGeom>
          <a:solidFill>
            <a:srgbClr val="981F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7914317" y="3533767"/>
            <a:ext cx="752800" cy="752800"/>
          </a:xfrm>
          <a:prstGeom prst="ellipse">
            <a:avLst/>
          </a:prstGeom>
          <a:solidFill>
            <a:srgbClr val="981F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7914317" y="2415849"/>
            <a:ext cx="752800" cy="7528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7914317" y="1297900"/>
            <a:ext cx="752800" cy="7528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7914300" y="4651700"/>
            <a:ext cx="752800" cy="752800"/>
          </a:xfrm>
          <a:prstGeom prst="ellipse">
            <a:avLst/>
          </a:prstGeom>
          <a:solidFill>
            <a:srgbClr val="448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>
            <a:off x="2234633" y="2623384"/>
            <a:ext cx="1611200" cy="1611200"/>
          </a:xfrm>
          <a:prstGeom prst="mathMultiply">
            <a:avLst>
              <a:gd name="adj1" fmla="val 18967"/>
            </a:avLst>
          </a:prstGeom>
          <a:solidFill>
            <a:srgbClr val="FF57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2"/>
          </p:nvPr>
        </p:nvSpPr>
        <p:spPr>
          <a:xfrm>
            <a:off x="8250467" y="1366600"/>
            <a:ext cx="36508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3"/>
          </p:nvPr>
        </p:nvSpPr>
        <p:spPr>
          <a:xfrm>
            <a:off x="8250467" y="1749533"/>
            <a:ext cx="31948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4"/>
          </p:nvPr>
        </p:nvSpPr>
        <p:spPr>
          <a:xfrm>
            <a:off x="8250467" y="2450200"/>
            <a:ext cx="36508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5"/>
          </p:nvPr>
        </p:nvSpPr>
        <p:spPr>
          <a:xfrm>
            <a:off x="8250467" y="2833133"/>
            <a:ext cx="31948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6"/>
          </p:nvPr>
        </p:nvSpPr>
        <p:spPr>
          <a:xfrm>
            <a:off x="8250467" y="3533767"/>
            <a:ext cx="36508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7"/>
          </p:nvPr>
        </p:nvSpPr>
        <p:spPr>
          <a:xfrm>
            <a:off x="8250467" y="3916700"/>
            <a:ext cx="31948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267"/>
              </a:spcBef>
              <a:spcAft>
                <a:spcPts val="267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8"/>
          </p:nvPr>
        </p:nvSpPr>
        <p:spPr>
          <a:xfrm>
            <a:off x="8250467" y="4617367"/>
            <a:ext cx="36508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9"/>
          </p:nvPr>
        </p:nvSpPr>
        <p:spPr>
          <a:xfrm>
            <a:off x="8250467" y="5000300"/>
            <a:ext cx="31948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267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267"/>
              </a:spcBef>
              <a:spcAft>
                <a:spcPts val="267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43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">
  <p:cSld name="BIG Title &amp; subtitle slide 1">
    <p:bg>
      <p:bgPr>
        <a:noFill/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6096000" y="4363"/>
            <a:ext cx="6128400" cy="6858000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8" name="Google Shape;38;p4"/>
          <p:cNvSpPr/>
          <p:nvPr/>
        </p:nvSpPr>
        <p:spPr>
          <a:xfrm>
            <a:off x="1343200" y="1824400"/>
            <a:ext cx="3209200" cy="32092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210400" y="2738200"/>
            <a:ext cx="5474800" cy="1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53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53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53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53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53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53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53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53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6627600" y="2031600"/>
            <a:ext cx="50652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9445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639067" y="528000"/>
            <a:ext cx="5456800" cy="5802000"/>
          </a:xfrm>
          <a:prstGeom prst="rect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>
            <a:off x="11167467" y="2369800"/>
            <a:ext cx="2118400" cy="2118400"/>
          </a:xfrm>
          <a:prstGeom prst="ellipse">
            <a:avLst/>
          </a:prstGeom>
          <a:noFill/>
          <a:ln w="228600" cap="flat" cmpd="sng">
            <a:solidFill>
              <a:srgbClr val="981F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4" name="Google Shape;44;p5"/>
          <p:cNvCxnSpPr/>
          <p:nvPr/>
        </p:nvCxnSpPr>
        <p:spPr>
          <a:xfrm>
            <a:off x="5084000" y="5499351"/>
            <a:ext cx="2024000" cy="0"/>
          </a:xfrm>
          <a:prstGeom prst="straightConnector1">
            <a:avLst/>
          </a:prstGeom>
          <a:noFill/>
          <a:ln w="228600" cap="flat" cmpd="sng">
            <a:solidFill>
              <a:srgbClr val="981F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1072700" y="1889667"/>
            <a:ext cx="3697600" cy="2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072700" y="4954567"/>
            <a:ext cx="36508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03831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639067" y="528000"/>
            <a:ext cx="5456800" cy="5802000"/>
          </a:xfrm>
          <a:prstGeom prst="rect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6"/>
          <p:cNvSpPr/>
          <p:nvPr/>
        </p:nvSpPr>
        <p:spPr>
          <a:xfrm>
            <a:off x="11167467" y="2369800"/>
            <a:ext cx="2118400" cy="2118400"/>
          </a:xfrm>
          <a:prstGeom prst="ellipse">
            <a:avLst/>
          </a:prstGeom>
          <a:noFill/>
          <a:ln w="228600" cap="flat" cmpd="sng">
            <a:solidFill>
              <a:srgbClr val="981F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1" name="Google Shape;51;p6"/>
          <p:cNvCxnSpPr/>
          <p:nvPr/>
        </p:nvCxnSpPr>
        <p:spPr>
          <a:xfrm>
            <a:off x="5084000" y="5499351"/>
            <a:ext cx="2024000" cy="0"/>
          </a:xfrm>
          <a:prstGeom prst="straightConnector1">
            <a:avLst/>
          </a:prstGeom>
          <a:noFill/>
          <a:ln w="228600" cap="flat" cmpd="sng">
            <a:solidFill>
              <a:srgbClr val="981F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 hasCustomPrompt="1"/>
          </p:nvPr>
        </p:nvSpPr>
        <p:spPr>
          <a:xfrm>
            <a:off x="-122933" y="892067"/>
            <a:ext cx="6980800" cy="12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6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-1020933" y="1803267"/>
            <a:ext cx="87768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 idx="2" hasCustomPrompt="1"/>
          </p:nvPr>
        </p:nvSpPr>
        <p:spPr>
          <a:xfrm>
            <a:off x="-122933" y="2328067"/>
            <a:ext cx="6980800" cy="12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6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3"/>
          </p:nvPr>
        </p:nvSpPr>
        <p:spPr>
          <a:xfrm>
            <a:off x="-1020933" y="3239267"/>
            <a:ext cx="87768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 idx="4" hasCustomPrompt="1"/>
          </p:nvPr>
        </p:nvSpPr>
        <p:spPr>
          <a:xfrm>
            <a:off x="-122933" y="3676333"/>
            <a:ext cx="6980800" cy="12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6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5"/>
          </p:nvPr>
        </p:nvSpPr>
        <p:spPr>
          <a:xfrm>
            <a:off x="-1020933" y="4587533"/>
            <a:ext cx="87768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7664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rgbClr val="512DA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 rot="10800000">
            <a:off x="5962800" y="0"/>
            <a:ext cx="6229200" cy="6881600"/>
          </a:xfrm>
          <a:prstGeom prst="flowChartDelay">
            <a:avLst/>
          </a:prstGeom>
          <a:solidFill>
            <a:srgbClr val="448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7"/>
          <p:cNvSpPr/>
          <p:nvPr/>
        </p:nvSpPr>
        <p:spPr>
          <a:xfrm>
            <a:off x="10041400" y="5507800"/>
            <a:ext cx="1722400" cy="17224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7"/>
          <p:cNvSpPr/>
          <p:nvPr/>
        </p:nvSpPr>
        <p:spPr>
          <a:xfrm rot="-1949464">
            <a:off x="10448240" y="1295854"/>
            <a:ext cx="2210853" cy="2210853"/>
          </a:xfrm>
          <a:prstGeom prst="rect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39067" y="1361367"/>
            <a:ext cx="6315600" cy="14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39067" y="2810967"/>
            <a:ext cx="50652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A"/>
              </a:buClr>
              <a:buSzPts val="1200"/>
              <a:buFont typeface="Montserrat Light"/>
              <a:buChar char="●"/>
              <a:defRPr>
                <a:solidFill>
                  <a:schemeClr val="lt1"/>
                </a:solidFill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○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■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●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○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■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●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○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■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8441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8350633" y="4932233"/>
            <a:ext cx="2194400" cy="2194400"/>
          </a:xfrm>
          <a:prstGeom prst="ellipse">
            <a:avLst/>
          </a:prstGeom>
          <a:solidFill>
            <a:srgbClr val="FE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1676867" y="2865033"/>
            <a:ext cx="2194400" cy="21944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786725" y="2362505"/>
            <a:ext cx="5785200" cy="9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1" name="Google Shape;71;p8"/>
          <p:cNvSpPr txBox="1">
            <a:spLocks noGrp="1"/>
          </p:cNvSpPr>
          <p:nvPr>
            <p:ph type="subTitle" idx="1"/>
          </p:nvPr>
        </p:nvSpPr>
        <p:spPr>
          <a:xfrm>
            <a:off x="2637000" y="3570933"/>
            <a:ext cx="3764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2"/>
          </p:nvPr>
        </p:nvSpPr>
        <p:spPr>
          <a:xfrm>
            <a:off x="6592467" y="3570933"/>
            <a:ext cx="3764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3"/>
          </p:nvPr>
        </p:nvSpPr>
        <p:spPr>
          <a:xfrm>
            <a:off x="2637000" y="4175333"/>
            <a:ext cx="35232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ubTitle" idx="4"/>
          </p:nvPr>
        </p:nvSpPr>
        <p:spPr>
          <a:xfrm>
            <a:off x="6592467" y="4175333"/>
            <a:ext cx="35232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01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7">
          <p15:clr>
            <a:srgbClr val="FA7B17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rgbClr val="FF57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 rot="9000000">
            <a:off x="1459033" y="142693"/>
            <a:ext cx="3409600" cy="2948683"/>
          </a:xfrm>
          <a:prstGeom prst="triangle">
            <a:avLst>
              <a:gd name="adj" fmla="val 50000"/>
            </a:avLst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255267" y="3570933"/>
            <a:ext cx="3504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2"/>
          </p:nvPr>
        </p:nvSpPr>
        <p:spPr>
          <a:xfrm>
            <a:off x="4625600" y="3570933"/>
            <a:ext cx="34528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3"/>
          </p:nvPr>
        </p:nvSpPr>
        <p:spPr>
          <a:xfrm>
            <a:off x="7956733" y="3570933"/>
            <a:ext cx="34528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5979000" y="2186196"/>
            <a:ext cx="5608400" cy="8696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4"/>
          </p:nvPr>
        </p:nvSpPr>
        <p:spPr>
          <a:xfrm>
            <a:off x="1245667" y="4175333"/>
            <a:ext cx="30308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5"/>
          </p:nvPr>
        </p:nvSpPr>
        <p:spPr>
          <a:xfrm>
            <a:off x="4625600" y="4175333"/>
            <a:ext cx="30308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6"/>
          </p:nvPr>
        </p:nvSpPr>
        <p:spPr>
          <a:xfrm>
            <a:off x="7956733" y="4175333"/>
            <a:ext cx="30308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0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A7B17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 slide">
    <p:bg>
      <p:bgPr>
        <a:solidFill>
          <a:srgbClr val="981FA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7" name="Google Shape;87;p10"/>
          <p:cNvSpPr/>
          <p:nvPr/>
        </p:nvSpPr>
        <p:spPr>
          <a:xfrm rot="5400000">
            <a:off x="5627267" y="465800"/>
            <a:ext cx="5926400" cy="59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>
            <a:off x="1145367" y="1824400"/>
            <a:ext cx="3209200" cy="32092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2941667" y="3887700"/>
            <a:ext cx="112972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1"/>
          </p:nvPr>
        </p:nvSpPr>
        <p:spPr>
          <a:xfrm>
            <a:off x="6828867" y="4658300"/>
            <a:ext cx="35232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7784867" y="1087284"/>
            <a:ext cx="1611200" cy="1611200"/>
          </a:xfrm>
          <a:prstGeom prst="mathMultiply">
            <a:avLst>
              <a:gd name="adj1" fmla="val 18967"/>
            </a:avLst>
          </a:prstGeom>
          <a:solidFill>
            <a:srgbClr val="981F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900089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Caption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6400" y="1599400"/>
            <a:ext cx="3659200" cy="36592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4" name="Google Shape;94;p11"/>
          <p:cNvCxnSpPr/>
          <p:nvPr/>
        </p:nvCxnSpPr>
        <p:spPr>
          <a:xfrm>
            <a:off x="5084000" y="4215175"/>
            <a:ext cx="2024000" cy="0"/>
          </a:xfrm>
          <a:prstGeom prst="straightConnector1">
            <a:avLst/>
          </a:prstGeom>
          <a:noFill/>
          <a:ln w="228600" cap="flat" cmpd="sng">
            <a:solidFill>
              <a:srgbClr val="448A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1"/>
          <p:cNvSpPr txBox="1"/>
          <p:nvPr/>
        </p:nvSpPr>
        <p:spPr>
          <a:xfrm>
            <a:off x="11002645" y="59268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733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 sz="1733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095867" y="3071067"/>
            <a:ext cx="40004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02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FD506D-EA25-4107-B129-9BA34415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20A-8ED5-4432-8FD7-5B56CE1C009B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50BE33-DC95-4327-9523-824EAF6C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A2BE01-3E07-4442-831E-1C3418C5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4887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>
  <p:cSld name="Agenda /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0"/>
            <a:ext cx="6229200" cy="6881600"/>
          </a:xfrm>
          <a:prstGeom prst="flowChartDelay">
            <a:avLst/>
          </a:prstGeom>
          <a:solidFill>
            <a:srgbClr val="FF57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1"/>
          </p:nvPr>
        </p:nvSpPr>
        <p:spPr>
          <a:xfrm>
            <a:off x="8919913" y="1561300"/>
            <a:ext cx="27928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2"/>
          </p:nvPr>
        </p:nvSpPr>
        <p:spPr>
          <a:xfrm>
            <a:off x="9310723" y="1990067"/>
            <a:ext cx="24020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ubTitle" idx="3"/>
          </p:nvPr>
        </p:nvSpPr>
        <p:spPr>
          <a:xfrm>
            <a:off x="6348700" y="1561300"/>
            <a:ext cx="28712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ubTitle" idx="4"/>
          </p:nvPr>
        </p:nvSpPr>
        <p:spPr>
          <a:xfrm>
            <a:off x="6750496" y="1990067"/>
            <a:ext cx="24696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ubTitle" idx="5"/>
          </p:nvPr>
        </p:nvSpPr>
        <p:spPr>
          <a:xfrm>
            <a:off x="8841400" y="4861033"/>
            <a:ext cx="28712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ubTitle" idx="6"/>
          </p:nvPr>
        </p:nvSpPr>
        <p:spPr>
          <a:xfrm>
            <a:off x="9310723" y="5289800"/>
            <a:ext cx="24020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7"/>
          </p:nvPr>
        </p:nvSpPr>
        <p:spPr>
          <a:xfrm>
            <a:off x="6348700" y="4861033"/>
            <a:ext cx="28712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ubTitle" idx="8"/>
          </p:nvPr>
        </p:nvSpPr>
        <p:spPr>
          <a:xfrm>
            <a:off x="6750496" y="5289800"/>
            <a:ext cx="24696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 hasCustomPrompt="1"/>
          </p:nvPr>
        </p:nvSpPr>
        <p:spPr>
          <a:xfrm>
            <a:off x="6601500" y="546524"/>
            <a:ext cx="2618400" cy="8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sz="8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title" idx="9" hasCustomPrompt="1"/>
          </p:nvPr>
        </p:nvSpPr>
        <p:spPr>
          <a:xfrm>
            <a:off x="9094197" y="546524"/>
            <a:ext cx="2618400" cy="8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sz="8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title" idx="13" hasCustomPrompt="1"/>
          </p:nvPr>
        </p:nvSpPr>
        <p:spPr>
          <a:xfrm>
            <a:off x="6601500" y="3839415"/>
            <a:ext cx="2618400" cy="8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sz="8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2"/>
          <p:cNvSpPr txBox="1">
            <a:spLocks noGrp="1"/>
          </p:cNvSpPr>
          <p:nvPr>
            <p:ph type="title" idx="14" hasCustomPrompt="1"/>
          </p:nvPr>
        </p:nvSpPr>
        <p:spPr>
          <a:xfrm>
            <a:off x="9094197" y="3839415"/>
            <a:ext cx="2618400" cy="8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sz="8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2"/>
          <p:cNvSpPr txBox="1">
            <a:spLocks noGrp="1"/>
          </p:cNvSpPr>
          <p:nvPr>
            <p:ph type="title" idx="15"/>
          </p:nvPr>
        </p:nvSpPr>
        <p:spPr>
          <a:xfrm>
            <a:off x="680367" y="1830800"/>
            <a:ext cx="4233200" cy="31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FE9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08546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rgbClr val="FF006A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 rot="10800000">
            <a:off x="5290400" y="4577700"/>
            <a:ext cx="1611200" cy="1611200"/>
          </a:xfrm>
          <a:prstGeom prst="mathMultiply">
            <a:avLst>
              <a:gd name="adj1" fmla="val 18967"/>
            </a:avLst>
          </a:prstGeom>
          <a:solidFill>
            <a:srgbClr val="981F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5" name="Google Shape;115;p13"/>
          <p:cNvCxnSpPr/>
          <p:nvPr/>
        </p:nvCxnSpPr>
        <p:spPr>
          <a:xfrm rot="10800000">
            <a:off x="5084000" y="1542133"/>
            <a:ext cx="2024000" cy="0"/>
          </a:xfrm>
          <a:prstGeom prst="straightConnector1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447400" y="2930567"/>
            <a:ext cx="112972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1707833" y="3402633"/>
            <a:ext cx="87768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1563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 text &amp; some text slide 1">
    <p:bg>
      <p:bgPr>
        <a:solidFill>
          <a:srgbClr val="512DA8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 hasCustomPrompt="1"/>
          </p:nvPr>
        </p:nvSpPr>
        <p:spPr>
          <a:xfrm>
            <a:off x="943000" y="2613133"/>
            <a:ext cx="10306000" cy="12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8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6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6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6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6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6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6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6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6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2" name="Google Shape;122;p14"/>
          <p:cNvSpPr/>
          <p:nvPr/>
        </p:nvSpPr>
        <p:spPr>
          <a:xfrm>
            <a:off x="-1057100" y="2369800"/>
            <a:ext cx="2118400" cy="2118400"/>
          </a:xfrm>
          <a:prstGeom prst="ellipse">
            <a:avLst/>
          </a:prstGeom>
          <a:noFill/>
          <a:ln w="228600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3" name="Google Shape;123;p14"/>
          <p:cNvCxnSpPr/>
          <p:nvPr/>
        </p:nvCxnSpPr>
        <p:spPr>
          <a:xfrm>
            <a:off x="5598000" y="1855984"/>
            <a:ext cx="996000" cy="0"/>
          </a:xfrm>
          <a:prstGeom prst="straightConnector1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5598000" y="5002017"/>
            <a:ext cx="996000" cy="0"/>
          </a:xfrm>
          <a:prstGeom prst="straightConnector1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707833" y="3727533"/>
            <a:ext cx="87768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5263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Abstract Shapes">
  <p:cSld name="Photo + Abstract Shape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798400" y="133367"/>
            <a:ext cx="3492000" cy="34920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5"/>
          <p:cNvSpPr/>
          <p:nvPr/>
        </p:nvSpPr>
        <p:spPr>
          <a:xfrm>
            <a:off x="6579400" y="3250433"/>
            <a:ext cx="3492000" cy="3492000"/>
          </a:xfrm>
          <a:prstGeom prst="ellipse">
            <a:avLst/>
          </a:prstGeom>
          <a:solidFill>
            <a:srgbClr val="FE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5"/>
          <p:cNvSpPr/>
          <p:nvPr/>
        </p:nvSpPr>
        <p:spPr>
          <a:xfrm>
            <a:off x="3746800" y="1079800"/>
            <a:ext cx="4698400" cy="4698400"/>
          </a:xfrm>
          <a:prstGeom prst="ellipse">
            <a:avLst/>
          </a:prstGeom>
          <a:solidFill>
            <a:srgbClr val="981F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5"/>
          <p:cNvSpPr/>
          <p:nvPr/>
        </p:nvSpPr>
        <p:spPr>
          <a:xfrm>
            <a:off x="3362000" y="4135233"/>
            <a:ext cx="1722400" cy="17224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5"/>
          <p:cNvSpPr/>
          <p:nvPr/>
        </p:nvSpPr>
        <p:spPr>
          <a:xfrm rot="10800000">
            <a:off x="5290400" y="2623400"/>
            <a:ext cx="1611200" cy="1611200"/>
          </a:xfrm>
          <a:prstGeom prst="mathMultiply">
            <a:avLst>
              <a:gd name="adj1" fmla="val 189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7121467" y="542167"/>
            <a:ext cx="4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629425" y="4124219"/>
            <a:ext cx="2522800" cy="22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8103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Slide">
  <p:cSld name="Pink Slide">
    <p:bg>
      <p:bgPr>
        <a:solidFill>
          <a:srgbClr val="FF006A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 rot="5400000">
            <a:off x="5627267" y="465800"/>
            <a:ext cx="5926400" cy="59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2941667" y="3887700"/>
            <a:ext cx="112972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>
            <a:off x="6828867" y="4658300"/>
            <a:ext cx="35232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784867" y="1087284"/>
            <a:ext cx="1611200" cy="1611200"/>
          </a:xfrm>
          <a:prstGeom prst="mathMultiply">
            <a:avLst>
              <a:gd name="adj1" fmla="val 18967"/>
            </a:avLst>
          </a:prstGeom>
          <a:solidFill>
            <a:srgbClr val="981F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289118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9137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3">
  <p:cSld name="Blank slide 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0041400" y="5507800"/>
            <a:ext cx="1722400" cy="17224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894800" y="786667"/>
            <a:ext cx="10380000" cy="7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6247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2">
  <p:cSld name="Blank slide 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9159267" y="1683000"/>
            <a:ext cx="3492000" cy="34920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936000" y="542167"/>
            <a:ext cx="5475600" cy="3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8006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Blank slide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 rot="-1949626">
            <a:off x="9114451" y="1607972"/>
            <a:ext cx="3815283" cy="3815283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0"/>
          <p:cNvSpPr/>
          <p:nvPr/>
        </p:nvSpPr>
        <p:spPr>
          <a:xfrm>
            <a:off x="-242467" y="3902533"/>
            <a:ext cx="3989200" cy="39892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304636" y="5026733"/>
            <a:ext cx="252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9024159" y="2388785"/>
            <a:ext cx="2522800" cy="22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8713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Diseño personalizado 1">
    <p:bg>
      <p:bgPr>
        <a:solidFill>
          <a:srgbClr val="981FAC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5290400" y="817017"/>
            <a:ext cx="1611200" cy="1611200"/>
          </a:xfrm>
          <a:prstGeom prst="mathMultiply">
            <a:avLst>
              <a:gd name="adj1" fmla="val 18967"/>
            </a:avLst>
          </a:prstGeom>
          <a:solidFill>
            <a:srgbClr val="FE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94800" y="648333"/>
            <a:ext cx="4395600" cy="4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5D705-94BD-4CEE-AAEE-7B066343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9A5AF1-2105-4A00-9312-4A0B63FA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688509-7F99-472D-AB6B-01449045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4D988-2CDB-4980-A4FB-35CE2908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F56D-9116-46B7-A444-392B3D886DB3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FD1B2B-28AE-40A5-80D0-C10FFFA2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47FF3E-6679-4021-9E00-8745A1F7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66631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Diseño personalizado 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7723817" y="4294533"/>
            <a:ext cx="752800" cy="752800"/>
          </a:xfrm>
          <a:prstGeom prst="ellipse">
            <a:avLst/>
          </a:prstGeom>
          <a:solidFill>
            <a:srgbClr val="828CF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2"/>
          <p:cNvSpPr/>
          <p:nvPr/>
        </p:nvSpPr>
        <p:spPr>
          <a:xfrm>
            <a:off x="4434517" y="4274833"/>
            <a:ext cx="752800" cy="752800"/>
          </a:xfrm>
          <a:prstGeom prst="ellipse">
            <a:avLst/>
          </a:prstGeom>
          <a:solidFill>
            <a:srgbClr val="448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2"/>
          <p:cNvSpPr/>
          <p:nvPr/>
        </p:nvSpPr>
        <p:spPr>
          <a:xfrm>
            <a:off x="1018217" y="4253467"/>
            <a:ext cx="752800" cy="7528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2"/>
          <p:cNvSpPr/>
          <p:nvPr/>
        </p:nvSpPr>
        <p:spPr>
          <a:xfrm>
            <a:off x="7723817" y="2601333"/>
            <a:ext cx="752800" cy="752800"/>
          </a:xfrm>
          <a:prstGeom prst="ellipse">
            <a:avLst/>
          </a:prstGeom>
          <a:solidFill>
            <a:srgbClr val="FE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2"/>
          <p:cNvSpPr/>
          <p:nvPr/>
        </p:nvSpPr>
        <p:spPr>
          <a:xfrm>
            <a:off x="1018217" y="2601333"/>
            <a:ext cx="752800" cy="7528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2"/>
          <p:cNvSpPr/>
          <p:nvPr/>
        </p:nvSpPr>
        <p:spPr>
          <a:xfrm>
            <a:off x="10704700" y="4899733"/>
            <a:ext cx="2194400" cy="21944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22"/>
          <p:cNvSpPr/>
          <p:nvPr/>
        </p:nvSpPr>
        <p:spPr>
          <a:xfrm>
            <a:off x="1415033" y="-492400"/>
            <a:ext cx="2194400" cy="2194400"/>
          </a:xfrm>
          <a:prstGeom prst="ellipse">
            <a:avLst/>
          </a:prstGeom>
          <a:solidFill>
            <a:srgbClr val="448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2"/>
          <p:cNvSpPr/>
          <p:nvPr/>
        </p:nvSpPr>
        <p:spPr>
          <a:xfrm>
            <a:off x="4434517" y="2601333"/>
            <a:ext cx="752800" cy="752800"/>
          </a:xfrm>
          <a:prstGeom prst="ellipse">
            <a:avLst/>
          </a:prstGeom>
          <a:solidFill>
            <a:srgbClr val="981F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141533" y="542167"/>
            <a:ext cx="1027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"/>
          </p:nvPr>
        </p:nvSpPr>
        <p:spPr>
          <a:xfrm>
            <a:off x="1313433" y="2747991"/>
            <a:ext cx="3764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2"/>
          </p:nvPr>
        </p:nvSpPr>
        <p:spPr>
          <a:xfrm>
            <a:off x="1313433" y="3352400"/>
            <a:ext cx="2919200" cy="7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3"/>
          </p:nvPr>
        </p:nvSpPr>
        <p:spPr>
          <a:xfrm>
            <a:off x="1313433" y="4497724"/>
            <a:ext cx="3764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4"/>
          </p:nvPr>
        </p:nvSpPr>
        <p:spPr>
          <a:xfrm>
            <a:off x="1313433" y="5102133"/>
            <a:ext cx="2919200" cy="1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5"/>
          </p:nvPr>
        </p:nvSpPr>
        <p:spPr>
          <a:xfrm>
            <a:off x="4728024" y="2747991"/>
            <a:ext cx="3764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6"/>
          </p:nvPr>
        </p:nvSpPr>
        <p:spPr>
          <a:xfrm>
            <a:off x="4728035" y="3352400"/>
            <a:ext cx="2919200" cy="7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7"/>
          </p:nvPr>
        </p:nvSpPr>
        <p:spPr>
          <a:xfrm>
            <a:off x="4728024" y="4497724"/>
            <a:ext cx="3764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8"/>
          </p:nvPr>
        </p:nvSpPr>
        <p:spPr>
          <a:xfrm>
            <a:off x="4728035" y="5102133"/>
            <a:ext cx="2919200" cy="1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9"/>
          </p:nvPr>
        </p:nvSpPr>
        <p:spPr>
          <a:xfrm>
            <a:off x="8005891" y="2747991"/>
            <a:ext cx="3764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13"/>
          </p:nvPr>
        </p:nvSpPr>
        <p:spPr>
          <a:xfrm>
            <a:off x="8005900" y="3352400"/>
            <a:ext cx="2919200" cy="7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14"/>
          </p:nvPr>
        </p:nvSpPr>
        <p:spPr>
          <a:xfrm>
            <a:off x="8005891" y="4497724"/>
            <a:ext cx="3764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5"/>
          </p:nvPr>
        </p:nvSpPr>
        <p:spPr>
          <a:xfrm>
            <a:off x="8005900" y="5102133"/>
            <a:ext cx="2919200" cy="1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5220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Diseño personalizado 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 flipH="1">
            <a:off x="0" y="0"/>
            <a:ext cx="6128400" cy="68580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3"/>
          <p:cNvSpPr/>
          <p:nvPr/>
        </p:nvSpPr>
        <p:spPr>
          <a:xfrm flipH="1">
            <a:off x="8378567" y="2636584"/>
            <a:ext cx="1611200" cy="1611200"/>
          </a:xfrm>
          <a:prstGeom prst="mathMultiply">
            <a:avLst>
              <a:gd name="adj1" fmla="val 18967"/>
            </a:avLst>
          </a:prstGeom>
          <a:solidFill>
            <a:srgbClr val="FE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446767" y="1365333"/>
            <a:ext cx="5474800" cy="1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53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"/>
          </p:nvPr>
        </p:nvSpPr>
        <p:spPr>
          <a:xfrm>
            <a:off x="7358467" y="4463033"/>
            <a:ext cx="36508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934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Diseño personalizado 4 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 rot="10800000">
            <a:off x="5962800" y="0"/>
            <a:ext cx="6229200" cy="6881600"/>
          </a:xfrm>
          <a:prstGeom prst="flowChartDelay">
            <a:avLst/>
          </a:prstGeom>
          <a:solidFill>
            <a:srgbClr val="448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4"/>
          <p:cNvSpPr/>
          <p:nvPr/>
        </p:nvSpPr>
        <p:spPr>
          <a:xfrm>
            <a:off x="10041400" y="5507800"/>
            <a:ext cx="1722400" cy="17224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4"/>
          <p:cNvSpPr/>
          <p:nvPr/>
        </p:nvSpPr>
        <p:spPr>
          <a:xfrm rot="-1949464">
            <a:off x="10448240" y="745754"/>
            <a:ext cx="2210853" cy="2210853"/>
          </a:xfrm>
          <a:prstGeom prst="rect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1"/>
          </p:nvPr>
        </p:nvSpPr>
        <p:spPr>
          <a:xfrm>
            <a:off x="7477867" y="1518967"/>
            <a:ext cx="3244000" cy="18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2"/>
          </p:nvPr>
        </p:nvSpPr>
        <p:spPr>
          <a:xfrm>
            <a:off x="7477865" y="3417900"/>
            <a:ext cx="365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639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DE032-A3F1-43DE-B031-D1196A3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B7B08D-7938-4416-B2C1-138B97B2E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88E269-827D-4391-B7A1-BE665131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BBC811-C9E6-4715-A0F9-AAFFCA10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43A2-368A-4D7E-9A2C-6ACBFC3F7CB6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BBBF94-EE46-43BD-812F-4E714EAE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E2505C-C170-4316-89F8-35611736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7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AA4F2C-69D7-4075-A006-21E35BF5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F97536-769E-416C-810E-5380F219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AE402-766C-4285-8528-710A57BDE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A95A-8C6F-45D5-ACD5-BCCF40D78BB0}" type="datetime1">
              <a:rPr lang="it-IT" smtClean="0"/>
              <a:t>02/02/2022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973A82-F916-46FA-AB40-5183F2FC2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7EA72-B269-4111-B2B0-0E950EDBB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CA3C-37C5-46AD-AEDF-74908B8368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0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6043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379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506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619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None/>
              <a:defRPr sz="3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9733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○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■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○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■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○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■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5527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ari-github/DifferentIAto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g.decarolis2@studenti.poliba.it" TargetMode="External"/><Relationship Id="rId2" Type="http://schemas.openxmlformats.org/officeDocument/2006/relationships/hyperlink" Target="mailto:m.bari@studenti.poliba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.galantucci2@studenti.poliba.it" TargetMode="External"/><Relationship Id="rId4" Type="http://schemas.openxmlformats.org/officeDocument/2006/relationships/hyperlink" Target="mailto:v.devivo1@studenti.poliba.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300670" y="823733"/>
            <a:ext cx="4777281" cy="288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dirty="0" err="1"/>
              <a:t>differentIAtor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2730266" y="3387928"/>
            <a:ext cx="5260400" cy="218645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lang="it-IT" dirty="0">
              <a:latin typeface="Fira Sans" panose="020B0503050000020004" pitchFamily="34" charset="0"/>
            </a:endParaRPr>
          </a:p>
          <a:p>
            <a:r>
              <a:rPr lang="it-IT" sz="2000" dirty="0">
                <a:latin typeface="Fira Sans" panose="020B0503050000020004" pitchFamily="34" charset="0"/>
              </a:rPr>
              <a:t>De Vivo Vincenzo Federico </a:t>
            </a:r>
            <a:endParaRPr lang="it-IT" dirty="0">
              <a:latin typeface="Fira Sans" panose="020B0503050000020004" pitchFamily="34" charset="0"/>
            </a:endParaRPr>
          </a:p>
          <a:p>
            <a:pPr algn="r"/>
            <a:r>
              <a:rPr lang="it-IT" dirty="0">
                <a:latin typeface="Fira Sans" panose="020B0503050000020004" pitchFamily="34" charset="0"/>
              </a:rPr>
              <a:t>De Carolis Gianmario </a:t>
            </a:r>
          </a:p>
          <a:p>
            <a:r>
              <a:rPr lang="it-IT" dirty="0">
                <a:latin typeface="Fira Sans" panose="020B0503050000020004" pitchFamily="34" charset="0"/>
              </a:rPr>
              <a:t>Galantucci Marco </a:t>
            </a:r>
          </a:p>
          <a:p>
            <a:pPr algn="r"/>
            <a:r>
              <a:rPr lang="it-IT" sz="2000" dirty="0">
                <a:latin typeface="Fira Sans" panose="020B0503050000020004" pitchFamily="34" charset="0"/>
              </a:rPr>
              <a:t>Bari Marcello </a:t>
            </a:r>
          </a:p>
        </p:txBody>
      </p:sp>
      <p:grpSp>
        <p:nvGrpSpPr>
          <p:cNvPr id="57" name="Google Shape;57;p15"/>
          <p:cNvGrpSpPr/>
          <p:nvPr/>
        </p:nvGrpSpPr>
        <p:grpSpPr>
          <a:xfrm rot="1578595" flipH="1">
            <a:off x="2792287" y="-1039130"/>
            <a:ext cx="3968525" cy="4343711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595" flipH="1">
            <a:off x="-1063518" y="1482012"/>
            <a:ext cx="2236505" cy="4512841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595" flipH="1">
            <a:off x="1638085" y="-2145779"/>
            <a:ext cx="1797481" cy="4357100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595" flipH="1">
            <a:off x="-2296124" y="-776660"/>
            <a:ext cx="5023885" cy="1977771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595" flipH="1">
            <a:off x="1215223" y="3169498"/>
            <a:ext cx="4925559" cy="2470961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595" flipH="1">
            <a:off x="890092" y="2697753"/>
            <a:ext cx="3231883" cy="4332823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595" flipH="1">
            <a:off x="-1677683" y="1342653"/>
            <a:ext cx="3503939" cy="1681707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595" flipH="1">
            <a:off x="2101977" y="1941744"/>
            <a:ext cx="3955811" cy="122861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595" flipH="1">
            <a:off x="-13474" y="-1096696"/>
            <a:ext cx="2819267" cy="2818083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595" flipH="1">
            <a:off x="482503" y="625601"/>
            <a:ext cx="3168112" cy="3168112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D01FE0-FAC7-46B5-BD50-C79A418564AD}"/>
              </a:ext>
            </a:extLst>
          </p:cNvPr>
          <p:cNvSpPr txBox="1"/>
          <p:nvPr/>
        </p:nvSpPr>
        <p:spPr>
          <a:xfrm>
            <a:off x="7914675" y="4891902"/>
            <a:ext cx="3094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Fira Sans" panose="020B0503050000020004" pitchFamily="34" charset="0"/>
              </a:rPr>
              <a:t>seguiti da </a:t>
            </a:r>
            <a:r>
              <a:rPr lang="it-IT" sz="2000" b="1" dirty="0">
                <a:latin typeface="Fira Sans" panose="020B0503050000020004" pitchFamily="34" charset="0"/>
              </a:rPr>
              <a:t>Davide Biraghi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0D7DA4-19D1-4C36-84B0-570E62963402}"/>
              </a:ext>
            </a:extLst>
          </p:cNvPr>
          <p:cNvSpPr txBox="1"/>
          <p:nvPr/>
        </p:nvSpPr>
        <p:spPr>
          <a:xfrm>
            <a:off x="9334881" y="281025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Gruppo IS_13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792051" y="417413"/>
            <a:ext cx="11121926" cy="110215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latin typeface="Arial Rounded MT Bold" panose="020F0704030504030204" pitchFamily="34" charset="0"/>
              </a:rPr>
              <a:t>STRENGTHS &amp; WEAKNESSES</a:t>
            </a:r>
            <a:endParaRPr sz="5400" dirty="0">
              <a:latin typeface="Arial Rounded MT Bold" panose="020F0704030504030204" pitchFamily="34" charset="0"/>
            </a:endParaRPr>
          </a:p>
        </p:txBody>
      </p:sp>
      <p:grpSp>
        <p:nvGrpSpPr>
          <p:cNvPr id="402" name="Google Shape;402;p21"/>
          <p:cNvGrpSpPr/>
          <p:nvPr/>
        </p:nvGrpSpPr>
        <p:grpSpPr>
          <a:xfrm>
            <a:off x="8339294" y="2181195"/>
            <a:ext cx="3338570" cy="3772134"/>
            <a:chOff x="4628044" y="1300654"/>
            <a:chExt cx="1846807" cy="3124109"/>
          </a:xfrm>
        </p:grpSpPr>
        <p:sp>
          <p:nvSpPr>
            <p:cNvPr id="403" name="Google Shape;403;p21"/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267" kern="0" dirty="0">
                <a:solidFill>
                  <a:srgbClr val="FB569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5" name="Google Shape;405;p21"/>
            <p:cNvSpPr txBox="1"/>
            <p:nvPr/>
          </p:nvSpPr>
          <p:spPr>
            <a:xfrm>
              <a:off x="4710393" y="2095152"/>
              <a:ext cx="1682100" cy="2062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it-IT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web app ci ha permesso di utilizzare strumenti nuovi e vecchi, di prendere praticità con concetti che sarebbero rimasti «teorici» altrimenti.</a:t>
              </a:r>
            </a:p>
            <a:p>
              <a:pPr marL="285750" indent="-285750" defTabSz="1219170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endParaRPr lang="it-IT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85750" indent="-285750" defTabSz="1219170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21"/>
          <p:cNvGrpSpPr/>
          <p:nvPr/>
        </p:nvGrpSpPr>
        <p:grpSpPr>
          <a:xfrm>
            <a:off x="792051" y="2143031"/>
            <a:ext cx="3346264" cy="3810297"/>
            <a:chOff x="710273" y="1300654"/>
            <a:chExt cx="1846802" cy="3124109"/>
          </a:xfrm>
        </p:grpSpPr>
        <p:sp>
          <p:nvSpPr>
            <p:cNvPr id="413" name="Google Shape;413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/>
            <p:cNvSpPr txBox="1"/>
            <p:nvPr/>
          </p:nvSpPr>
          <p:spPr>
            <a:xfrm>
              <a:off x="792625" y="2113965"/>
              <a:ext cx="1682100" cy="2043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sz="1600" dirty="0"/>
                <a:t>La web app è utilizzabile da qualsiasi dispositivo con connessione internet.</a:t>
              </a:r>
            </a:p>
            <a:p>
              <a:endParaRPr lang="it-IT" sz="16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sz="1600" dirty="0"/>
                <a:t>Supporto di strumenti Google di deployment e scalabilità della web app che favoriscono l’implementazione della medesima.</a:t>
              </a:r>
            </a:p>
            <a:p>
              <a:pPr>
                <a:buFont typeface="Wingdings" pitchFamily="2" charset="2"/>
                <a:buChar char="§"/>
              </a:pPr>
              <a:endParaRPr lang="it-IT" sz="1600" dirty="0"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21"/>
          <p:cNvGrpSpPr/>
          <p:nvPr/>
        </p:nvGrpSpPr>
        <p:grpSpPr>
          <a:xfrm>
            <a:off x="4565666" y="2162425"/>
            <a:ext cx="3346258" cy="3790904"/>
            <a:chOff x="2669153" y="1300654"/>
            <a:chExt cx="1846809" cy="3124109"/>
          </a:xfrm>
        </p:grpSpPr>
        <p:sp>
          <p:nvSpPr>
            <p:cNvPr id="418" name="Google Shape;418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267" kern="0" dirty="0">
                <a:solidFill>
                  <a:srgbClr val="FB856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0" name="Google Shape;420;p21"/>
            <p:cNvSpPr txBox="1"/>
            <p:nvPr/>
          </p:nvSpPr>
          <p:spPr>
            <a:xfrm>
              <a:off x="2751512" y="2104443"/>
              <a:ext cx="1682100" cy="2053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it-IT" sz="1600" dirty="0"/>
                <a:t>La web app si limita a identificare il materiale, operazione di facile esecuzione dall’utente.</a:t>
              </a:r>
            </a:p>
            <a:p>
              <a:pPr marL="285750" indent="-285750" defTabSz="1219170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endParaRPr lang="it-IT" sz="1600" dirty="0"/>
            </a:p>
            <a:p>
              <a:pPr marL="285750" indent="-285750" defTabSz="1219170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it-IT" sz="1600" dirty="0">
                  <a:sym typeface="Wingdings" panose="05000000000000000000" pitchFamily="2" charset="2"/>
                </a:rPr>
                <a:t>L’IA potrebbe non riconoscere il rifiuto.</a:t>
              </a:r>
              <a:endParaRPr lang="it-IT" sz="1600" dirty="0"/>
            </a:p>
            <a:p>
              <a:pPr marL="285750" indent="-285750" defTabSz="1219170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endParaRPr lang="it-IT" sz="1600" dirty="0"/>
            </a:p>
            <a:p>
              <a:pPr marL="285750" indent="-285750" defTabSz="1219170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endParaRPr lang="it-IT" sz="1600" dirty="0"/>
            </a:p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1620" y="0"/>
            <a:ext cx="10515600" cy="1325563"/>
          </a:xfrm>
        </p:spPr>
        <p:txBody>
          <a:bodyPr/>
          <a:lstStyle/>
          <a:p>
            <a:pPr algn="r"/>
            <a:r>
              <a:rPr lang="it-IT" dirty="0">
                <a:latin typeface="Arial Rounded MT Bold" panose="020F0704030504030204" pitchFamily="34" charset="0"/>
                <a:cs typeface="Aharoni" pitchFamily="2" charset="-79"/>
              </a:rPr>
              <a:t>MODELLO CASI D’USO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E5918FE-FA66-4A75-A59C-B550E95D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1" y="1128409"/>
            <a:ext cx="7723762" cy="5527768"/>
          </a:xfrm>
        </p:spPr>
      </p:pic>
    </p:spTree>
    <p:extLst>
      <p:ext uri="{BB962C8B-B14F-4D97-AF65-F5344CB8AC3E}">
        <p14:creationId xmlns:p14="http://schemas.microsoft.com/office/powerpoint/2010/main" val="251434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0841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 Rounded MT Bold" panose="020F0704030504030204" pitchFamily="34" charset="0"/>
                <a:cs typeface="Aharoni" pitchFamily="2" charset="-79"/>
              </a:rPr>
              <a:t>MODELLO DELLE SEQUENZE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F11398-8D2E-4569-8890-8573D92EE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553" r="-393"/>
          <a:stretch/>
        </p:blipFill>
        <p:spPr>
          <a:xfrm>
            <a:off x="1325559" y="1172213"/>
            <a:ext cx="9434352" cy="5537478"/>
          </a:xfrm>
        </p:spPr>
      </p:pic>
    </p:spTree>
    <p:extLst>
      <p:ext uri="{BB962C8B-B14F-4D97-AF65-F5344CB8AC3E}">
        <p14:creationId xmlns:p14="http://schemas.microsoft.com/office/powerpoint/2010/main" val="17480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7831" y="0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latin typeface="Arial Rounded MT Bold" panose="020F0704030504030204" pitchFamily="34" charset="0"/>
                <a:cs typeface="Aharoni" pitchFamily="2" charset="-79"/>
              </a:rPr>
              <a:t>MODELLO DEGLI STATI</a:t>
            </a:r>
            <a:endParaRPr lang="it-IT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F1ED97-E440-4C5E-8B97-DD3BB7A82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1" y="1196776"/>
            <a:ext cx="10872941" cy="54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5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375D1733-F9DB-46AC-BECD-C9D4B42D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43A5DCF-41D4-402F-B031-8313C052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10200" cy="6858000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8B38AF2-B93C-4968-9936-7DEC1C3CAC19}"/>
              </a:ext>
            </a:extLst>
          </p:cNvPr>
          <p:cNvSpPr txBox="1"/>
          <p:nvPr/>
        </p:nvSpPr>
        <p:spPr>
          <a:xfrm>
            <a:off x="4185501" y="365125"/>
            <a:ext cx="7437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60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COME ABBIAMO LAVORATO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9905B2-CC5C-415B-9784-00C9C8E9B35F}"/>
              </a:ext>
            </a:extLst>
          </p:cNvPr>
          <p:cNvSpPr txBox="1"/>
          <p:nvPr/>
        </p:nvSpPr>
        <p:spPr>
          <a:xfrm>
            <a:off x="7852529" y="2828041"/>
            <a:ext cx="4006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dirty="0">
                <a:latin typeface="Arial Rounded MT Bold" panose="020F0704030504030204" pitchFamily="34" charset="0"/>
              </a:rPr>
              <a:t>Framework utilizzato</a:t>
            </a:r>
          </a:p>
          <a:p>
            <a:pPr algn="r"/>
            <a:endParaRPr lang="it-IT" sz="2800" dirty="0">
              <a:latin typeface="Arial Rounded MT Bold" panose="020F0704030504030204" pitchFamily="34" charset="0"/>
            </a:endParaRPr>
          </a:p>
          <a:p>
            <a:pPr algn="r"/>
            <a:r>
              <a:rPr lang="it-IT" sz="2800" dirty="0">
                <a:latin typeface="Arial Rounded MT Bold" panose="020F0704030504030204" pitchFamily="34" charset="0"/>
              </a:rPr>
              <a:t>Piattaforma GCP</a:t>
            </a:r>
          </a:p>
          <a:p>
            <a:pPr algn="r"/>
            <a:endParaRPr lang="it-IT" sz="2800" dirty="0">
              <a:latin typeface="Arial Rounded MT Bold" panose="020F0704030504030204" pitchFamily="34" charset="0"/>
            </a:endParaRPr>
          </a:p>
          <a:p>
            <a:pPr algn="r"/>
            <a:r>
              <a:rPr lang="it-IT" sz="2800" dirty="0">
                <a:latin typeface="Arial Rounded MT Bold" panose="020F0704030504030204" pitchFamily="34" charset="0"/>
              </a:rPr>
              <a:t>Vertex I.A.</a:t>
            </a:r>
          </a:p>
        </p:txBody>
      </p:sp>
    </p:spTree>
    <p:extLst>
      <p:ext uri="{BB962C8B-B14F-4D97-AF65-F5344CB8AC3E}">
        <p14:creationId xmlns:p14="http://schemas.microsoft.com/office/powerpoint/2010/main" val="334862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A228A03A-6858-4BD3-877D-632DD1E597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44" b="29794"/>
          <a:stretch/>
        </p:blipFill>
        <p:spPr>
          <a:xfrm>
            <a:off x="9931162" y="742408"/>
            <a:ext cx="1964791" cy="1351767"/>
          </a:xfrm>
          <a:prstGeom prst="rect">
            <a:avLst/>
          </a:prstGeom>
        </p:spPr>
      </p:pic>
      <p:sp>
        <p:nvSpPr>
          <p:cNvPr id="170" name="Google Shape;170;p14"/>
          <p:cNvSpPr txBox="1"/>
          <p:nvPr/>
        </p:nvSpPr>
        <p:spPr>
          <a:xfrm>
            <a:off x="1514233" y="1719967"/>
            <a:ext cx="2182400" cy="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250567" y="2008301"/>
            <a:ext cx="3696633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4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Framework che ci ha permesso di sviluppare la web app interamente in java</a:t>
            </a:r>
            <a:endParaRPr sz="14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514233" y="3274316"/>
            <a:ext cx="2182400" cy="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250567" y="3562784"/>
            <a:ext cx="3446066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Strumento di dependencies manag</a:t>
            </a:r>
            <a:r>
              <a:rPr lang="it-IT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ment per progetti java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514243" y="4828800"/>
            <a:ext cx="2182400" cy="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250567" y="5114774"/>
            <a:ext cx="3793532" cy="115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 panose="020B0503050000020004" pitchFamily="34" charset="0"/>
              </a:rPr>
              <a:t>A</a:t>
            </a:r>
            <a:r>
              <a:rPr lang="it-IT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Sans" panose="020B0503050000020004" pitchFamily="34" charset="0"/>
              </a:rPr>
              <a:t>utomatizza il processo di deployment di applicazioni all'interno di contenitori software</a:t>
            </a:r>
            <a:endParaRPr sz="1600" kern="0" dirty="0">
              <a:solidFill>
                <a:schemeClr val="tx1">
                  <a:lumMod val="95000"/>
                  <a:lumOff val="5000"/>
                </a:schemeClr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878386" y="398010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6000" kern="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Fira Sans Medium"/>
                <a:cs typeface="Fira Sans Medium"/>
                <a:sym typeface="Fira Sans Medium"/>
              </a:rPr>
              <a:t>COSA ABBIAMO USATO</a:t>
            </a:r>
            <a:endParaRPr sz="6000" kern="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8495333" y="1719967"/>
            <a:ext cx="2182400" cy="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000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Vertex A.I.</a:t>
            </a:r>
            <a:endParaRPr sz="200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8184817" y="2008301"/>
            <a:ext cx="2964564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it-IT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Piattaforma per il training e il deployment di modelli </a:t>
            </a:r>
            <a:r>
              <a:rPr lang="it-IT" sz="1600" kern="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AutoML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8495332" y="3562784"/>
            <a:ext cx="3316453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Linguaggio web usato per curare alcune funzionalità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8495343" y="4828800"/>
            <a:ext cx="2182400" cy="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000" kern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2000" kern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8495343" y="5117300"/>
            <a:ext cx="340061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Strumento GCP utilizzato per il deployment dell’immagine generata da dockerfile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1" name="Google Shape;221;p14"/>
          <p:cNvGrpSpPr/>
          <p:nvPr/>
        </p:nvGrpSpPr>
        <p:grpSpPr>
          <a:xfrm>
            <a:off x="3761138" y="1871344"/>
            <a:ext cx="4669684" cy="3935232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785FD4B-9B75-42B7-9C6B-995F73FA7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7" y="1388026"/>
            <a:ext cx="2032868" cy="658988"/>
          </a:xfrm>
          <a:prstGeom prst="rect">
            <a:avLst/>
          </a:prstGeom>
        </p:spPr>
      </p:pic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41ED3DA0-CE8F-4E2B-87E8-CF3C1FB5D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2" y="2945949"/>
            <a:ext cx="2341039" cy="53712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6F2444-C4D4-4002-93A2-732281624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4" y="4438717"/>
            <a:ext cx="2857053" cy="67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F48C837-C1F5-4BCA-9B85-D940CCC55A5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8" t="20524" r="25232" b="18089"/>
          <a:stretch/>
        </p:blipFill>
        <p:spPr>
          <a:xfrm>
            <a:off x="8762122" y="4515905"/>
            <a:ext cx="1917495" cy="667105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9AF79C-04B9-41DD-842A-A6F177FCCC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73" y="2971873"/>
            <a:ext cx="2393455" cy="7217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5"/>
          <p:cNvSpPr txBox="1">
            <a:spLocks noGrp="1"/>
          </p:cNvSpPr>
          <p:nvPr>
            <p:ph type="title"/>
          </p:nvPr>
        </p:nvSpPr>
        <p:spPr>
          <a:xfrm>
            <a:off x="1418373" y="6105434"/>
            <a:ext cx="102980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 dirty="0">
                <a:solidFill>
                  <a:srgbClr val="FF6600"/>
                </a:solidFill>
                <a:latin typeface="Arial Rounded MT Bold" panose="020F0704030504030204" pitchFamily="34" charset="0"/>
              </a:rPr>
              <a:t>MODELLO A.I. UTILIZZABILE</a:t>
            </a:r>
            <a:endParaRPr sz="4400" dirty="0">
              <a:solidFill>
                <a:srgbClr val="FF66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049" name="Google Shape;1049;p35"/>
          <p:cNvGrpSpPr/>
          <p:nvPr/>
        </p:nvGrpSpPr>
        <p:grpSpPr>
          <a:xfrm rot="10800000">
            <a:off x="4600306" y="0"/>
            <a:ext cx="4221465" cy="6105434"/>
            <a:chOff x="2959217" y="83225"/>
            <a:chExt cx="3166099" cy="3977784"/>
          </a:xfrm>
        </p:grpSpPr>
        <p:sp>
          <p:nvSpPr>
            <p:cNvPr id="1050" name="Google Shape;1050;p35"/>
            <p:cNvSpPr/>
            <p:nvPr/>
          </p:nvSpPr>
          <p:spPr>
            <a:xfrm>
              <a:off x="2959217" y="83225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3104708" y="385053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35"/>
          <p:cNvGrpSpPr/>
          <p:nvPr/>
        </p:nvGrpSpPr>
        <p:grpSpPr>
          <a:xfrm>
            <a:off x="1377787" y="3221263"/>
            <a:ext cx="3546309" cy="2002445"/>
            <a:chOff x="572943" y="2900830"/>
            <a:chExt cx="2659732" cy="1501833"/>
          </a:xfrm>
        </p:grpSpPr>
        <p:sp>
          <p:nvSpPr>
            <p:cNvPr id="1053" name="Google Shape;1053;p35"/>
            <p:cNvSpPr txBox="1"/>
            <p:nvPr/>
          </p:nvSpPr>
          <p:spPr>
            <a:xfrm>
              <a:off x="572943" y="3334928"/>
              <a:ext cx="1925263" cy="1067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Ottenuto un numero rilevante di immagini, abbiamo ritenuto possibile procedere con il training di un modello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4" name="Google Shape;1054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5" name="Google Shape;1055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7" name="Google Shape;1057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cs typeface="Arial"/>
                  <a:sym typeface="Fira Sans Extra Condensed Medium"/>
                </a:rPr>
                <a:t>TRAINING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Google Shape;1058;p35"/>
          <p:cNvGrpSpPr/>
          <p:nvPr/>
        </p:nvGrpSpPr>
        <p:grpSpPr>
          <a:xfrm>
            <a:off x="7770555" y="1675131"/>
            <a:ext cx="4286676" cy="2310754"/>
            <a:chOff x="5911375" y="2257659"/>
            <a:chExt cx="3215007" cy="1733066"/>
          </a:xfrm>
        </p:grpSpPr>
        <p:sp>
          <p:nvSpPr>
            <p:cNvPr id="1059" name="Google Shape;1059;p35"/>
            <p:cNvSpPr txBox="1"/>
            <p:nvPr/>
          </p:nvSpPr>
          <p:spPr>
            <a:xfrm>
              <a:off x="6666258" y="2702060"/>
              <a:ext cx="2460124" cy="128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it-IT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Creazione di 3 bucket corrispondenti alle 3 categorie di rifiuti stabiliti, e «smistamento» delle foto in quei bucket 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0" name="Google Shape;1060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1" name="Google Shape;1061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3" name="Google Shape;1063;p35"/>
            <p:cNvSpPr/>
            <p:nvPr/>
          </p:nvSpPr>
          <p:spPr>
            <a:xfrm>
              <a:off x="6783174" y="2390560"/>
              <a:ext cx="2226125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ETICHETTATURA</a:t>
              </a:r>
              <a:endParaRPr sz="28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>
            <a:off x="6567373" y="4313842"/>
            <a:ext cx="5063519" cy="1292001"/>
            <a:chOff x="5911375" y="3543988"/>
            <a:chExt cx="3797640" cy="969001"/>
          </a:xfrm>
        </p:grpSpPr>
        <p:sp>
          <p:nvSpPr>
            <p:cNvPr id="1065" name="Google Shape;1065;p35"/>
            <p:cNvSpPr txBox="1"/>
            <p:nvPr/>
          </p:nvSpPr>
          <p:spPr>
            <a:xfrm>
              <a:off x="6330898" y="3978089"/>
              <a:ext cx="337811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Terminato il training, è stato possibile deployare il modello su un endpoint in ascolto 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6" name="Google Shape;1066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67" name="Google Shape;1067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5"/>
            <p:cNvSpPr/>
            <p:nvPr/>
          </p:nvSpPr>
          <p:spPr>
            <a:xfrm>
              <a:off x="6783175" y="3676889"/>
              <a:ext cx="2274396" cy="30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DEPLOYMENT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35"/>
          <p:cNvGrpSpPr/>
          <p:nvPr/>
        </p:nvGrpSpPr>
        <p:grpSpPr>
          <a:xfrm>
            <a:off x="577647" y="411519"/>
            <a:ext cx="5838080" cy="2223996"/>
            <a:chOff x="82285" y="1697523"/>
            <a:chExt cx="4332155" cy="1667997"/>
          </a:xfrm>
        </p:grpSpPr>
        <p:sp>
          <p:nvSpPr>
            <p:cNvPr id="1071" name="Google Shape;1071;p35"/>
            <p:cNvSpPr txBox="1"/>
            <p:nvPr/>
          </p:nvSpPr>
          <p:spPr>
            <a:xfrm>
              <a:off x="82285" y="2070293"/>
              <a:ext cx="2779592" cy="1295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Deciso che saremmo partiti da </a:t>
              </a:r>
              <a:r>
                <a:rPr lang="en" sz="1600" b="1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carta, plastica e vetro</a:t>
              </a:r>
              <a:r>
                <a:rPr lang="en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, abbiamo iniziato a fotografare tutti </a:t>
              </a:r>
              <a:r>
                <a:rPr lang="it-IT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 </a:t>
              </a:r>
              <a:r>
                <a:rPr lang="en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rifiuti di queste categorie nelle nostre abitazioni. 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2" name="Google Shape;1072;p35"/>
            <p:cNvGrpSpPr/>
            <p:nvPr/>
          </p:nvGrpSpPr>
          <p:grpSpPr>
            <a:xfrm rot="10800000">
              <a:off x="2748710" y="1697523"/>
              <a:ext cx="400930" cy="400930"/>
              <a:chOff x="8111635" y="1762948"/>
              <a:chExt cx="400930" cy="400930"/>
            </a:xfrm>
          </p:grpSpPr>
          <p:sp>
            <p:nvSpPr>
              <p:cNvPr id="1073" name="Google Shape;1073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BB831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BB831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5" name="Google Shape;1075;p35"/>
            <p:cNvSpPr/>
            <p:nvPr/>
          </p:nvSpPr>
          <p:spPr>
            <a:xfrm>
              <a:off x="710275" y="1747388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RACCOLTA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76" name="Google Shape;1076;p35"/>
            <p:cNvCxnSpPr>
              <a:stCxn id="1073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5CE3EB-4FC5-4D6A-B79E-ACB38B11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7" y="1650132"/>
            <a:ext cx="11687662" cy="4252490"/>
          </a:xfrm>
        </p:spPr>
      </p:pic>
      <p:sp>
        <p:nvSpPr>
          <p:cNvPr id="15" name="Google Shape;4467;p39">
            <a:extLst>
              <a:ext uri="{FF2B5EF4-FFF2-40B4-BE49-F238E27FC236}">
                <a16:creationId xmlns:a16="http://schemas.microsoft.com/office/drawing/2014/main" id="{D772133A-4179-46BE-8DCC-BF49A8C2108A}"/>
              </a:ext>
            </a:extLst>
          </p:cNvPr>
          <p:cNvSpPr/>
          <p:nvPr/>
        </p:nvSpPr>
        <p:spPr>
          <a:xfrm rot="5400000">
            <a:off x="4153676" y="4460119"/>
            <a:ext cx="2370612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4469;p39">
            <a:extLst>
              <a:ext uri="{FF2B5EF4-FFF2-40B4-BE49-F238E27FC236}">
                <a16:creationId xmlns:a16="http://schemas.microsoft.com/office/drawing/2014/main" id="{25B8A54B-2FD8-4370-8325-18157654770B}"/>
              </a:ext>
            </a:extLst>
          </p:cNvPr>
          <p:cNvSpPr/>
          <p:nvPr/>
        </p:nvSpPr>
        <p:spPr>
          <a:xfrm>
            <a:off x="4876645" y="3589544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DA6BCB8-0897-4F4E-BB67-4202015950A9}"/>
              </a:ext>
            </a:extLst>
          </p:cNvPr>
          <p:cNvSpPr txBox="1"/>
          <p:nvPr/>
        </p:nvSpPr>
        <p:spPr>
          <a:xfrm>
            <a:off x="5825767" y="5733396"/>
            <a:ext cx="604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Fira Sans" panose="020B0503050000020004" pitchFamily="34" charset="0"/>
              </a:rPr>
              <a:t>Abbiamo raccolto ed etichettato 285 immagini, di cui 228 (80%) sono state usate per il training del modello, e 29 e 28 (10%) per la convalida e il test del modello. </a:t>
            </a:r>
          </a:p>
        </p:txBody>
      </p:sp>
      <p:sp>
        <p:nvSpPr>
          <p:cNvPr id="19" name="Google Shape;4457;p39">
            <a:extLst>
              <a:ext uri="{FF2B5EF4-FFF2-40B4-BE49-F238E27FC236}">
                <a16:creationId xmlns:a16="http://schemas.microsoft.com/office/drawing/2014/main" id="{C5863ADB-1EFB-44AF-8619-B79305FE8708}"/>
              </a:ext>
            </a:extLst>
          </p:cNvPr>
          <p:cNvSpPr/>
          <p:nvPr/>
        </p:nvSpPr>
        <p:spPr>
          <a:xfrm rot="5400000">
            <a:off x="4251784" y="1571910"/>
            <a:ext cx="2079130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4466;p39">
            <a:extLst>
              <a:ext uri="{FF2B5EF4-FFF2-40B4-BE49-F238E27FC236}">
                <a16:creationId xmlns:a16="http://schemas.microsoft.com/office/drawing/2014/main" id="{26D2EE8B-5F60-4E93-A96E-5A208657F704}"/>
              </a:ext>
            </a:extLst>
          </p:cNvPr>
          <p:cNvSpPr/>
          <p:nvPr/>
        </p:nvSpPr>
        <p:spPr>
          <a:xfrm>
            <a:off x="4876645" y="287857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11033FA-009F-4E40-91D1-06D002B4C8FA}"/>
              </a:ext>
            </a:extLst>
          </p:cNvPr>
          <p:cNvSpPr txBox="1"/>
          <p:nvPr/>
        </p:nvSpPr>
        <p:spPr>
          <a:xfrm>
            <a:off x="5702915" y="408562"/>
            <a:ext cx="64177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202122"/>
                </a:solidFill>
                <a:latin typeface="Fira Sans" panose="020B0503050000020004" pitchFamily="34" charset="0"/>
              </a:rPr>
              <a:t>I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n inglese </a:t>
            </a:r>
            <a:r>
              <a:rPr lang="it-IT" sz="1600" b="1" i="1" dirty="0" err="1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precision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 e </a:t>
            </a:r>
            <a:r>
              <a:rPr lang="it-IT" sz="1600" b="1" i="1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recall</a:t>
            </a:r>
            <a:r>
              <a:rPr lang="it-IT" sz="1600" b="0" i="1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,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 la precisione può essere vista come una misura di </a:t>
            </a:r>
            <a:r>
              <a:rPr lang="it-IT" sz="1600" b="1" i="1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esattezza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, mentre il recupero è una misura di </a:t>
            </a:r>
            <a:r>
              <a:rPr lang="it-IT" sz="1600" b="1" i="1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completezza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.</a:t>
            </a:r>
            <a:r>
              <a:rPr lang="it-IT" sz="1600" b="0" i="1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it-IT" sz="1400" b="0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(</a:t>
            </a:r>
            <a:r>
              <a:rPr lang="it-IT" sz="1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un valore di </a:t>
            </a:r>
            <a:r>
              <a:rPr lang="it-IT" sz="1400" b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it-IT" sz="1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1.0 significa che ogni risultato recuperato da una ricerca è attinente .Un valore di </a:t>
            </a:r>
            <a:r>
              <a:rPr lang="it-IT" sz="1400" b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it-IT" sz="1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pari a 1.0 significa che tutti i documenti attinenti sono stati recuperati dalla ricerca.</a:t>
            </a:r>
            <a:r>
              <a:rPr lang="it-IT" sz="1400" b="0" dirty="0">
                <a:solidFill>
                  <a:srgbClr val="202122"/>
                </a:solidFill>
                <a:effectLst/>
                <a:latin typeface="Fira Sans" panose="020B0503050000020004" pitchFamily="34" charset="0"/>
              </a:rPr>
              <a:t>)</a:t>
            </a:r>
            <a:endParaRPr lang="it-IT" sz="1600" dirty="0">
              <a:latin typeface="Fira Sans" panose="020B0503050000020004" pitchFamily="34" charset="0"/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D88EA78-2496-412A-87E5-A1C0049E098D}"/>
              </a:ext>
            </a:extLst>
          </p:cNvPr>
          <p:cNvCxnSpPr/>
          <p:nvPr/>
        </p:nvCxnSpPr>
        <p:spPr>
          <a:xfrm>
            <a:off x="1614791" y="3103434"/>
            <a:ext cx="0" cy="231487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4469;p39">
            <a:extLst>
              <a:ext uri="{FF2B5EF4-FFF2-40B4-BE49-F238E27FC236}">
                <a16:creationId xmlns:a16="http://schemas.microsoft.com/office/drawing/2014/main" id="{9E61056F-2B36-4CE5-99BE-5075980D9E66}"/>
              </a:ext>
            </a:extLst>
          </p:cNvPr>
          <p:cNvSpPr/>
          <p:nvPr/>
        </p:nvSpPr>
        <p:spPr>
          <a:xfrm>
            <a:off x="1565589" y="3054232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2CDF5B6-E0D2-4B7D-9652-6107B43C8A95}"/>
              </a:ext>
            </a:extLst>
          </p:cNvPr>
          <p:cNvSpPr txBox="1"/>
          <p:nvPr/>
        </p:nvSpPr>
        <p:spPr>
          <a:xfrm>
            <a:off x="336460" y="5463433"/>
            <a:ext cx="255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Le categorie di rifiuti con </a:t>
            </a:r>
          </a:p>
          <a:p>
            <a:pPr algn="ctr"/>
            <a:r>
              <a:rPr lang="it-IT" dirty="0"/>
              <a:t>cui abbiamo iniziato</a:t>
            </a:r>
          </a:p>
        </p:txBody>
      </p:sp>
    </p:spTree>
    <p:extLst>
      <p:ext uri="{BB962C8B-B14F-4D97-AF65-F5344CB8AC3E}">
        <p14:creationId xmlns:p14="http://schemas.microsoft.com/office/powerpoint/2010/main" val="28889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6F76A0C-D95A-4358-B584-1ECFCB80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68" y="6906"/>
            <a:ext cx="12194368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latin typeface="Arial Rounded MT Bold" panose="020F0704030504030204" pitchFamily="34" charset="0"/>
              </a:rPr>
              <a:t>USO DEL MODELLO DEPLOYATO</a:t>
            </a:r>
          </a:p>
        </p:txBody>
      </p:sp>
      <p:pic>
        <p:nvPicPr>
          <p:cNvPr id="14" name="Segnaposto contenuto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191803-12C7-419E-BBE3-6E1C5D8D1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4475"/>
            <a:ext cx="10492740" cy="2438400"/>
          </a:xfr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ACB03AB-A65F-44FB-AE69-E9FD38DBB67D}"/>
              </a:ext>
            </a:extLst>
          </p:cNvPr>
          <p:cNvCxnSpPr>
            <a:cxnSpLocks/>
          </p:cNvCxnSpPr>
          <p:nvPr/>
        </p:nvCxnSpPr>
        <p:spPr>
          <a:xfrm>
            <a:off x="3799002" y="3429000"/>
            <a:ext cx="2639505" cy="1633194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FCF83F7-05E4-456F-87AF-AC66454AB0D0}"/>
              </a:ext>
            </a:extLst>
          </p:cNvPr>
          <p:cNvCxnSpPr>
            <a:cxnSpLocks/>
          </p:cNvCxnSpPr>
          <p:nvPr/>
        </p:nvCxnSpPr>
        <p:spPr>
          <a:xfrm flipH="1">
            <a:off x="9567382" y="3487324"/>
            <a:ext cx="217641" cy="157487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94335D0-923F-4864-B6F5-C27106DD34C6}"/>
              </a:ext>
            </a:extLst>
          </p:cNvPr>
          <p:cNvSpPr txBox="1"/>
          <p:nvPr/>
        </p:nvSpPr>
        <p:spPr>
          <a:xfrm>
            <a:off x="1587439" y="2790334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Fira Sans" panose="020B0503050000020004" pitchFamily="34" charset="0"/>
              </a:rPr>
              <a:t>ID del progetto dove si </a:t>
            </a:r>
          </a:p>
          <a:p>
            <a:pPr algn="ctr"/>
            <a:r>
              <a:rPr lang="it-IT" dirty="0">
                <a:latin typeface="Fira Sans" panose="020B0503050000020004" pitchFamily="34" charset="0"/>
              </a:rPr>
              <a:t>trova il modello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99C3654-50B2-4081-937F-6A63E5DD67A3}"/>
              </a:ext>
            </a:extLst>
          </p:cNvPr>
          <p:cNvCxnSpPr>
            <a:cxnSpLocks/>
          </p:cNvCxnSpPr>
          <p:nvPr/>
        </p:nvCxnSpPr>
        <p:spPr>
          <a:xfrm>
            <a:off x="6681236" y="2784765"/>
            <a:ext cx="1260414" cy="227742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4E42002-63B1-4551-AA9D-B83F7286A9CD}"/>
              </a:ext>
            </a:extLst>
          </p:cNvPr>
          <p:cNvSpPr txBox="1"/>
          <p:nvPr/>
        </p:nvSpPr>
        <p:spPr>
          <a:xfrm>
            <a:off x="4311891" y="1914561"/>
            <a:ext cx="4015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latin typeface="Fira Sans" panose="020B0503050000020004" pitchFamily="34" charset="0"/>
              </a:rPr>
              <a:t>absolutePath</a:t>
            </a:r>
            <a:r>
              <a:rPr lang="it-IT" dirty="0">
                <a:latin typeface="Fira Sans" panose="020B0503050000020004" pitchFamily="34" charset="0"/>
              </a:rPr>
              <a:t> dell’immagine caricata</a:t>
            </a:r>
          </a:p>
          <a:p>
            <a:pPr algn="ctr"/>
            <a:r>
              <a:rPr lang="it-IT" dirty="0">
                <a:latin typeface="Fira Sans" panose="020B0503050000020004" pitchFamily="34" charset="0"/>
              </a:rPr>
              <a:t>dall’utente tramite </a:t>
            </a:r>
            <a:r>
              <a:rPr lang="it-IT" dirty="0" err="1">
                <a:latin typeface="Fira Sans" panose="020B0503050000020004" pitchFamily="34" charset="0"/>
              </a:rPr>
              <a:t>uploader</a:t>
            </a:r>
            <a:endParaRPr lang="it-IT" dirty="0">
              <a:latin typeface="Fira Sans" panose="020B0503050000020004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01F44FE-3F19-4467-AB7B-5934B6A306D0}"/>
              </a:ext>
            </a:extLst>
          </p:cNvPr>
          <p:cNvSpPr txBox="1"/>
          <p:nvPr/>
        </p:nvSpPr>
        <p:spPr>
          <a:xfrm>
            <a:off x="7975317" y="2840993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latin typeface="Fira Sans" panose="020B0503050000020004" pitchFamily="34" charset="0"/>
              </a:rPr>
              <a:t>endPointID</a:t>
            </a:r>
            <a:r>
              <a:rPr lang="it-IT" dirty="0">
                <a:latin typeface="Fira Sans" panose="020B0503050000020004" pitchFamily="34" charset="0"/>
              </a:rPr>
              <a:t> del modello che si vuole</a:t>
            </a:r>
          </a:p>
          <a:p>
            <a:pPr algn="ctr"/>
            <a:r>
              <a:rPr lang="it-IT" dirty="0">
                <a:latin typeface="Fira Sans" panose="020B0503050000020004" pitchFamily="34" charset="0"/>
              </a:rPr>
              <a:t>utilizzare</a:t>
            </a:r>
          </a:p>
        </p:txBody>
      </p:sp>
    </p:spTree>
    <p:extLst>
      <p:ext uri="{BB962C8B-B14F-4D97-AF65-F5344CB8AC3E}">
        <p14:creationId xmlns:p14="http://schemas.microsoft.com/office/powerpoint/2010/main" val="183358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5B3F-3158-4E78-A769-2FC94017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0" y="0"/>
            <a:ext cx="12107159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USO DEL MODELLO DEPLOYATO</a:t>
            </a:r>
          </a:p>
        </p:txBody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F1EF5E-950D-4F5B-B5CE-F0BC0F1D1C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71" y="1325563"/>
            <a:ext cx="4686706" cy="3475021"/>
          </a:xfrm>
        </p:spPr>
      </p:pic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08CD15-F435-4355-B196-BC5B58C80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08" y="1660871"/>
            <a:ext cx="4572396" cy="2804403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0E3E2AD-8659-42E5-88F7-AF59E06F012E}"/>
              </a:ext>
            </a:extLst>
          </p:cNvPr>
          <p:cNvSpPr txBox="1"/>
          <p:nvPr/>
        </p:nvSpPr>
        <p:spPr>
          <a:xfrm>
            <a:off x="737443" y="5347771"/>
            <a:ext cx="1102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Per utilizzare le API fornite da GCP è necessario importare o scaricare le librerie necessarie, nel nostro caso è bastato aggiungere queste </a:t>
            </a:r>
            <a:r>
              <a:rPr lang="it-IT" dirty="0" err="1">
                <a:latin typeface="Arial Rounded MT Bold" panose="020F0704030504030204" pitchFamily="34" charset="0"/>
              </a:rPr>
              <a:t>dependencies</a:t>
            </a:r>
            <a:r>
              <a:rPr lang="it-IT" dirty="0">
                <a:latin typeface="Arial Rounded MT Bold" panose="020F0704030504030204" pitchFamily="34" charset="0"/>
              </a:rPr>
              <a:t> al pom.xml file. </a:t>
            </a:r>
          </a:p>
        </p:txBody>
      </p:sp>
    </p:spTree>
    <p:extLst>
      <p:ext uri="{BB962C8B-B14F-4D97-AF65-F5344CB8AC3E}">
        <p14:creationId xmlns:p14="http://schemas.microsoft.com/office/powerpoint/2010/main" val="17201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0"/>
          <p:cNvSpPr txBox="1">
            <a:spLocks noGrp="1"/>
          </p:cNvSpPr>
          <p:nvPr>
            <p:ph type="title"/>
          </p:nvPr>
        </p:nvSpPr>
        <p:spPr>
          <a:xfrm>
            <a:off x="710986" y="312032"/>
            <a:ext cx="87724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PRESENTAZIONE GRUPPO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67" name="Google Shape;667;p20"/>
          <p:cNvGrpSpPr/>
          <p:nvPr/>
        </p:nvGrpSpPr>
        <p:grpSpPr>
          <a:xfrm>
            <a:off x="4191657" y="1281086"/>
            <a:ext cx="1913395" cy="3353916"/>
            <a:chOff x="3070613" y="907185"/>
            <a:chExt cx="1435046" cy="2515437"/>
          </a:xfrm>
        </p:grpSpPr>
        <p:sp>
          <p:nvSpPr>
            <p:cNvPr id="668" name="Google Shape;668;p20"/>
            <p:cNvSpPr/>
            <p:nvPr/>
          </p:nvSpPr>
          <p:spPr>
            <a:xfrm>
              <a:off x="3070613" y="1793381"/>
              <a:ext cx="1435046" cy="1629240"/>
            </a:xfrm>
            <a:custGeom>
              <a:avLst/>
              <a:gdLst/>
              <a:ahLst/>
              <a:cxnLst/>
              <a:rect l="l" t="t" r="r" b="b"/>
              <a:pathLst>
                <a:path w="44501" h="50523" extrusionOk="0">
                  <a:moveTo>
                    <a:pt x="11064" y="0"/>
                  </a:moveTo>
                  <a:cubicBezTo>
                    <a:pt x="9463" y="0"/>
                    <a:pt x="8008" y="1104"/>
                    <a:pt x="7619" y="2711"/>
                  </a:cubicBezTo>
                  <a:lnTo>
                    <a:pt x="478" y="32192"/>
                  </a:lnTo>
                  <a:cubicBezTo>
                    <a:pt x="0" y="34102"/>
                    <a:pt x="1194" y="36032"/>
                    <a:pt x="3084" y="36509"/>
                  </a:cubicBezTo>
                  <a:lnTo>
                    <a:pt x="12413" y="38757"/>
                  </a:lnTo>
                  <a:cubicBezTo>
                    <a:pt x="13309" y="38996"/>
                    <a:pt x="13607" y="40110"/>
                    <a:pt x="12931" y="40706"/>
                  </a:cubicBezTo>
                  <a:lnTo>
                    <a:pt x="12911" y="40726"/>
                  </a:lnTo>
                  <a:cubicBezTo>
                    <a:pt x="11518" y="41980"/>
                    <a:pt x="10723" y="43929"/>
                    <a:pt x="11140" y="46197"/>
                  </a:cubicBezTo>
                  <a:cubicBezTo>
                    <a:pt x="11379" y="47351"/>
                    <a:pt x="11956" y="48405"/>
                    <a:pt x="12891" y="49141"/>
                  </a:cubicBezTo>
                  <a:cubicBezTo>
                    <a:pt x="14085" y="50097"/>
                    <a:pt x="15397" y="50522"/>
                    <a:pt x="16652" y="50522"/>
                  </a:cubicBezTo>
                  <a:cubicBezTo>
                    <a:pt x="19181" y="50522"/>
                    <a:pt x="21476" y="48796"/>
                    <a:pt x="22101" y="46217"/>
                  </a:cubicBezTo>
                  <a:cubicBezTo>
                    <a:pt x="22380" y="45083"/>
                    <a:pt x="22280" y="43969"/>
                    <a:pt x="21902" y="42934"/>
                  </a:cubicBezTo>
                  <a:cubicBezTo>
                    <a:pt x="21902" y="42915"/>
                    <a:pt x="21882" y="42895"/>
                    <a:pt x="21882" y="42875"/>
                  </a:cubicBezTo>
                  <a:cubicBezTo>
                    <a:pt x="21614" y="42106"/>
                    <a:pt x="22230" y="41353"/>
                    <a:pt x="22993" y="41353"/>
                  </a:cubicBezTo>
                  <a:cubicBezTo>
                    <a:pt x="23079" y="41353"/>
                    <a:pt x="23166" y="41363"/>
                    <a:pt x="23255" y="41383"/>
                  </a:cubicBezTo>
                  <a:lnTo>
                    <a:pt x="32585" y="43631"/>
                  </a:lnTo>
                  <a:cubicBezTo>
                    <a:pt x="32873" y="43703"/>
                    <a:pt x="33161" y="43737"/>
                    <a:pt x="33444" y="43737"/>
                  </a:cubicBezTo>
                  <a:cubicBezTo>
                    <a:pt x="35038" y="43737"/>
                    <a:pt x="36476" y="42646"/>
                    <a:pt x="36881" y="41025"/>
                  </a:cubicBezTo>
                  <a:lnTo>
                    <a:pt x="39229" y="31357"/>
                  </a:lnTo>
                  <a:cubicBezTo>
                    <a:pt x="39195" y="30739"/>
                    <a:pt x="38671" y="30247"/>
                    <a:pt x="38055" y="30247"/>
                  </a:cubicBezTo>
                  <a:cubicBezTo>
                    <a:pt x="37938" y="30247"/>
                    <a:pt x="37818" y="30264"/>
                    <a:pt x="37697" y="30303"/>
                  </a:cubicBezTo>
                  <a:cubicBezTo>
                    <a:pt x="37677" y="30303"/>
                    <a:pt x="37657" y="30342"/>
                    <a:pt x="37637" y="30342"/>
                  </a:cubicBezTo>
                  <a:cubicBezTo>
                    <a:pt x="36997" y="30564"/>
                    <a:pt x="36327" y="30686"/>
                    <a:pt x="35640" y="30686"/>
                  </a:cubicBezTo>
                  <a:cubicBezTo>
                    <a:pt x="35217" y="30686"/>
                    <a:pt x="34787" y="30640"/>
                    <a:pt x="34355" y="30541"/>
                  </a:cubicBezTo>
                  <a:cubicBezTo>
                    <a:pt x="30496" y="29586"/>
                    <a:pt x="28546" y="24912"/>
                    <a:pt x="31431" y="21311"/>
                  </a:cubicBezTo>
                  <a:cubicBezTo>
                    <a:pt x="32167" y="20396"/>
                    <a:pt x="33221" y="19799"/>
                    <a:pt x="34375" y="19560"/>
                  </a:cubicBezTo>
                  <a:cubicBezTo>
                    <a:pt x="34788" y="19485"/>
                    <a:pt x="35189" y="19449"/>
                    <a:pt x="35578" y="19449"/>
                  </a:cubicBezTo>
                  <a:cubicBezTo>
                    <a:pt x="37343" y="19449"/>
                    <a:pt x="38835" y="20190"/>
                    <a:pt x="39845" y="21331"/>
                  </a:cubicBezTo>
                  <a:lnTo>
                    <a:pt x="39865" y="21351"/>
                  </a:lnTo>
                  <a:cubicBezTo>
                    <a:pt x="40083" y="21602"/>
                    <a:pt x="40378" y="21716"/>
                    <a:pt x="40673" y="21716"/>
                  </a:cubicBezTo>
                  <a:cubicBezTo>
                    <a:pt x="41077" y="21716"/>
                    <a:pt x="41480" y="21501"/>
                    <a:pt x="41676" y="21132"/>
                  </a:cubicBezTo>
                  <a:lnTo>
                    <a:pt x="44023" y="11504"/>
                  </a:lnTo>
                  <a:cubicBezTo>
                    <a:pt x="44500" y="9594"/>
                    <a:pt x="43287" y="7685"/>
                    <a:pt x="41397" y="7207"/>
                  </a:cubicBezTo>
                  <a:lnTo>
                    <a:pt x="11916" y="105"/>
                  </a:lnTo>
                  <a:cubicBezTo>
                    <a:pt x="11631" y="34"/>
                    <a:pt x="11345" y="0"/>
                    <a:pt x="1106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3505255" y="1224190"/>
              <a:ext cx="93969" cy="71170"/>
            </a:xfrm>
            <a:custGeom>
              <a:avLst/>
              <a:gdLst/>
              <a:ahLst/>
              <a:cxnLst/>
              <a:rect l="l" t="t" r="r" b="b"/>
              <a:pathLst>
                <a:path w="2914" h="2207" extrusionOk="0">
                  <a:moveTo>
                    <a:pt x="1292" y="0"/>
                  </a:moveTo>
                  <a:cubicBezTo>
                    <a:pt x="1077" y="0"/>
                    <a:pt x="1601" y="668"/>
                    <a:pt x="1601" y="668"/>
                  </a:cubicBezTo>
                  <a:cubicBezTo>
                    <a:pt x="1601" y="668"/>
                    <a:pt x="209" y="1026"/>
                    <a:pt x="69" y="1722"/>
                  </a:cubicBezTo>
                  <a:cubicBezTo>
                    <a:pt x="1" y="2121"/>
                    <a:pt x="947" y="2206"/>
                    <a:pt x="1767" y="2206"/>
                  </a:cubicBezTo>
                  <a:cubicBezTo>
                    <a:pt x="2375" y="2206"/>
                    <a:pt x="2914" y="2159"/>
                    <a:pt x="2914" y="2159"/>
                  </a:cubicBezTo>
                  <a:lnTo>
                    <a:pt x="2795" y="807"/>
                  </a:lnTo>
                  <a:cubicBezTo>
                    <a:pt x="2795" y="807"/>
                    <a:pt x="1840" y="210"/>
                    <a:pt x="1402" y="31"/>
                  </a:cubicBezTo>
                  <a:cubicBezTo>
                    <a:pt x="1353" y="10"/>
                    <a:pt x="1317" y="0"/>
                    <a:pt x="1292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3692230" y="1287398"/>
              <a:ext cx="494612" cy="557495"/>
            </a:xfrm>
            <a:custGeom>
              <a:avLst/>
              <a:gdLst/>
              <a:ahLst/>
              <a:cxnLst/>
              <a:rect l="l" t="t" r="r" b="b"/>
              <a:pathLst>
                <a:path w="15338" h="17288" extrusionOk="0">
                  <a:moveTo>
                    <a:pt x="9449" y="1"/>
                  </a:moveTo>
                  <a:cubicBezTo>
                    <a:pt x="9449" y="1"/>
                    <a:pt x="9290" y="1333"/>
                    <a:pt x="6585" y="6108"/>
                  </a:cubicBezTo>
                  <a:cubicBezTo>
                    <a:pt x="3879" y="10882"/>
                    <a:pt x="0" y="16850"/>
                    <a:pt x="0" y="16850"/>
                  </a:cubicBezTo>
                  <a:cubicBezTo>
                    <a:pt x="0" y="16850"/>
                    <a:pt x="934" y="17288"/>
                    <a:pt x="2018" y="17288"/>
                  </a:cubicBezTo>
                  <a:cubicBezTo>
                    <a:pt x="2042" y="17288"/>
                    <a:pt x="2065" y="17288"/>
                    <a:pt x="2089" y="17287"/>
                  </a:cubicBezTo>
                  <a:cubicBezTo>
                    <a:pt x="2089" y="17287"/>
                    <a:pt x="8554" y="11757"/>
                    <a:pt x="10862" y="8196"/>
                  </a:cubicBezTo>
                  <a:lnTo>
                    <a:pt x="15338" y="2865"/>
                  </a:lnTo>
                  <a:lnTo>
                    <a:pt x="9449" y="1"/>
                  </a:ln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3942412" y="1365666"/>
              <a:ext cx="259205" cy="537243"/>
            </a:xfrm>
            <a:custGeom>
              <a:avLst/>
              <a:gdLst/>
              <a:ahLst/>
              <a:cxnLst/>
              <a:rect l="l" t="t" r="r" b="b"/>
              <a:pathLst>
                <a:path w="8038" h="16660" extrusionOk="0">
                  <a:moveTo>
                    <a:pt x="6486" y="0"/>
                  </a:moveTo>
                  <a:lnTo>
                    <a:pt x="3163" y="5451"/>
                  </a:lnTo>
                  <a:cubicBezTo>
                    <a:pt x="3163" y="5451"/>
                    <a:pt x="5292" y="11817"/>
                    <a:pt x="1" y="16293"/>
                  </a:cubicBezTo>
                  <a:cubicBezTo>
                    <a:pt x="1" y="16293"/>
                    <a:pt x="485" y="16659"/>
                    <a:pt x="1466" y="16659"/>
                  </a:cubicBezTo>
                  <a:cubicBezTo>
                    <a:pt x="1693" y="16659"/>
                    <a:pt x="1947" y="16640"/>
                    <a:pt x="2229" y="16591"/>
                  </a:cubicBezTo>
                  <a:cubicBezTo>
                    <a:pt x="2229" y="16591"/>
                    <a:pt x="4894" y="14283"/>
                    <a:pt x="6406" y="12294"/>
                  </a:cubicBezTo>
                  <a:cubicBezTo>
                    <a:pt x="7958" y="10305"/>
                    <a:pt x="8037" y="7838"/>
                    <a:pt x="7878" y="5809"/>
                  </a:cubicBezTo>
                  <a:cubicBezTo>
                    <a:pt x="7739" y="3760"/>
                    <a:pt x="6983" y="438"/>
                    <a:pt x="6983" y="438"/>
                  </a:cubicBezTo>
                  <a:lnTo>
                    <a:pt x="6486" y="0"/>
                  </a:ln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3579974" y="1074879"/>
              <a:ext cx="682551" cy="398579"/>
            </a:xfrm>
            <a:custGeom>
              <a:avLst/>
              <a:gdLst/>
              <a:ahLst/>
              <a:cxnLst/>
              <a:rect l="l" t="t" r="r" b="b"/>
              <a:pathLst>
                <a:path w="21166" h="12360" extrusionOk="0">
                  <a:moveTo>
                    <a:pt x="17712" y="1"/>
                  </a:moveTo>
                  <a:cubicBezTo>
                    <a:pt x="17186" y="1"/>
                    <a:pt x="16668" y="99"/>
                    <a:pt x="16193" y="324"/>
                  </a:cubicBezTo>
                  <a:cubicBezTo>
                    <a:pt x="15795" y="523"/>
                    <a:pt x="15437" y="762"/>
                    <a:pt x="15039" y="961"/>
                  </a:cubicBezTo>
                  <a:cubicBezTo>
                    <a:pt x="14789" y="1074"/>
                    <a:pt x="14507" y="1155"/>
                    <a:pt x="14233" y="1155"/>
                  </a:cubicBezTo>
                  <a:cubicBezTo>
                    <a:pt x="14072" y="1155"/>
                    <a:pt x="13913" y="1127"/>
                    <a:pt x="13766" y="1060"/>
                  </a:cubicBezTo>
                  <a:cubicBezTo>
                    <a:pt x="13527" y="961"/>
                    <a:pt x="13328" y="742"/>
                    <a:pt x="13050" y="682"/>
                  </a:cubicBezTo>
                  <a:cubicBezTo>
                    <a:pt x="12999" y="675"/>
                    <a:pt x="12942" y="671"/>
                    <a:pt x="12883" y="671"/>
                  </a:cubicBezTo>
                  <a:cubicBezTo>
                    <a:pt x="12779" y="671"/>
                    <a:pt x="12666" y="684"/>
                    <a:pt x="12552" y="722"/>
                  </a:cubicBezTo>
                  <a:cubicBezTo>
                    <a:pt x="10822" y="1040"/>
                    <a:pt x="9429" y="2254"/>
                    <a:pt x="7858" y="3050"/>
                  </a:cubicBezTo>
                  <a:cubicBezTo>
                    <a:pt x="6465" y="3746"/>
                    <a:pt x="4953" y="4144"/>
                    <a:pt x="3382" y="4164"/>
                  </a:cubicBezTo>
                  <a:cubicBezTo>
                    <a:pt x="2686" y="4203"/>
                    <a:pt x="1989" y="4144"/>
                    <a:pt x="1313" y="4343"/>
                  </a:cubicBezTo>
                  <a:cubicBezTo>
                    <a:pt x="637" y="4542"/>
                    <a:pt x="40" y="5099"/>
                    <a:pt x="20" y="5795"/>
                  </a:cubicBezTo>
                  <a:cubicBezTo>
                    <a:pt x="0" y="6292"/>
                    <a:pt x="299" y="6730"/>
                    <a:pt x="677" y="7048"/>
                  </a:cubicBezTo>
                  <a:cubicBezTo>
                    <a:pt x="1074" y="7346"/>
                    <a:pt x="1532" y="7526"/>
                    <a:pt x="2009" y="7625"/>
                  </a:cubicBezTo>
                  <a:cubicBezTo>
                    <a:pt x="2708" y="7794"/>
                    <a:pt x="3427" y="7877"/>
                    <a:pt x="4145" y="7877"/>
                  </a:cubicBezTo>
                  <a:cubicBezTo>
                    <a:pt x="5799" y="7877"/>
                    <a:pt x="7452" y="7437"/>
                    <a:pt x="8852" y="6591"/>
                  </a:cubicBezTo>
                  <a:cubicBezTo>
                    <a:pt x="9031" y="8003"/>
                    <a:pt x="9230" y="9415"/>
                    <a:pt x="9688" y="10768"/>
                  </a:cubicBezTo>
                  <a:cubicBezTo>
                    <a:pt x="9847" y="11186"/>
                    <a:pt x="10046" y="11623"/>
                    <a:pt x="10424" y="11902"/>
                  </a:cubicBezTo>
                  <a:cubicBezTo>
                    <a:pt x="10862" y="12260"/>
                    <a:pt x="11458" y="12280"/>
                    <a:pt x="12035" y="12280"/>
                  </a:cubicBezTo>
                  <a:cubicBezTo>
                    <a:pt x="13666" y="12260"/>
                    <a:pt x="15596" y="12359"/>
                    <a:pt x="17148" y="11842"/>
                  </a:cubicBezTo>
                  <a:cubicBezTo>
                    <a:pt x="17585" y="11703"/>
                    <a:pt x="18480" y="11743"/>
                    <a:pt x="18799" y="11444"/>
                  </a:cubicBezTo>
                  <a:cubicBezTo>
                    <a:pt x="19097" y="11186"/>
                    <a:pt x="19137" y="8480"/>
                    <a:pt x="19197" y="8082"/>
                  </a:cubicBezTo>
                  <a:cubicBezTo>
                    <a:pt x="19296" y="7128"/>
                    <a:pt x="19197" y="6213"/>
                    <a:pt x="19097" y="5258"/>
                  </a:cubicBezTo>
                  <a:cubicBezTo>
                    <a:pt x="19037" y="4701"/>
                    <a:pt x="18978" y="4144"/>
                    <a:pt x="18918" y="3567"/>
                  </a:cubicBezTo>
                  <a:cubicBezTo>
                    <a:pt x="18898" y="3328"/>
                    <a:pt x="18878" y="3050"/>
                    <a:pt x="18918" y="2811"/>
                  </a:cubicBezTo>
                  <a:cubicBezTo>
                    <a:pt x="19018" y="2314"/>
                    <a:pt x="19376" y="1916"/>
                    <a:pt x="19793" y="1657"/>
                  </a:cubicBezTo>
                  <a:cubicBezTo>
                    <a:pt x="20012" y="1538"/>
                    <a:pt x="20231" y="1438"/>
                    <a:pt x="20470" y="1359"/>
                  </a:cubicBezTo>
                  <a:cubicBezTo>
                    <a:pt x="20669" y="1279"/>
                    <a:pt x="21007" y="1279"/>
                    <a:pt x="21166" y="1160"/>
                  </a:cubicBezTo>
                  <a:cubicBezTo>
                    <a:pt x="20510" y="663"/>
                    <a:pt x="19575" y="324"/>
                    <a:pt x="18779" y="125"/>
                  </a:cubicBezTo>
                  <a:cubicBezTo>
                    <a:pt x="18426" y="45"/>
                    <a:pt x="18067" y="1"/>
                    <a:pt x="17712" y="1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3984432" y="951237"/>
              <a:ext cx="148532" cy="184391"/>
            </a:xfrm>
            <a:custGeom>
              <a:avLst/>
              <a:gdLst/>
              <a:ahLst/>
              <a:cxnLst/>
              <a:rect l="l" t="t" r="r" b="b"/>
              <a:pathLst>
                <a:path w="4606" h="5718" extrusionOk="0">
                  <a:moveTo>
                    <a:pt x="3472" y="1"/>
                  </a:moveTo>
                  <a:cubicBezTo>
                    <a:pt x="3472" y="1"/>
                    <a:pt x="2079" y="299"/>
                    <a:pt x="1363" y="677"/>
                  </a:cubicBezTo>
                  <a:cubicBezTo>
                    <a:pt x="627" y="1035"/>
                    <a:pt x="826" y="2209"/>
                    <a:pt x="826" y="2209"/>
                  </a:cubicBezTo>
                  <a:cubicBezTo>
                    <a:pt x="826" y="2209"/>
                    <a:pt x="603" y="2087"/>
                    <a:pt x="390" y="2087"/>
                  </a:cubicBezTo>
                  <a:cubicBezTo>
                    <a:pt x="191" y="2087"/>
                    <a:pt x="1" y="2193"/>
                    <a:pt x="10" y="2607"/>
                  </a:cubicBezTo>
                  <a:cubicBezTo>
                    <a:pt x="22" y="3195"/>
                    <a:pt x="299" y="3325"/>
                    <a:pt x="542" y="3325"/>
                  </a:cubicBezTo>
                  <a:cubicBezTo>
                    <a:pt x="734" y="3325"/>
                    <a:pt x="906" y="3243"/>
                    <a:pt x="906" y="3243"/>
                  </a:cubicBezTo>
                  <a:lnTo>
                    <a:pt x="906" y="3243"/>
                  </a:lnTo>
                  <a:cubicBezTo>
                    <a:pt x="906" y="3244"/>
                    <a:pt x="667" y="5471"/>
                    <a:pt x="786" y="5551"/>
                  </a:cubicBezTo>
                  <a:cubicBezTo>
                    <a:pt x="1002" y="5669"/>
                    <a:pt x="1199" y="5718"/>
                    <a:pt x="1377" y="5718"/>
                  </a:cubicBezTo>
                  <a:cubicBezTo>
                    <a:pt x="2170" y="5718"/>
                    <a:pt x="2583" y="4754"/>
                    <a:pt x="2596" y="4754"/>
                  </a:cubicBezTo>
                  <a:cubicBezTo>
                    <a:pt x="2596" y="4754"/>
                    <a:pt x="2596" y="4755"/>
                    <a:pt x="2596" y="4755"/>
                  </a:cubicBezTo>
                  <a:lnTo>
                    <a:pt x="3014" y="4119"/>
                  </a:lnTo>
                  <a:cubicBezTo>
                    <a:pt x="3014" y="4119"/>
                    <a:pt x="3512" y="3920"/>
                    <a:pt x="4069" y="3681"/>
                  </a:cubicBezTo>
                  <a:cubicBezTo>
                    <a:pt x="4606" y="3422"/>
                    <a:pt x="4208" y="1910"/>
                    <a:pt x="4088" y="1314"/>
                  </a:cubicBezTo>
                  <a:cubicBezTo>
                    <a:pt x="3949" y="598"/>
                    <a:pt x="3472" y="1"/>
                    <a:pt x="3472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3988592" y="970747"/>
              <a:ext cx="150144" cy="150080"/>
            </a:xfrm>
            <a:custGeom>
              <a:avLst/>
              <a:gdLst/>
              <a:ahLst/>
              <a:cxnLst/>
              <a:rect l="l" t="t" r="r" b="b"/>
              <a:pathLst>
                <a:path w="4656" h="4654" extrusionOk="0">
                  <a:moveTo>
                    <a:pt x="557" y="0"/>
                  </a:moveTo>
                  <a:cubicBezTo>
                    <a:pt x="497" y="0"/>
                    <a:pt x="436" y="10"/>
                    <a:pt x="379" y="32"/>
                  </a:cubicBezTo>
                  <a:cubicBezTo>
                    <a:pt x="140" y="132"/>
                    <a:pt x="1" y="410"/>
                    <a:pt x="1" y="689"/>
                  </a:cubicBezTo>
                  <a:cubicBezTo>
                    <a:pt x="1" y="967"/>
                    <a:pt x="80" y="1206"/>
                    <a:pt x="180" y="1465"/>
                  </a:cubicBezTo>
                  <a:cubicBezTo>
                    <a:pt x="379" y="1982"/>
                    <a:pt x="558" y="2499"/>
                    <a:pt x="757" y="3016"/>
                  </a:cubicBezTo>
                  <a:cubicBezTo>
                    <a:pt x="896" y="3454"/>
                    <a:pt x="1075" y="3892"/>
                    <a:pt x="1433" y="4190"/>
                  </a:cubicBezTo>
                  <a:cubicBezTo>
                    <a:pt x="1692" y="4409"/>
                    <a:pt x="2030" y="4508"/>
                    <a:pt x="2368" y="4588"/>
                  </a:cubicBezTo>
                  <a:cubicBezTo>
                    <a:pt x="2574" y="4629"/>
                    <a:pt x="2783" y="4653"/>
                    <a:pt x="2991" y="4653"/>
                  </a:cubicBezTo>
                  <a:cubicBezTo>
                    <a:pt x="3284" y="4653"/>
                    <a:pt x="3572" y="4605"/>
                    <a:pt x="3840" y="4488"/>
                  </a:cubicBezTo>
                  <a:cubicBezTo>
                    <a:pt x="4278" y="4289"/>
                    <a:pt x="4656" y="3852"/>
                    <a:pt x="4656" y="3354"/>
                  </a:cubicBezTo>
                  <a:cubicBezTo>
                    <a:pt x="4656" y="3076"/>
                    <a:pt x="4556" y="2797"/>
                    <a:pt x="4457" y="2559"/>
                  </a:cubicBezTo>
                  <a:cubicBezTo>
                    <a:pt x="4337" y="2260"/>
                    <a:pt x="4218" y="1962"/>
                    <a:pt x="4119" y="1664"/>
                  </a:cubicBezTo>
                  <a:cubicBezTo>
                    <a:pt x="3661" y="2022"/>
                    <a:pt x="3064" y="2260"/>
                    <a:pt x="2487" y="2280"/>
                  </a:cubicBezTo>
                  <a:cubicBezTo>
                    <a:pt x="2288" y="2280"/>
                    <a:pt x="2090" y="2280"/>
                    <a:pt x="1950" y="2181"/>
                  </a:cubicBezTo>
                  <a:cubicBezTo>
                    <a:pt x="1592" y="1982"/>
                    <a:pt x="1533" y="1504"/>
                    <a:pt x="1493" y="1107"/>
                  </a:cubicBezTo>
                  <a:cubicBezTo>
                    <a:pt x="1453" y="709"/>
                    <a:pt x="1354" y="231"/>
                    <a:pt x="976" y="92"/>
                  </a:cubicBezTo>
                  <a:lnTo>
                    <a:pt x="976" y="92"/>
                  </a:lnTo>
                  <a:lnTo>
                    <a:pt x="995" y="327"/>
                  </a:lnTo>
                  <a:lnTo>
                    <a:pt x="995" y="327"/>
                  </a:lnTo>
                  <a:cubicBezTo>
                    <a:pt x="977" y="127"/>
                    <a:pt x="770" y="0"/>
                    <a:pt x="5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4007876" y="907185"/>
              <a:ext cx="115478" cy="74234"/>
            </a:xfrm>
            <a:custGeom>
              <a:avLst/>
              <a:gdLst/>
              <a:ahLst/>
              <a:cxnLst/>
              <a:rect l="l" t="t" r="r" b="b"/>
              <a:pathLst>
                <a:path w="3581" h="2302" extrusionOk="0">
                  <a:moveTo>
                    <a:pt x="3033" y="0"/>
                  </a:moveTo>
                  <a:cubicBezTo>
                    <a:pt x="2814" y="0"/>
                    <a:pt x="2570" y="131"/>
                    <a:pt x="2387" y="273"/>
                  </a:cubicBezTo>
                  <a:cubicBezTo>
                    <a:pt x="1969" y="591"/>
                    <a:pt x="1551" y="1009"/>
                    <a:pt x="1034" y="1108"/>
                  </a:cubicBezTo>
                  <a:cubicBezTo>
                    <a:pt x="775" y="1168"/>
                    <a:pt x="497" y="1168"/>
                    <a:pt x="298" y="1307"/>
                  </a:cubicBezTo>
                  <a:cubicBezTo>
                    <a:pt x="218" y="1387"/>
                    <a:pt x="159" y="1486"/>
                    <a:pt x="99" y="1586"/>
                  </a:cubicBezTo>
                  <a:cubicBezTo>
                    <a:pt x="6" y="1790"/>
                    <a:pt x="0" y="2063"/>
                    <a:pt x="145" y="2260"/>
                  </a:cubicBezTo>
                  <a:lnTo>
                    <a:pt x="145" y="2260"/>
                  </a:lnTo>
                  <a:cubicBezTo>
                    <a:pt x="740" y="2084"/>
                    <a:pt x="1394" y="2242"/>
                    <a:pt x="2009" y="2083"/>
                  </a:cubicBezTo>
                  <a:cubicBezTo>
                    <a:pt x="2586" y="1964"/>
                    <a:pt x="3123" y="1566"/>
                    <a:pt x="3381" y="1009"/>
                  </a:cubicBezTo>
                  <a:cubicBezTo>
                    <a:pt x="3540" y="730"/>
                    <a:pt x="3580" y="273"/>
                    <a:pt x="3282" y="74"/>
                  </a:cubicBezTo>
                  <a:cubicBezTo>
                    <a:pt x="3207" y="22"/>
                    <a:pt x="3122" y="0"/>
                    <a:pt x="3033" y="0"/>
                  </a:cubicBezTo>
                  <a:close/>
                  <a:moveTo>
                    <a:pt x="145" y="2260"/>
                  </a:moveTo>
                  <a:cubicBezTo>
                    <a:pt x="143" y="2261"/>
                    <a:pt x="141" y="2261"/>
                    <a:pt x="139" y="2262"/>
                  </a:cubicBezTo>
                  <a:lnTo>
                    <a:pt x="179" y="2302"/>
                  </a:lnTo>
                  <a:cubicBezTo>
                    <a:pt x="167" y="2288"/>
                    <a:pt x="155" y="2274"/>
                    <a:pt x="145" y="22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3919645" y="1891063"/>
              <a:ext cx="167784" cy="46952"/>
            </a:xfrm>
            <a:custGeom>
              <a:avLst/>
              <a:gdLst/>
              <a:ahLst/>
              <a:cxnLst/>
              <a:rect l="l" t="t" r="r" b="b"/>
              <a:pathLst>
                <a:path w="5203" h="1456" extrusionOk="0">
                  <a:moveTo>
                    <a:pt x="707" y="1"/>
                  </a:moveTo>
                  <a:lnTo>
                    <a:pt x="707" y="1"/>
                  </a:lnTo>
                  <a:cubicBezTo>
                    <a:pt x="706" y="1"/>
                    <a:pt x="1" y="799"/>
                    <a:pt x="815" y="799"/>
                  </a:cubicBezTo>
                  <a:cubicBezTo>
                    <a:pt x="843" y="799"/>
                    <a:pt x="873" y="798"/>
                    <a:pt x="905" y="796"/>
                  </a:cubicBezTo>
                  <a:cubicBezTo>
                    <a:pt x="950" y="793"/>
                    <a:pt x="995" y="791"/>
                    <a:pt x="1040" y="791"/>
                  </a:cubicBezTo>
                  <a:cubicBezTo>
                    <a:pt x="1902" y="791"/>
                    <a:pt x="2819" y="1456"/>
                    <a:pt x="3900" y="1456"/>
                  </a:cubicBezTo>
                  <a:cubicBezTo>
                    <a:pt x="3942" y="1456"/>
                    <a:pt x="3985" y="1455"/>
                    <a:pt x="4029" y="1453"/>
                  </a:cubicBezTo>
                  <a:cubicBezTo>
                    <a:pt x="5202" y="1373"/>
                    <a:pt x="4287" y="955"/>
                    <a:pt x="3571" y="856"/>
                  </a:cubicBezTo>
                  <a:cubicBezTo>
                    <a:pt x="2835" y="737"/>
                    <a:pt x="2974" y="418"/>
                    <a:pt x="2974" y="418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3671914" y="1830758"/>
              <a:ext cx="155691" cy="47049"/>
            </a:xfrm>
            <a:custGeom>
              <a:avLst/>
              <a:gdLst/>
              <a:ahLst/>
              <a:cxnLst/>
              <a:rect l="l" t="t" r="r" b="b"/>
              <a:pathLst>
                <a:path w="4828" h="1459" extrusionOk="0">
                  <a:moveTo>
                    <a:pt x="650" y="1"/>
                  </a:moveTo>
                  <a:lnTo>
                    <a:pt x="650" y="1"/>
                  </a:lnTo>
                  <a:cubicBezTo>
                    <a:pt x="650" y="1"/>
                    <a:pt x="0" y="799"/>
                    <a:pt x="746" y="799"/>
                  </a:cubicBezTo>
                  <a:cubicBezTo>
                    <a:pt x="772" y="799"/>
                    <a:pt x="800" y="798"/>
                    <a:pt x="829" y="796"/>
                  </a:cubicBezTo>
                  <a:cubicBezTo>
                    <a:pt x="851" y="795"/>
                    <a:pt x="873" y="795"/>
                    <a:pt x="895" y="795"/>
                  </a:cubicBezTo>
                  <a:cubicBezTo>
                    <a:pt x="1709" y="795"/>
                    <a:pt x="2575" y="1459"/>
                    <a:pt x="3574" y="1459"/>
                  </a:cubicBezTo>
                  <a:cubicBezTo>
                    <a:pt x="3627" y="1459"/>
                    <a:pt x="3680" y="1457"/>
                    <a:pt x="3734" y="1453"/>
                  </a:cubicBezTo>
                  <a:cubicBezTo>
                    <a:pt x="4828" y="1373"/>
                    <a:pt x="3972" y="956"/>
                    <a:pt x="3296" y="856"/>
                  </a:cubicBezTo>
                  <a:cubicBezTo>
                    <a:pt x="2620" y="757"/>
                    <a:pt x="2739" y="399"/>
                    <a:pt x="2739" y="399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3901360" y="1440709"/>
              <a:ext cx="284842" cy="60883"/>
            </a:xfrm>
            <a:custGeom>
              <a:avLst/>
              <a:gdLst/>
              <a:ahLst/>
              <a:cxnLst/>
              <a:rect l="l" t="t" r="r" b="b"/>
              <a:pathLst>
                <a:path w="8833" h="1888" extrusionOk="0">
                  <a:moveTo>
                    <a:pt x="0" y="1"/>
                  </a:moveTo>
                  <a:lnTo>
                    <a:pt x="100" y="1374"/>
                  </a:lnTo>
                  <a:cubicBezTo>
                    <a:pt x="111" y="1384"/>
                    <a:pt x="1473" y="1887"/>
                    <a:pt x="3351" y="1887"/>
                  </a:cubicBezTo>
                  <a:cubicBezTo>
                    <a:pt x="4973" y="1887"/>
                    <a:pt x="6980" y="1512"/>
                    <a:pt x="8833" y="120"/>
                  </a:cubicBezTo>
                  <a:lnTo>
                    <a:pt x="8833" y="120"/>
                  </a:lnTo>
                  <a:cubicBezTo>
                    <a:pt x="8832" y="120"/>
                    <a:pt x="6510" y="846"/>
                    <a:pt x="3963" y="846"/>
                  </a:cubicBezTo>
                  <a:cubicBezTo>
                    <a:pt x="2600" y="846"/>
                    <a:pt x="1172" y="639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3718513" y="1259825"/>
              <a:ext cx="146952" cy="72525"/>
            </a:xfrm>
            <a:custGeom>
              <a:avLst/>
              <a:gdLst/>
              <a:ahLst/>
              <a:cxnLst/>
              <a:rect l="l" t="t" r="r" b="b"/>
              <a:pathLst>
                <a:path w="4557" h="2249" extrusionOk="0">
                  <a:moveTo>
                    <a:pt x="4477" y="0"/>
                  </a:moveTo>
                  <a:cubicBezTo>
                    <a:pt x="4477" y="0"/>
                    <a:pt x="2080" y="1862"/>
                    <a:pt x="15" y="2246"/>
                  </a:cubicBezTo>
                  <a:lnTo>
                    <a:pt x="15" y="2246"/>
                  </a:lnTo>
                  <a:cubicBezTo>
                    <a:pt x="230" y="2221"/>
                    <a:pt x="2947" y="2101"/>
                    <a:pt x="4556" y="856"/>
                  </a:cubicBezTo>
                  <a:lnTo>
                    <a:pt x="4477" y="0"/>
                  </a:lnTo>
                  <a:close/>
                  <a:moveTo>
                    <a:pt x="15" y="2246"/>
                  </a:moveTo>
                  <a:cubicBezTo>
                    <a:pt x="6" y="2246"/>
                    <a:pt x="2" y="2247"/>
                    <a:pt x="1" y="2248"/>
                  </a:cubicBezTo>
                  <a:cubicBezTo>
                    <a:pt x="5" y="2247"/>
                    <a:pt x="10" y="2246"/>
                    <a:pt x="15" y="224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4381860" y="966877"/>
              <a:ext cx="103934" cy="86391"/>
            </a:xfrm>
            <a:custGeom>
              <a:avLst/>
              <a:gdLst/>
              <a:ahLst/>
              <a:cxnLst/>
              <a:rect l="l" t="t" r="r" b="b"/>
              <a:pathLst>
                <a:path w="3223" h="2679" extrusionOk="0">
                  <a:moveTo>
                    <a:pt x="826" y="0"/>
                  </a:moveTo>
                  <a:cubicBezTo>
                    <a:pt x="798" y="0"/>
                    <a:pt x="762" y="27"/>
                    <a:pt x="716" y="93"/>
                  </a:cubicBezTo>
                  <a:cubicBezTo>
                    <a:pt x="438" y="490"/>
                    <a:pt x="0" y="1505"/>
                    <a:pt x="0" y="1505"/>
                  </a:cubicBezTo>
                  <a:lnTo>
                    <a:pt x="617" y="2679"/>
                  </a:lnTo>
                  <a:cubicBezTo>
                    <a:pt x="617" y="2679"/>
                    <a:pt x="3223" y="1286"/>
                    <a:pt x="2765" y="749"/>
                  </a:cubicBezTo>
                  <a:cubicBezTo>
                    <a:pt x="2597" y="567"/>
                    <a:pt x="2319" y="508"/>
                    <a:pt x="2029" y="508"/>
                  </a:cubicBezTo>
                  <a:cubicBezTo>
                    <a:pt x="1493" y="508"/>
                    <a:pt x="915" y="709"/>
                    <a:pt x="915" y="709"/>
                  </a:cubicBezTo>
                  <a:cubicBezTo>
                    <a:pt x="915" y="709"/>
                    <a:pt x="971" y="0"/>
                    <a:pt x="826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4134257" y="998159"/>
              <a:ext cx="291130" cy="196258"/>
            </a:xfrm>
            <a:custGeom>
              <a:avLst/>
              <a:gdLst/>
              <a:ahLst/>
              <a:cxnLst/>
              <a:rect l="l" t="t" r="r" b="b"/>
              <a:pathLst>
                <a:path w="9028" h="6086" extrusionOk="0">
                  <a:moveTo>
                    <a:pt x="6960" y="0"/>
                  </a:moveTo>
                  <a:cubicBezTo>
                    <a:pt x="6515" y="0"/>
                    <a:pt x="6018" y="141"/>
                    <a:pt x="5530" y="455"/>
                  </a:cubicBezTo>
                  <a:cubicBezTo>
                    <a:pt x="4626" y="1046"/>
                    <a:pt x="3449" y="2503"/>
                    <a:pt x="1666" y="2503"/>
                  </a:cubicBezTo>
                  <a:cubicBezTo>
                    <a:pt x="1409" y="2503"/>
                    <a:pt x="1139" y="2473"/>
                    <a:pt x="855" y="2405"/>
                  </a:cubicBezTo>
                  <a:cubicBezTo>
                    <a:pt x="816" y="2395"/>
                    <a:pt x="780" y="2390"/>
                    <a:pt x="748" y="2390"/>
                  </a:cubicBezTo>
                  <a:lnTo>
                    <a:pt x="748" y="2390"/>
                  </a:lnTo>
                  <a:cubicBezTo>
                    <a:pt x="1" y="2390"/>
                    <a:pt x="928" y="4941"/>
                    <a:pt x="1690" y="6085"/>
                  </a:cubicBezTo>
                  <a:cubicBezTo>
                    <a:pt x="4197" y="5846"/>
                    <a:pt x="6823" y="4434"/>
                    <a:pt x="8076" y="2544"/>
                  </a:cubicBezTo>
                  <a:cubicBezTo>
                    <a:pt x="9028" y="1094"/>
                    <a:pt x="8201" y="0"/>
                    <a:pt x="6960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4173342" y="1151405"/>
              <a:ext cx="150144" cy="44276"/>
            </a:xfrm>
            <a:custGeom>
              <a:avLst/>
              <a:gdLst/>
              <a:ahLst/>
              <a:cxnLst/>
              <a:rect l="l" t="t" r="r" b="b"/>
              <a:pathLst>
                <a:path w="4656" h="1373" extrusionOk="0">
                  <a:moveTo>
                    <a:pt x="4656" y="0"/>
                  </a:moveTo>
                  <a:lnTo>
                    <a:pt x="4656" y="0"/>
                  </a:lnTo>
                  <a:cubicBezTo>
                    <a:pt x="3366" y="562"/>
                    <a:pt x="1569" y="644"/>
                    <a:pt x="530" y="644"/>
                  </a:cubicBezTo>
                  <a:cubicBezTo>
                    <a:pt x="319" y="644"/>
                    <a:pt x="139" y="640"/>
                    <a:pt x="1" y="637"/>
                  </a:cubicBezTo>
                  <a:lnTo>
                    <a:pt x="1" y="637"/>
                  </a:lnTo>
                  <a:cubicBezTo>
                    <a:pt x="180" y="856"/>
                    <a:pt x="339" y="1114"/>
                    <a:pt x="518" y="1373"/>
                  </a:cubicBezTo>
                  <a:cubicBezTo>
                    <a:pt x="2507" y="1333"/>
                    <a:pt x="4655" y="1"/>
                    <a:pt x="46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20"/>
          <p:cNvGrpSpPr/>
          <p:nvPr/>
        </p:nvGrpSpPr>
        <p:grpSpPr>
          <a:xfrm>
            <a:off x="3681756" y="4615362"/>
            <a:ext cx="2685637" cy="1687521"/>
            <a:chOff x="2761317" y="3461521"/>
            <a:chExt cx="2014228" cy="1265641"/>
          </a:xfrm>
        </p:grpSpPr>
        <p:sp>
          <p:nvSpPr>
            <p:cNvPr id="684" name="Google Shape;684;p20"/>
            <p:cNvSpPr/>
            <p:nvPr/>
          </p:nvSpPr>
          <p:spPr>
            <a:xfrm>
              <a:off x="3192311" y="3461521"/>
              <a:ext cx="1583233" cy="1200655"/>
            </a:xfrm>
            <a:custGeom>
              <a:avLst/>
              <a:gdLst/>
              <a:ahLst/>
              <a:cxnLst/>
              <a:rect l="l" t="t" r="r" b="b"/>
              <a:pathLst>
                <a:path w="49395" h="37459" extrusionOk="0">
                  <a:moveTo>
                    <a:pt x="3562" y="0"/>
                  </a:moveTo>
                  <a:cubicBezTo>
                    <a:pt x="1592" y="0"/>
                    <a:pt x="1" y="1592"/>
                    <a:pt x="1" y="3561"/>
                  </a:cubicBezTo>
                  <a:lnTo>
                    <a:pt x="1" y="33898"/>
                  </a:lnTo>
                  <a:cubicBezTo>
                    <a:pt x="1" y="35867"/>
                    <a:pt x="1592" y="37458"/>
                    <a:pt x="3562" y="37458"/>
                  </a:cubicBezTo>
                  <a:lnTo>
                    <a:pt x="33898" y="37458"/>
                  </a:lnTo>
                  <a:cubicBezTo>
                    <a:pt x="35868" y="37458"/>
                    <a:pt x="37459" y="35867"/>
                    <a:pt x="37459" y="33898"/>
                  </a:cubicBezTo>
                  <a:lnTo>
                    <a:pt x="37459" y="24309"/>
                  </a:lnTo>
                  <a:cubicBezTo>
                    <a:pt x="37459" y="23620"/>
                    <a:pt x="38010" y="23137"/>
                    <a:pt x="38602" y="23137"/>
                  </a:cubicBezTo>
                  <a:cubicBezTo>
                    <a:pt x="38814" y="23137"/>
                    <a:pt x="39030" y="23198"/>
                    <a:pt x="39229" y="23335"/>
                  </a:cubicBezTo>
                  <a:lnTo>
                    <a:pt x="39249" y="23335"/>
                  </a:lnTo>
                  <a:cubicBezTo>
                    <a:pt x="40150" y="23966"/>
                    <a:pt x="41242" y="24336"/>
                    <a:pt x="42423" y="24336"/>
                  </a:cubicBezTo>
                  <a:cubicBezTo>
                    <a:pt x="43250" y="24336"/>
                    <a:pt x="44121" y="24154"/>
                    <a:pt x="44998" y="23752"/>
                  </a:cubicBezTo>
                  <a:cubicBezTo>
                    <a:pt x="46053" y="23275"/>
                    <a:pt x="46928" y="22439"/>
                    <a:pt x="47425" y="21365"/>
                  </a:cubicBezTo>
                  <a:cubicBezTo>
                    <a:pt x="49395" y="17188"/>
                    <a:pt x="46391" y="13090"/>
                    <a:pt x="42432" y="13090"/>
                  </a:cubicBezTo>
                  <a:cubicBezTo>
                    <a:pt x="41258" y="13090"/>
                    <a:pt x="40184" y="13428"/>
                    <a:pt x="39289" y="14045"/>
                  </a:cubicBezTo>
                  <a:cubicBezTo>
                    <a:pt x="39269" y="14084"/>
                    <a:pt x="39249" y="14084"/>
                    <a:pt x="39229" y="14104"/>
                  </a:cubicBezTo>
                  <a:cubicBezTo>
                    <a:pt x="39032" y="14231"/>
                    <a:pt x="38821" y="14288"/>
                    <a:pt x="38615" y="14288"/>
                  </a:cubicBezTo>
                  <a:cubicBezTo>
                    <a:pt x="38012" y="14288"/>
                    <a:pt x="37459" y="13797"/>
                    <a:pt x="37459" y="13130"/>
                  </a:cubicBezTo>
                  <a:lnTo>
                    <a:pt x="37459" y="3561"/>
                  </a:lnTo>
                  <a:cubicBezTo>
                    <a:pt x="37499" y="1592"/>
                    <a:pt x="35887" y="0"/>
                    <a:pt x="33918" y="0"/>
                  </a:cubicBezTo>
                  <a:lnTo>
                    <a:pt x="23972" y="0"/>
                  </a:lnTo>
                  <a:cubicBezTo>
                    <a:pt x="23275" y="199"/>
                    <a:pt x="22897" y="1055"/>
                    <a:pt x="23335" y="1711"/>
                  </a:cubicBezTo>
                  <a:cubicBezTo>
                    <a:pt x="23355" y="1751"/>
                    <a:pt x="23355" y="1771"/>
                    <a:pt x="23375" y="1791"/>
                  </a:cubicBezTo>
                  <a:cubicBezTo>
                    <a:pt x="23972" y="2686"/>
                    <a:pt x="24350" y="3780"/>
                    <a:pt x="24350" y="4934"/>
                  </a:cubicBezTo>
                  <a:cubicBezTo>
                    <a:pt x="24350" y="8020"/>
                    <a:pt x="21833" y="10545"/>
                    <a:pt x="18733" y="10545"/>
                  </a:cubicBezTo>
                  <a:cubicBezTo>
                    <a:pt x="17878" y="10545"/>
                    <a:pt x="16978" y="10353"/>
                    <a:pt x="16074" y="9927"/>
                  </a:cubicBezTo>
                  <a:cubicBezTo>
                    <a:pt x="15000" y="9429"/>
                    <a:pt x="14184" y="8554"/>
                    <a:pt x="13687" y="7500"/>
                  </a:cubicBezTo>
                  <a:cubicBezTo>
                    <a:pt x="12732" y="5371"/>
                    <a:pt x="13070" y="3283"/>
                    <a:pt x="14105" y="1751"/>
                  </a:cubicBezTo>
                  <a:lnTo>
                    <a:pt x="14105" y="1711"/>
                  </a:lnTo>
                  <a:cubicBezTo>
                    <a:pt x="14562" y="1075"/>
                    <a:pt x="14184" y="199"/>
                    <a:pt x="13468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403369" y="4001553"/>
              <a:ext cx="81638" cy="61893"/>
            </a:xfrm>
            <a:custGeom>
              <a:avLst/>
              <a:gdLst/>
              <a:ahLst/>
              <a:cxnLst/>
              <a:rect l="l" t="t" r="r" b="b"/>
              <a:pathLst>
                <a:path w="2547" h="1931" extrusionOk="0">
                  <a:moveTo>
                    <a:pt x="1174" y="0"/>
                  </a:moveTo>
                  <a:cubicBezTo>
                    <a:pt x="597" y="0"/>
                    <a:pt x="0" y="259"/>
                    <a:pt x="0" y="259"/>
                  </a:cubicBezTo>
                  <a:lnTo>
                    <a:pt x="20" y="259"/>
                  </a:lnTo>
                  <a:lnTo>
                    <a:pt x="20" y="1930"/>
                  </a:lnTo>
                  <a:cubicBezTo>
                    <a:pt x="1313" y="1910"/>
                    <a:pt x="2547" y="1413"/>
                    <a:pt x="2209" y="1015"/>
                  </a:cubicBezTo>
                  <a:cubicBezTo>
                    <a:pt x="1850" y="637"/>
                    <a:pt x="1035" y="418"/>
                    <a:pt x="1035" y="418"/>
                  </a:cubicBezTo>
                  <a:cubicBezTo>
                    <a:pt x="1035" y="418"/>
                    <a:pt x="1751" y="0"/>
                    <a:pt x="1174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2768977" y="4078700"/>
              <a:ext cx="351969" cy="634383"/>
            </a:xfrm>
            <a:custGeom>
              <a:avLst/>
              <a:gdLst/>
              <a:ahLst/>
              <a:cxnLst/>
              <a:rect l="l" t="t" r="r" b="b"/>
              <a:pathLst>
                <a:path w="10981" h="19792" extrusionOk="0">
                  <a:moveTo>
                    <a:pt x="4914" y="1"/>
                  </a:moveTo>
                  <a:cubicBezTo>
                    <a:pt x="4914" y="1"/>
                    <a:pt x="3163" y="3382"/>
                    <a:pt x="3263" y="5590"/>
                  </a:cubicBezTo>
                  <a:cubicBezTo>
                    <a:pt x="3362" y="7798"/>
                    <a:pt x="4019" y="10743"/>
                    <a:pt x="2248" y="14721"/>
                  </a:cubicBezTo>
                  <a:cubicBezTo>
                    <a:pt x="478" y="18700"/>
                    <a:pt x="0" y="19694"/>
                    <a:pt x="0" y="19694"/>
                  </a:cubicBezTo>
                  <a:cubicBezTo>
                    <a:pt x="0" y="19694"/>
                    <a:pt x="495" y="19792"/>
                    <a:pt x="1161" y="19792"/>
                  </a:cubicBezTo>
                  <a:cubicBezTo>
                    <a:pt x="1494" y="19792"/>
                    <a:pt x="1870" y="19767"/>
                    <a:pt x="2248" y="19694"/>
                  </a:cubicBezTo>
                  <a:cubicBezTo>
                    <a:pt x="2248" y="19694"/>
                    <a:pt x="4914" y="17367"/>
                    <a:pt x="6664" y="13886"/>
                  </a:cubicBezTo>
                  <a:cubicBezTo>
                    <a:pt x="8136" y="11001"/>
                    <a:pt x="8614" y="7560"/>
                    <a:pt x="8733" y="6466"/>
                  </a:cubicBezTo>
                  <a:lnTo>
                    <a:pt x="10981" y="518"/>
                  </a:lnTo>
                  <a:lnTo>
                    <a:pt x="4914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048881" y="4094598"/>
              <a:ext cx="290780" cy="610889"/>
            </a:xfrm>
            <a:custGeom>
              <a:avLst/>
              <a:gdLst/>
              <a:ahLst/>
              <a:cxnLst/>
              <a:rect l="l" t="t" r="r" b="b"/>
              <a:pathLst>
                <a:path w="9072" h="19059" extrusionOk="0">
                  <a:moveTo>
                    <a:pt x="2214" y="0"/>
                  </a:moveTo>
                  <a:cubicBezTo>
                    <a:pt x="2209" y="0"/>
                    <a:pt x="2208" y="2"/>
                    <a:pt x="2208" y="2"/>
                  </a:cubicBezTo>
                  <a:lnTo>
                    <a:pt x="106" y="5684"/>
                  </a:lnTo>
                  <a:lnTo>
                    <a:pt x="106" y="5684"/>
                  </a:lnTo>
                  <a:cubicBezTo>
                    <a:pt x="50" y="5636"/>
                    <a:pt x="20" y="5612"/>
                    <a:pt x="20" y="5612"/>
                  </a:cubicBezTo>
                  <a:cubicBezTo>
                    <a:pt x="20" y="5612"/>
                    <a:pt x="20" y="5751"/>
                    <a:pt x="0" y="5970"/>
                  </a:cubicBezTo>
                  <a:lnTo>
                    <a:pt x="106" y="5684"/>
                  </a:lnTo>
                  <a:lnTo>
                    <a:pt x="106" y="5684"/>
                  </a:lnTo>
                  <a:cubicBezTo>
                    <a:pt x="616" y="6120"/>
                    <a:pt x="3263" y="8459"/>
                    <a:pt x="4178" y="10863"/>
                  </a:cubicBezTo>
                  <a:cubicBezTo>
                    <a:pt x="5192" y="13529"/>
                    <a:pt x="3362" y="18940"/>
                    <a:pt x="3362" y="18940"/>
                  </a:cubicBezTo>
                  <a:cubicBezTo>
                    <a:pt x="3362" y="18940"/>
                    <a:pt x="3818" y="19059"/>
                    <a:pt x="4513" y="19059"/>
                  </a:cubicBezTo>
                  <a:cubicBezTo>
                    <a:pt x="4803" y="19059"/>
                    <a:pt x="5134" y="19038"/>
                    <a:pt x="5491" y="18979"/>
                  </a:cubicBezTo>
                  <a:cubicBezTo>
                    <a:pt x="5491" y="18979"/>
                    <a:pt x="7579" y="16652"/>
                    <a:pt x="8335" y="13370"/>
                  </a:cubicBezTo>
                  <a:cubicBezTo>
                    <a:pt x="9071" y="10068"/>
                    <a:pt x="8554" y="7800"/>
                    <a:pt x="5451" y="3801"/>
                  </a:cubicBezTo>
                  <a:cubicBezTo>
                    <a:pt x="2628" y="165"/>
                    <a:pt x="2258" y="0"/>
                    <a:pt x="221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3038657" y="3598604"/>
              <a:ext cx="160711" cy="260811"/>
            </a:xfrm>
            <a:custGeom>
              <a:avLst/>
              <a:gdLst/>
              <a:ahLst/>
              <a:cxnLst/>
              <a:rect l="l" t="t" r="r" b="b"/>
              <a:pathLst>
                <a:path w="5014" h="8137" extrusionOk="0">
                  <a:moveTo>
                    <a:pt x="5014" y="0"/>
                  </a:moveTo>
                  <a:cubicBezTo>
                    <a:pt x="1095" y="1990"/>
                    <a:pt x="1" y="6843"/>
                    <a:pt x="1" y="6843"/>
                  </a:cubicBezTo>
                  <a:lnTo>
                    <a:pt x="1732" y="8136"/>
                  </a:lnTo>
                  <a:lnTo>
                    <a:pt x="5014" y="2905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3038657" y="3598604"/>
              <a:ext cx="160711" cy="260811"/>
            </a:xfrm>
            <a:custGeom>
              <a:avLst/>
              <a:gdLst/>
              <a:ahLst/>
              <a:cxnLst/>
              <a:rect l="l" t="t" r="r" b="b"/>
              <a:pathLst>
                <a:path w="5014" h="8137" extrusionOk="0">
                  <a:moveTo>
                    <a:pt x="5014" y="0"/>
                  </a:moveTo>
                  <a:cubicBezTo>
                    <a:pt x="1095" y="1990"/>
                    <a:pt x="1" y="6843"/>
                    <a:pt x="1" y="6843"/>
                  </a:cubicBezTo>
                  <a:lnTo>
                    <a:pt x="1732" y="8136"/>
                  </a:lnTo>
                  <a:lnTo>
                    <a:pt x="5014" y="2905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847406" y="3784117"/>
              <a:ext cx="571913" cy="423029"/>
            </a:xfrm>
            <a:custGeom>
              <a:avLst/>
              <a:gdLst/>
              <a:ahLst/>
              <a:cxnLst/>
              <a:rect l="l" t="t" r="r" b="b"/>
              <a:pathLst>
                <a:path w="17843" h="13198" extrusionOk="0">
                  <a:moveTo>
                    <a:pt x="7882" y="1"/>
                  </a:moveTo>
                  <a:cubicBezTo>
                    <a:pt x="6398" y="1"/>
                    <a:pt x="5136" y="1581"/>
                    <a:pt x="4675" y="2169"/>
                  </a:cubicBezTo>
                  <a:cubicBezTo>
                    <a:pt x="4118" y="2945"/>
                    <a:pt x="0" y="10703"/>
                    <a:pt x="1989" y="11976"/>
                  </a:cubicBezTo>
                  <a:cubicBezTo>
                    <a:pt x="3287" y="12807"/>
                    <a:pt x="4719" y="13197"/>
                    <a:pt x="6299" y="13197"/>
                  </a:cubicBezTo>
                  <a:cubicBezTo>
                    <a:pt x="7141" y="13197"/>
                    <a:pt x="8025" y="13086"/>
                    <a:pt x="8952" y="12872"/>
                  </a:cubicBezTo>
                  <a:cubicBezTo>
                    <a:pt x="11617" y="12255"/>
                    <a:pt x="11259" y="11161"/>
                    <a:pt x="11359" y="10305"/>
                  </a:cubicBezTo>
                  <a:cubicBezTo>
                    <a:pt x="11438" y="9430"/>
                    <a:pt x="11677" y="8217"/>
                    <a:pt x="11677" y="8217"/>
                  </a:cubicBezTo>
                  <a:cubicBezTo>
                    <a:pt x="12453" y="8734"/>
                    <a:pt x="13507" y="8993"/>
                    <a:pt x="15656" y="9271"/>
                  </a:cubicBezTo>
                  <a:cubicBezTo>
                    <a:pt x="15834" y="9292"/>
                    <a:pt x="15998" y="9302"/>
                    <a:pt x="16148" y="9302"/>
                  </a:cubicBezTo>
                  <a:cubicBezTo>
                    <a:pt x="17843" y="9302"/>
                    <a:pt x="17832" y="8036"/>
                    <a:pt x="17705" y="7123"/>
                  </a:cubicBezTo>
                  <a:cubicBezTo>
                    <a:pt x="17545" y="6128"/>
                    <a:pt x="15099" y="6486"/>
                    <a:pt x="13825" y="5810"/>
                  </a:cubicBezTo>
                  <a:cubicBezTo>
                    <a:pt x="12532" y="5133"/>
                    <a:pt x="11737" y="4099"/>
                    <a:pt x="10842" y="2249"/>
                  </a:cubicBezTo>
                  <a:cubicBezTo>
                    <a:pt x="10177" y="891"/>
                    <a:pt x="9119" y="716"/>
                    <a:pt x="8617" y="716"/>
                  </a:cubicBezTo>
                  <a:cubicBezTo>
                    <a:pt x="8442" y="716"/>
                    <a:pt x="8335" y="737"/>
                    <a:pt x="8335" y="737"/>
                  </a:cubicBezTo>
                  <a:lnTo>
                    <a:pt x="9031" y="339"/>
                  </a:lnTo>
                  <a:cubicBezTo>
                    <a:pt x="8640" y="100"/>
                    <a:pt x="8254" y="1"/>
                    <a:pt x="7882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3094907" y="3706649"/>
              <a:ext cx="144012" cy="132986"/>
            </a:xfrm>
            <a:custGeom>
              <a:avLst/>
              <a:gdLst/>
              <a:ahLst/>
              <a:cxnLst/>
              <a:rect l="l" t="t" r="r" b="b"/>
              <a:pathLst>
                <a:path w="4493" h="4149" extrusionOk="0">
                  <a:moveTo>
                    <a:pt x="2590" y="1"/>
                  </a:moveTo>
                  <a:cubicBezTo>
                    <a:pt x="2356" y="1"/>
                    <a:pt x="2106" y="39"/>
                    <a:pt x="1827" y="111"/>
                  </a:cubicBezTo>
                  <a:cubicBezTo>
                    <a:pt x="1071" y="309"/>
                    <a:pt x="1031" y="1702"/>
                    <a:pt x="1031" y="1702"/>
                  </a:cubicBezTo>
                  <a:cubicBezTo>
                    <a:pt x="999" y="1553"/>
                    <a:pt x="779" y="1386"/>
                    <a:pt x="563" y="1386"/>
                  </a:cubicBezTo>
                  <a:cubicBezTo>
                    <a:pt x="375" y="1386"/>
                    <a:pt x="191" y="1511"/>
                    <a:pt x="136" y="1881"/>
                  </a:cubicBezTo>
                  <a:cubicBezTo>
                    <a:pt x="1" y="2641"/>
                    <a:pt x="611" y="2698"/>
                    <a:pt x="799" y="2698"/>
                  </a:cubicBezTo>
                  <a:cubicBezTo>
                    <a:pt x="832" y="2698"/>
                    <a:pt x="852" y="2697"/>
                    <a:pt x="852" y="2697"/>
                  </a:cubicBezTo>
                  <a:cubicBezTo>
                    <a:pt x="852" y="2796"/>
                    <a:pt x="872" y="2975"/>
                    <a:pt x="931" y="3154"/>
                  </a:cubicBezTo>
                  <a:cubicBezTo>
                    <a:pt x="987" y="3143"/>
                    <a:pt x="1042" y="3138"/>
                    <a:pt x="1098" y="3138"/>
                  </a:cubicBezTo>
                  <a:cubicBezTo>
                    <a:pt x="1240" y="3138"/>
                    <a:pt x="1379" y="3171"/>
                    <a:pt x="1508" y="3214"/>
                  </a:cubicBezTo>
                  <a:cubicBezTo>
                    <a:pt x="2105" y="3452"/>
                    <a:pt x="2503" y="3671"/>
                    <a:pt x="2821" y="4149"/>
                  </a:cubicBezTo>
                  <a:cubicBezTo>
                    <a:pt x="3856" y="4069"/>
                    <a:pt x="4154" y="3393"/>
                    <a:pt x="4313" y="2299"/>
                  </a:cubicBezTo>
                  <a:cubicBezTo>
                    <a:pt x="4492" y="807"/>
                    <a:pt x="3736" y="389"/>
                    <a:pt x="3736" y="389"/>
                  </a:cubicBezTo>
                  <a:cubicBezTo>
                    <a:pt x="3367" y="122"/>
                    <a:pt x="3006" y="1"/>
                    <a:pt x="2590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3114554" y="3658540"/>
              <a:ext cx="156224" cy="107825"/>
            </a:xfrm>
            <a:custGeom>
              <a:avLst/>
              <a:gdLst/>
              <a:ahLst/>
              <a:cxnLst/>
              <a:rect l="l" t="t" r="r" b="b"/>
              <a:pathLst>
                <a:path w="4874" h="3364" extrusionOk="0">
                  <a:moveTo>
                    <a:pt x="4118" y="0"/>
                  </a:moveTo>
                  <a:cubicBezTo>
                    <a:pt x="3780" y="20"/>
                    <a:pt x="3541" y="338"/>
                    <a:pt x="3223" y="458"/>
                  </a:cubicBezTo>
                  <a:cubicBezTo>
                    <a:pt x="3121" y="490"/>
                    <a:pt x="3018" y="502"/>
                    <a:pt x="2915" y="502"/>
                  </a:cubicBezTo>
                  <a:cubicBezTo>
                    <a:pt x="2634" y="502"/>
                    <a:pt x="2351" y="413"/>
                    <a:pt x="2089" y="398"/>
                  </a:cubicBezTo>
                  <a:cubicBezTo>
                    <a:pt x="2068" y="397"/>
                    <a:pt x="2048" y="397"/>
                    <a:pt x="2027" y="397"/>
                  </a:cubicBezTo>
                  <a:cubicBezTo>
                    <a:pt x="1390" y="397"/>
                    <a:pt x="745" y="693"/>
                    <a:pt x="418" y="1214"/>
                  </a:cubicBezTo>
                  <a:cubicBezTo>
                    <a:pt x="119" y="1771"/>
                    <a:pt x="100" y="2009"/>
                    <a:pt x="20" y="2606"/>
                  </a:cubicBezTo>
                  <a:cubicBezTo>
                    <a:pt x="20" y="2765"/>
                    <a:pt x="0" y="2905"/>
                    <a:pt x="40" y="3064"/>
                  </a:cubicBezTo>
                  <a:cubicBezTo>
                    <a:pt x="100" y="3203"/>
                    <a:pt x="199" y="3342"/>
                    <a:pt x="338" y="3362"/>
                  </a:cubicBezTo>
                  <a:cubicBezTo>
                    <a:pt x="350" y="3363"/>
                    <a:pt x="361" y="3364"/>
                    <a:pt x="372" y="3364"/>
                  </a:cubicBezTo>
                  <a:cubicBezTo>
                    <a:pt x="557" y="3364"/>
                    <a:pt x="722" y="3214"/>
                    <a:pt x="816" y="3064"/>
                  </a:cubicBezTo>
                  <a:cubicBezTo>
                    <a:pt x="915" y="2885"/>
                    <a:pt x="955" y="2686"/>
                    <a:pt x="1054" y="2527"/>
                  </a:cubicBezTo>
                  <a:cubicBezTo>
                    <a:pt x="1214" y="2308"/>
                    <a:pt x="1492" y="2188"/>
                    <a:pt x="1751" y="2188"/>
                  </a:cubicBezTo>
                  <a:cubicBezTo>
                    <a:pt x="1950" y="2188"/>
                    <a:pt x="2129" y="2288"/>
                    <a:pt x="2328" y="2348"/>
                  </a:cubicBezTo>
                  <a:cubicBezTo>
                    <a:pt x="2491" y="2389"/>
                    <a:pt x="2658" y="2409"/>
                    <a:pt x="2825" y="2409"/>
                  </a:cubicBezTo>
                  <a:cubicBezTo>
                    <a:pt x="3530" y="2409"/>
                    <a:pt x="4225" y="2051"/>
                    <a:pt x="4595" y="1472"/>
                  </a:cubicBezTo>
                  <a:cubicBezTo>
                    <a:pt x="4774" y="1194"/>
                    <a:pt x="4874" y="875"/>
                    <a:pt x="4794" y="577"/>
                  </a:cubicBezTo>
                  <a:cubicBezTo>
                    <a:pt x="4715" y="279"/>
                    <a:pt x="4436" y="0"/>
                    <a:pt x="411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3115163" y="3935239"/>
              <a:ext cx="106543" cy="177923"/>
            </a:xfrm>
            <a:custGeom>
              <a:avLst/>
              <a:gdLst/>
              <a:ahLst/>
              <a:cxnLst/>
              <a:rect l="l" t="t" r="r" b="b"/>
              <a:pathLst>
                <a:path w="3324" h="5551" extrusionOk="0">
                  <a:moveTo>
                    <a:pt x="1" y="1"/>
                  </a:moveTo>
                  <a:cubicBezTo>
                    <a:pt x="1" y="2"/>
                    <a:pt x="717" y="4795"/>
                    <a:pt x="3005" y="5551"/>
                  </a:cubicBezTo>
                  <a:lnTo>
                    <a:pt x="3323" y="3482"/>
                  </a:lnTo>
                  <a:cubicBezTo>
                    <a:pt x="2627" y="3164"/>
                    <a:pt x="319" y="1314"/>
                    <a:pt x="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3147696" y="4703155"/>
              <a:ext cx="152410" cy="24007"/>
            </a:xfrm>
            <a:custGeom>
              <a:avLst/>
              <a:gdLst/>
              <a:ahLst/>
              <a:cxnLst/>
              <a:rect l="l" t="t" r="r" b="b"/>
              <a:pathLst>
                <a:path w="4755" h="749" extrusionOk="0">
                  <a:moveTo>
                    <a:pt x="1531" y="0"/>
                  </a:moveTo>
                  <a:cubicBezTo>
                    <a:pt x="87" y="0"/>
                    <a:pt x="160" y="132"/>
                    <a:pt x="160" y="132"/>
                  </a:cubicBezTo>
                  <a:cubicBezTo>
                    <a:pt x="160" y="132"/>
                    <a:pt x="1" y="748"/>
                    <a:pt x="657" y="748"/>
                  </a:cubicBezTo>
                  <a:lnTo>
                    <a:pt x="4437" y="748"/>
                  </a:lnTo>
                  <a:cubicBezTo>
                    <a:pt x="4755" y="748"/>
                    <a:pt x="4437" y="32"/>
                    <a:pt x="2388" y="12"/>
                  </a:cubicBezTo>
                  <a:cubicBezTo>
                    <a:pt x="2055" y="4"/>
                    <a:pt x="1772" y="0"/>
                    <a:pt x="1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761317" y="4703155"/>
              <a:ext cx="152410" cy="24007"/>
            </a:xfrm>
            <a:custGeom>
              <a:avLst/>
              <a:gdLst/>
              <a:ahLst/>
              <a:cxnLst/>
              <a:rect l="l" t="t" r="r" b="b"/>
              <a:pathLst>
                <a:path w="4755" h="749" extrusionOk="0">
                  <a:moveTo>
                    <a:pt x="1524" y="0"/>
                  </a:moveTo>
                  <a:cubicBezTo>
                    <a:pt x="67" y="0"/>
                    <a:pt x="140" y="132"/>
                    <a:pt x="140" y="132"/>
                  </a:cubicBezTo>
                  <a:cubicBezTo>
                    <a:pt x="140" y="132"/>
                    <a:pt x="1" y="748"/>
                    <a:pt x="637" y="748"/>
                  </a:cubicBezTo>
                  <a:lnTo>
                    <a:pt x="4417" y="748"/>
                  </a:lnTo>
                  <a:cubicBezTo>
                    <a:pt x="4755" y="748"/>
                    <a:pt x="4417" y="32"/>
                    <a:pt x="2388" y="12"/>
                  </a:cubicBezTo>
                  <a:cubicBezTo>
                    <a:pt x="2052" y="4"/>
                    <a:pt x="1767" y="0"/>
                    <a:pt x="15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6099496" y="4162925"/>
            <a:ext cx="1820189" cy="2111880"/>
            <a:chOff x="4574622" y="3122194"/>
            <a:chExt cx="1365142" cy="1583910"/>
          </a:xfrm>
        </p:grpSpPr>
        <p:sp>
          <p:nvSpPr>
            <p:cNvPr id="697" name="Google Shape;697;p20"/>
            <p:cNvSpPr/>
            <p:nvPr/>
          </p:nvSpPr>
          <p:spPr>
            <a:xfrm>
              <a:off x="4739109" y="3122194"/>
              <a:ext cx="1200655" cy="1539994"/>
            </a:xfrm>
            <a:custGeom>
              <a:avLst/>
              <a:gdLst/>
              <a:ahLst/>
              <a:cxnLst/>
              <a:rect l="l" t="t" r="r" b="b"/>
              <a:pathLst>
                <a:path w="37459" h="48046" extrusionOk="0">
                  <a:moveTo>
                    <a:pt x="18698" y="1"/>
                  </a:moveTo>
                  <a:cubicBezTo>
                    <a:pt x="15602" y="1"/>
                    <a:pt x="13090" y="2515"/>
                    <a:pt x="13090" y="5614"/>
                  </a:cubicBezTo>
                  <a:cubicBezTo>
                    <a:pt x="13090" y="6788"/>
                    <a:pt x="13448" y="7862"/>
                    <a:pt x="14065" y="8757"/>
                  </a:cubicBezTo>
                  <a:cubicBezTo>
                    <a:pt x="14085" y="8777"/>
                    <a:pt x="14085" y="8797"/>
                    <a:pt x="14105" y="8817"/>
                  </a:cubicBezTo>
                  <a:cubicBezTo>
                    <a:pt x="14602" y="9593"/>
                    <a:pt x="14045" y="10587"/>
                    <a:pt x="13150" y="10587"/>
                  </a:cubicBezTo>
                  <a:lnTo>
                    <a:pt x="3542" y="10587"/>
                  </a:lnTo>
                  <a:cubicBezTo>
                    <a:pt x="1592" y="10587"/>
                    <a:pt x="1" y="12179"/>
                    <a:pt x="1" y="14148"/>
                  </a:cubicBezTo>
                  <a:lnTo>
                    <a:pt x="1" y="24095"/>
                  </a:lnTo>
                  <a:cubicBezTo>
                    <a:pt x="142" y="24591"/>
                    <a:pt x="618" y="24925"/>
                    <a:pt x="1124" y="24925"/>
                  </a:cubicBezTo>
                  <a:cubicBezTo>
                    <a:pt x="1328" y="24925"/>
                    <a:pt x="1537" y="24871"/>
                    <a:pt x="1731" y="24751"/>
                  </a:cubicBezTo>
                  <a:cubicBezTo>
                    <a:pt x="1751" y="24711"/>
                    <a:pt x="1771" y="24711"/>
                    <a:pt x="1791" y="24691"/>
                  </a:cubicBezTo>
                  <a:cubicBezTo>
                    <a:pt x="2686" y="24095"/>
                    <a:pt x="3780" y="23717"/>
                    <a:pt x="4934" y="23717"/>
                  </a:cubicBezTo>
                  <a:cubicBezTo>
                    <a:pt x="8893" y="23717"/>
                    <a:pt x="11896" y="27834"/>
                    <a:pt x="9927" y="32012"/>
                  </a:cubicBezTo>
                  <a:cubicBezTo>
                    <a:pt x="9430" y="33066"/>
                    <a:pt x="8554" y="33902"/>
                    <a:pt x="7500" y="34399"/>
                  </a:cubicBezTo>
                  <a:cubicBezTo>
                    <a:pt x="6633" y="34780"/>
                    <a:pt x="5773" y="34953"/>
                    <a:pt x="4954" y="34953"/>
                  </a:cubicBezTo>
                  <a:cubicBezTo>
                    <a:pt x="3763" y="34953"/>
                    <a:pt x="2659" y="34586"/>
                    <a:pt x="1751" y="33961"/>
                  </a:cubicBezTo>
                  <a:lnTo>
                    <a:pt x="1731" y="33961"/>
                  </a:lnTo>
                  <a:cubicBezTo>
                    <a:pt x="1539" y="33833"/>
                    <a:pt x="1327" y="33775"/>
                    <a:pt x="1119" y="33775"/>
                  </a:cubicBezTo>
                  <a:cubicBezTo>
                    <a:pt x="619" y="33775"/>
                    <a:pt x="141" y="34112"/>
                    <a:pt x="1" y="34618"/>
                  </a:cubicBezTo>
                  <a:lnTo>
                    <a:pt x="1" y="44485"/>
                  </a:lnTo>
                  <a:cubicBezTo>
                    <a:pt x="1" y="46454"/>
                    <a:pt x="1592" y="48045"/>
                    <a:pt x="3561" y="48045"/>
                  </a:cubicBezTo>
                  <a:lnTo>
                    <a:pt x="33898" y="48045"/>
                  </a:lnTo>
                  <a:cubicBezTo>
                    <a:pt x="35867" y="48045"/>
                    <a:pt x="37459" y="46454"/>
                    <a:pt x="37459" y="44485"/>
                  </a:cubicBezTo>
                  <a:lnTo>
                    <a:pt x="37459" y="14148"/>
                  </a:lnTo>
                  <a:cubicBezTo>
                    <a:pt x="37459" y="12179"/>
                    <a:pt x="35867" y="10587"/>
                    <a:pt x="33898" y="10587"/>
                  </a:cubicBezTo>
                  <a:lnTo>
                    <a:pt x="24309" y="10587"/>
                  </a:lnTo>
                  <a:cubicBezTo>
                    <a:pt x="23375" y="10587"/>
                    <a:pt x="22818" y="9573"/>
                    <a:pt x="23335" y="8817"/>
                  </a:cubicBezTo>
                  <a:lnTo>
                    <a:pt x="23335" y="8797"/>
                  </a:lnTo>
                  <a:cubicBezTo>
                    <a:pt x="24409" y="7265"/>
                    <a:pt x="24727" y="5177"/>
                    <a:pt x="23753" y="3048"/>
                  </a:cubicBezTo>
                  <a:cubicBezTo>
                    <a:pt x="23275" y="1994"/>
                    <a:pt x="22440" y="1118"/>
                    <a:pt x="21365" y="621"/>
                  </a:cubicBezTo>
                  <a:cubicBezTo>
                    <a:pt x="20459" y="194"/>
                    <a:pt x="19556" y="1"/>
                    <a:pt x="1869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160552" y="4008123"/>
              <a:ext cx="418958" cy="677622"/>
            </a:xfrm>
            <a:custGeom>
              <a:avLst/>
              <a:gdLst/>
              <a:ahLst/>
              <a:cxnLst/>
              <a:rect l="l" t="t" r="r" b="b"/>
              <a:pathLst>
                <a:path w="13071" h="21141" extrusionOk="0">
                  <a:moveTo>
                    <a:pt x="2607" y="1"/>
                  </a:moveTo>
                  <a:cubicBezTo>
                    <a:pt x="2496" y="1"/>
                    <a:pt x="2448" y="34"/>
                    <a:pt x="2448" y="34"/>
                  </a:cubicBezTo>
                  <a:lnTo>
                    <a:pt x="1" y="711"/>
                  </a:lnTo>
                  <a:cubicBezTo>
                    <a:pt x="816" y="3038"/>
                    <a:pt x="1672" y="7275"/>
                    <a:pt x="1711" y="7275"/>
                  </a:cubicBezTo>
                  <a:cubicBezTo>
                    <a:pt x="1731" y="7414"/>
                    <a:pt x="9669" y="17420"/>
                    <a:pt x="10663" y="21140"/>
                  </a:cubicBezTo>
                  <a:lnTo>
                    <a:pt x="13070" y="21140"/>
                  </a:lnTo>
                  <a:cubicBezTo>
                    <a:pt x="13070" y="21140"/>
                    <a:pt x="10683" y="9742"/>
                    <a:pt x="7082" y="4530"/>
                  </a:cubicBezTo>
                  <a:cubicBezTo>
                    <a:pt x="4258" y="442"/>
                    <a:pt x="3013" y="1"/>
                    <a:pt x="2607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4932315" y="4030880"/>
              <a:ext cx="309275" cy="650409"/>
            </a:xfrm>
            <a:custGeom>
              <a:avLst/>
              <a:gdLst/>
              <a:ahLst/>
              <a:cxnLst/>
              <a:rect l="l" t="t" r="r" b="b"/>
              <a:pathLst>
                <a:path w="9649" h="20292" extrusionOk="0">
                  <a:moveTo>
                    <a:pt x="7122" y="1"/>
                  </a:moveTo>
                  <a:cubicBezTo>
                    <a:pt x="6187" y="339"/>
                    <a:pt x="5073" y="896"/>
                    <a:pt x="3859" y="1731"/>
                  </a:cubicBezTo>
                  <a:cubicBezTo>
                    <a:pt x="3859" y="1731"/>
                    <a:pt x="1313" y="5471"/>
                    <a:pt x="676" y="9967"/>
                  </a:cubicBezTo>
                  <a:cubicBezTo>
                    <a:pt x="0" y="14463"/>
                    <a:pt x="1472" y="17725"/>
                    <a:pt x="4297" y="20291"/>
                  </a:cubicBezTo>
                  <a:lnTo>
                    <a:pt x="6445" y="20291"/>
                  </a:lnTo>
                  <a:cubicBezTo>
                    <a:pt x="6445" y="20291"/>
                    <a:pt x="4217" y="16929"/>
                    <a:pt x="4556" y="14005"/>
                  </a:cubicBezTo>
                  <a:cubicBezTo>
                    <a:pt x="4870" y="11098"/>
                    <a:pt x="8655" y="6563"/>
                    <a:pt x="8789" y="6563"/>
                  </a:cubicBezTo>
                  <a:cubicBezTo>
                    <a:pt x="8791" y="6563"/>
                    <a:pt x="8792" y="6564"/>
                    <a:pt x="8793" y="6565"/>
                  </a:cubicBezTo>
                  <a:cubicBezTo>
                    <a:pt x="8793" y="6565"/>
                    <a:pt x="9648" y="2905"/>
                    <a:pt x="7122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4901706" y="3701970"/>
              <a:ext cx="124524" cy="118851"/>
            </a:xfrm>
            <a:custGeom>
              <a:avLst/>
              <a:gdLst/>
              <a:ahLst/>
              <a:cxnLst/>
              <a:rect l="l" t="t" r="r" b="b"/>
              <a:pathLst>
                <a:path w="3885" h="3708" extrusionOk="0">
                  <a:moveTo>
                    <a:pt x="1678" y="1"/>
                  </a:moveTo>
                  <a:cubicBezTo>
                    <a:pt x="1432" y="1"/>
                    <a:pt x="1180" y="66"/>
                    <a:pt x="935" y="217"/>
                  </a:cubicBezTo>
                  <a:cubicBezTo>
                    <a:pt x="935" y="217"/>
                    <a:pt x="0" y="814"/>
                    <a:pt x="259" y="1947"/>
                  </a:cubicBezTo>
                  <a:cubicBezTo>
                    <a:pt x="498" y="3101"/>
                    <a:pt x="776" y="3618"/>
                    <a:pt x="1532" y="3698"/>
                  </a:cubicBezTo>
                  <a:cubicBezTo>
                    <a:pt x="1590" y="3704"/>
                    <a:pt x="1652" y="3707"/>
                    <a:pt x="1716" y="3707"/>
                  </a:cubicBezTo>
                  <a:cubicBezTo>
                    <a:pt x="2463" y="3707"/>
                    <a:pt x="3555" y="3276"/>
                    <a:pt x="3720" y="2305"/>
                  </a:cubicBezTo>
                  <a:cubicBezTo>
                    <a:pt x="3884" y="1437"/>
                    <a:pt x="2832" y="1"/>
                    <a:pt x="1678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5346739" y="3592066"/>
              <a:ext cx="72887" cy="76061"/>
            </a:xfrm>
            <a:custGeom>
              <a:avLst/>
              <a:gdLst/>
              <a:ahLst/>
              <a:cxnLst/>
              <a:rect l="l" t="t" r="r" b="b"/>
              <a:pathLst>
                <a:path w="2274" h="2373" extrusionOk="0">
                  <a:moveTo>
                    <a:pt x="1824" y="0"/>
                  </a:moveTo>
                  <a:cubicBezTo>
                    <a:pt x="1807" y="0"/>
                    <a:pt x="1789" y="2"/>
                    <a:pt x="1771" y="5"/>
                  </a:cubicBezTo>
                  <a:cubicBezTo>
                    <a:pt x="1254" y="105"/>
                    <a:pt x="657" y="702"/>
                    <a:pt x="657" y="702"/>
                  </a:cubicBezTo>
                  <a:cubicBezTo>
                    <a:pt x="657" y="702"/>
                    <a:pt x="657" y="205"/>
                    <a:pt x="511" y="205"/>
                  </a:cubicBezTo>
                  <a:cubicBezTo>
                    <a:pt x="468" y="205"/>
                    <a:pt x="412" y="249"/>
                    <a:pt x="339" y="363"/>
                  </a:cubicBezTo>
                  <a:cubicBezTo>
                    <a:pt x="80" y="841"/>
                    <a:pt x="0" y="1497"/>
                    <a:pt x="0" y="1497"/>
                  </a:cubicBezTo>
                  <a:lnTo>
                    <a:pt x="1453" y="2373"/>
                  </a:lnTo>
                  <a:cubicBezTo>
                    <a:pt x="2066" y="1260"/>
                    <a:pt x="2273" y="0"/>
                    <a:pt x="1824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4574622" y="3925559"/>
              <a:ext cx="89298" cy="73464"/>
            </a:xfrm>
            <a:custGeom>
              <a:avLst/>
              <a:gdLst/>
              <a:ahLst/>
              <a:cxnLst/>
              <a:rect l="l" t="t" r="r" b="b"/>
              <a:pathLst>
                <a:path w="2786" h="2292" extrusionOk="0">
                  <a:moveTo>
                    <a:pt x="1649" y="0"/>
                  </a:moveTo>
                  <a:cubicBezTo>
                    <a:pt x="1422" y="0"/>
                    <a:pt x="1791" y="502"/>
                    <a:pt x="1791" y="502"/>
                  </a:cubicBezTo>
                  <a:cubicBezTo>
                    <a:pt x="1791" y="502"/>
                    <a:pt x="1558" y="469"/>
                    <a:pt x="1267" y="469"/>
                  </a:cubicBezTo>
                  <a:cubicBezTo>
                    <a:pt x="1001" y="469"/>
                    <a:pt x="686" y="496"/>
                    <a:pt x="458" y="601"/>
                  </a:cubicBezTo>
                  <a:cubicBezTo>
                    <a:pt x="0" y="820"/>
                    <a:pt x="935" y="1775"/>
                    <a:pt x="2129" y="2292"/>
                  </a:cubicBezTo>
                  <a:lnTo>
                    <a:pt x="2785" y="780"/>
                  </a:lnTo>
                  <a:cubicBezTo>
                    <a:pt x="2785" y="780"/>
                    <a:pt x="2328" y="283"/>
                    <a:pt x="1811" y="44"/>
                  </a:cubicBezTo>
                  <a:cubicBezTo>
                    <a:pt x="1739" y="14"/>
                    <a:pt x="1686" y="0"/>
                    <a:pt x="1649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612058" y="3632739"/>
              <a:ext cx="808685" cy="453030"/>
            </a:xfrm>
            <a:custGeom>
              <a:avLst/>
              <a:gdLst/>
              <a:ahLst/>
              <a:cxnLst/>
              <a:rect l="l" t="t" r="r" b="b"/>
              <a:pathLst>
                <a:path w="25230" h="14134" extrusionOk="0">
                  <a:moveTo>
                    <a:pt x="23207" y="0"/>
                  </a:moveTo>
                  <a:cubicBezTo>
                    <a:pt x="22185" y="0"/>
                    <a:pt x="21618" y="2305"/>
                    <a:pt x="20754" y="3073"/>
                  </a:cubicBezTo>
                  <a:cubicBezTo>
                    <a:pt x="19982" y="3743"/>
                    <a:pt x="19135" y="4442"/>
                    <a:pt x="17204" y="4442"/>
                  </a:cubicBezTo>
                  <a:cubicBezTo>
                    <a:pt x="16898" y="4442"/>
                    <a:pt x="16564" y="4424"/>
                    <a:pt x="16199" y="4386"/>
                  </a:cubicBezTo>
                  <a:cubicBezTo>
                    <a:pt x="15826" y="4346"/>
                    <a:pt x="15509" y="4329"/>
                    <a:pt x="15239" y="4329"/>
                  </a:cubicBezTo>
                  <a:cubicBezTo>
                    <a:pt x="13619" y="4329"/>
                    <a:pt x="13692" y="4943"/>
                    <a:pt x="13692" y="4943"/>
                  </a:cubicBezTo>
                  <a:cubicBezTo>
                    <a:pt x="13692" y="4943"/>
                    <a:pt x="12001" y="5082"/>
                    <a:pt x="10808" y="5341"/>
                  </a:cubicBezTo>
                  <a:cubicBezTo>
                    <a:pt x="9614" y="5579"/>
                    <a:pt x="8898" y="5977"/>
                    <a:pt x="7903" y="7589"/>
                  </a:cubicBezTo>
                  <a:cubicBezTo>
                    <a:pt x="6909" y="9240"/>
                    <a:pt x="5516" y="9936"/>
                    <a:pt x="4820" y="10035"/>
                  </a:cubicBezTo>
                  <a:cubicBezTo>
                    <a:pt x="4625" y="10063"/>
                    <a:pt x="4438" y="10075"/>
                    <a:pt x="4258" y="10075"/>
                  </a:cubicBezTo>
                  <a:cubicBezTo>
                    <a:pt x="3282" y="10075"/>
                    <a:pt x="2541" y="9722"/>
                    <a:pt x="2154" y="9638"/>
                  </a:cubicBezTo>
                  <a:cubicBezTo>
                    <a:pt x="2098" y="9625"/>
                    <a:pt x="2041" y="9619"/>
                    <a:pt x="1984" y="9619"/>
                  </a:cubicBezTo>
                  <a:cubicBezTo>
                    <a:pt x="1028" y="9619"/>
                    <a:pt x="1" y="11269"/>
                    <a:pt x="1239" y="12263"/>
                  </a:cubicBezTo>
                  <a:cubicBezTo>
                    <a:pt x="1894" y="12799"/>
                    <a:pt x="3228" y="13365"/>
                    <a:pt x="4753" y="13365"/>
                  </a:cubicBezTo>
                  <a:cubicBezTo>
                    <a:pt x="6285" y="13365"/>
                    <a:pt x="8010" y="12794"/>
                    <a:pt x="9435" y="11050"/>
                  </a:cubicBezTo>
                  <a:cubicBezTo>
                    <a:pt x="9435" y="11050"/>
                    <a:pt x="9841" y="12536"/>
                    <a:pt x="11445" y="12536"/>
                  </a:cubicBezTo>
                  <a:cubicBezTo>
                    <a:pt x="11582" y="12536"/>
                    <a:pt x="11727" y="12526"/>
                    <a:pt x="11882" y="12502"/>
                  </a:cubicBezTo>
                  <a:cubicBezTo>
                    <a:pt x="11882" y="12502"/>
                    <a:pt x="12956" y="13716"/>
                    <a:pt x="13812" y="14133"/>
                  </a:cubicBezTo>
                  <a:cubicBezTo>
                    <a:pt x="13812" y="14133"/>
                    <a:pt x="16139" y="12403"/>
                    <a:pt x="19541" y="11726"/>
                  </a:cubicBezTo>
                  <a:cubicBezTo>
                    <a:pt x="19541" y="11726"/>
                    <a:pt x="19063" y="9657"/>
                    <a:pt x="18228" y="8384"/>
                  </a:cubicBezTo>
                  <a:cubicBezTo>
                    <a:pt x="18228" y="8384"/>
                    <a:pt x="21550" y="8384"/>
                    <a:pt x="23400" y="4983"/>
                  </a:cubicBezTo>
                  <a:cubicBezTo>
                    <a:pt x="25230" y="1581"/>
                    <a:pt x="24414" y="189"/>
                    <a:pt x="23320" y="9"/>
                  </a:cubicBezTo>
                  <a:cubicBezTo>
                    <a:pt x="23282" y="3"/>
                    <a:pt x="23244" y="0"/>
                    <a:pt x="23207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897859" y="3677547"/>
              <a:ext cx="313121" cy="202123"/>
            </a:xfrm>
            <a:custGeom>
              <a:avLst/>
              <a:gdLst/>
              <a:ahLst/>
              <a:cxnLst/>
              <a:rect l="l" t="t" r="r" b="b"/>
              <a:pathLst>
                <a:path w="9769" h="6306" extrusionOk="0">
                  <a:moveTo>
                    <a:pt x="2482" y="1"/>
                  </a:moveTo>
                  <a:cubicBezTo>
                    <a:pt x="1883" y="1"/>
                    <a:pt x="1303" y="192"/>
                    <a:pt x="618" y="700"/>
                  </a:cubicBezTo>
                  <a:cubicBezTo>
                    <a:pt x="478" y="879"/>
                    <a:pt x="160" y="1257"/>
                    <a:pt x="80" y="1456"/>
                  </a:cubicBezTo>
                  <a:cubicBezTo>
                    <a:pt x="1" y="1675"/>
                    <a:pt x="1" y="1914"/>
                    <a:pt x="180" y="2093"/>
                  </a:cubicBezTo>
                  <a:cubicBezTo>
                    <a:pt x="290" y="2215"/>
                    <a:pt x="452" y="2262"/>
                    <a:pt x="625" y="2262"/>
                  </a:cubicBezTo>
                  <a:cubicBezTo>
                    <a:pt x="734" y="2262"/>
                    <a:pt x="848" y="2243"/>
                    <a:pt x="956" y="2212"/>
                  </a:cubicBezTo>
                  <a:cubicBezTo>
                    <a:pt x="1194" y="2152"/>
                    <a:pt x="1453" y="1993"/>
                    <a:pt x="1712" y="1914"/>
                  </a:cubicBezTo>
                  <a:cubicBezTo>
                    <a:pt x="1789" y="1896"/>
                    <a:pt x="1867" y="1888"/>
                    <a:pt x="1945" y="1888"/>
                  </a:cubicBezTo>
                  <a:cubicBezTo>
                    <a:pt x="2575" y="1888"/>
                    <a:pt x="3210" y="2430"/>
                    <a:pt x="3263" y="3067"/>
                  </a:cubicBezTo>
                  <a:cubicBezTo>
                    <a:pt x="3283" y="3505"/>
                    <a:pt x="3064" y="3903"/>
                    <a:pt x="2965" y="4341"/>
                  </a:cubicBezTo>
                  <a:cubicBezTo>
                    <a:pt x="2865" y="4758"/>
                    <a:pt x="2905" y="5295"/>
                    <a:pt x="3283" y="5534"/>
                  </a:cubicBezTo>
                  <a:cubicBezTo>
                    <a:pt x="3396" y="5598"/>
                    <a:pt x="3515" y="5624"/>
                    <a:pt x="3639" y="5624"/>
                  </a:cubicBezTo>
                  <a:cubicBezTo>
                    <a:pt x="4115" y="5624"/>
                    <a:pt x="4655" y="5242"/>
                    <a:pt x="5172" y="5242"/>
                  </a:cubicBezTo>
                  <a:cubicBezTo>
                    <a:pt x="5226" y="5242"/>
                    <a:pt x="5279" y="5247"/>
                    <a:pt x="5332" y="5256"/>
                  </a:cubicBezTo>
                  <a:cubicBezTo>
                    <a:pt x="5790" y="5355"/>
                    <a:pt x="6068" y="5793"/>
                    <a:pt x="6466" y="6051"/>
                  </a:cubicBezTo>
                  <a:cubicBezTo>
                    <a:pt x="6738" y="6229"/>
                    <a:pt x="7058" y="6306"/>
                    <a:pt x="7385" y="6306"/>
                  </a:cubicBezTo>
                  <a:cubicBezTo>
                    <a:pt x="7753" y="6306"/>
                    <a:pt x="8129" y="6209"/>
                    <a:pt x="8455" y="6051"/>
                  </a:cubicBezTo>
                  <a:cubicBezTo>
                    <a:pt x="8933" y="5793"/>
                    <a:pt x="9350" y="5435"/>
                    <a:pt x="9569" y="4937"/>
                  </a:cubicBezTo>
                  <a:cubicBezTo>
                    <a:pt x="9768" y="4440"/>
                    <a:pt x="9748" y="3843"/>
                    <a:pt x="9410" y="3406"/>
                  </a:cubicBezTo>
                  <a:cubicBezTo>
                    <a:pt x="9112" y="3067"/>
                    <a:pt x="8555" y="2809"/>
                    <a:pt x="8515" y="2351"/>
                  </a:cubicBezTo>
                  <a:cubicBezTo>
                    <a:pt x="8475" y="2053"/>
                    <a:pt x="8674" y="1774"/>
                    <a:pt x="8754" y="1476"/>
                  </a:cubicBezTo>
                  <a:cubicBezTo>
                    <a:pt x="8853" y="959"/>
                    <a:pt x="8435" y="422"/>
                    <a:pt x="7918" y="263"/>
                  </a:cubicBezTo>
                  <a:cubicBezTo>
                    <a:pt x="7670" y="173"/>
                    <a:pt x="7396" y="128"/>
                    <a:pt x="7122" y="128"/>
                  </a:cubicBezTo>
                  <a:cubicBezTo>
                    <a:pt x="6849" y="128"/>
                    <a:pt x="6575" y="173"/>
                    <a:pt x="6327" y="263"/>
                  </a:cubicBezTo>
                  <a:cubicBezTo>
                    <a:pt x="5906" y="385"/>
                    <a:pt x="5424" y="678"/>
                    <a:pt x="4948" y="678"/>
                  </a:cubicBezTo>
                  <a:cubicBezTo>
                    <a:pt x="4884" y="678"/>
                    <a:pt x="4819" y="672"/>
                    <a:pt x="4755" y="660"/>
                  </a:cubicBezTo>
                  <a:cubicBezTo>
                    <a:pt x="4457" y="601"/>
                    <a:pt x="3860" y="263"/>
                    <a:pt x="3542" y="163"/>
                  </a:cubicBezTo>
                  <a:cubicBezTo>
                    <a:pt x="3167" y="62"/>
                    <a:pt x="2822" y="1"/>
                    <a:pt x="248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999238" y="4681264"/>
              <a:ext cx="152442" cy="24841"/>
            </a:xfrm>
            <a:custGeom>
              <a:avLst/>
              <a:gdLst/>
              <a:ahLst/>
              <a:cxnLst/>
              <a:rect l="l" t="t" r="r" b="b"/>
              <a:pathLst>
                <a:path w="4756" h="775" extrusionOk="0">
                  <a:moveTo>
                    <a:pt x="3341" y="0"/>
                  </a:moveTo>
                  <a:cubicBezTo>
                    <a:pt x="3076" y="0"/>
                    <a:pt x="2756" y="6"/>
                    <a:pt x="2368" y="19"/>
                  </a:cubicBezTo>
                  <a:cubicBezTo>
                    <a:pt x="319" y="39"/>
                    <a:pt x="1" y="775"/>
                    <a:pt x="319" y="775"/>
                  </a:cubicBezTo>
                  <a:lnTo>
                    <a:pt x="4099" y="775"/>
                  </a:lnTo>
                  <a:cubicBezTo>
                    <a:pt x="4755" y="775"/>
                    <a:pt x="4596" y="138"/>
                    <a:pt x="4596" y="138"/>
                  </a:cubicBezTo>
                  <a:cubicBezTo>
                    <a:pt x="4596" y="138"/>
                    <a:pt x="4665" y="0"/>
                    <a:pt x="3341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434079" y="4681264"/>
              <a:ext cx="152442" cy="24841"/>
            </a:xfrm>
            <a:custGeom>
              <a:avLst/>
              <a:gdLst/>
              <a:ahLst/>
              <a:cxnLst/>
              <a:rect l="l" t="t" r="r" b="b"/>
              <a:pathLst>
                <a:path w="4756" h="775" extrusionOk="0">
                  <a:moveTo>
                    <a:pt x="3356" y="0"/>
                  </a:moveTo>
                  <a:cubicBezTo>
                    <a:pt x="3088" y="0"/>
                    <a:pt x="2762" y="6"/>
                    <a:pt x="2368" y="19"/>
                  </a:cubicBezTo>
                  <a:cubicBezTo>
                    <a:pt x="339" y="39"/>
                    <a:pt x="1" y="775"/>
                    <a:pt x="339" y="775"/>
                  </a:cubicBezTo>
                  <a:lnTo>
                    <a:pt x="4118" y="775"/>
                  </a:lnTo>
                  <a:cubicBezTo>
                    <a:pt x="4755" y="775"/>
                    <a:pt x="4616" y="138"/>
                    <a:pt x="4616" y="138"/>
                  </a:cubicBezTo>
                  <a:cubicBezTo>
                    <a:pt x="4616" y="138"/>
                    <a:pt x="4699" y="0"/>
                    <a:pt x="3356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92988" y="4089534"/>
              <a:ext cx="86093" cy="95677"/>
            </a:xfrm>
            <a:custGeom>
              <a:avLst/>
              <a:gdLst/>
              <a:ahLst/>
              <a:cxnLst/>
              <a:rect l="l" t="t" r="r" b="b"/>
              <a:pathLst>
                <a:path w="2686" h="2985" extrusionOk="0">
                  <a:moveTo>
                    <a:pt x="1930" y="1"/>
                  </a:moveTo>
                  <a:lnTo>
                    <a:pt x="0" y="896"/>
                  </a:lnTo>
                  <a:lnTo>
                    <a:pt x="637" y="2428"/>
                  </a:lnTo>
                  <a:lnTo>
                    <a:pt x="2069" y="2985"/>
                  </a:lnTo>
                  <a:lnTo>
                    <a:pt x="2686" y="1632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226226" y="4041072"/>
              <a:ext cx="86766" cy="95677"/>
            </a:xfrm>
            <a:custGeom>
              <a:avLst/>
              <a:gdLst/>
              <a:ahLst/>
              <a:cxnLst/>
              <a:rect l="l" t="t" r="r" b="b"/>
              <a:pathLst>
                <a:path w="2707" h="2985" extrusionOk="0">
                  <a:moveTo>
                    <a:pt x="1950" y="1"/>
                  </a:moveTo>
                  <a:lnTo>
                    <a:pt x="1" y="896"/>
                  </a:lnTo>
                  <a:lnTo>
                    <a:pt x="617" y="2408"/>
                  </a:lnTo>
                  <a:lnTo>
                    <a:pt x="2089" y="2985"/>
                  </a:lnTo>
                  <a:lnTo>
                    <a:pt x="2706" y="1612"/>
                  </a:lnTo>
                  <a:lnTo>
                    <a:pt x="19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20"/>
          <p:cNvGrpSpPr/>
          <p:nvPr/>
        </p:nvGrpSpPr>
        <p:grpSpPr>
          <a:xfrm>
            <a:off x="5811289" y="2153398"/>
            <a:ext cx="2110123" cy="2462069"/>
            <a:chOff x="4358467" y="1615048"/>
            <a:chExt cx="1582592" cy="1846552"/>
          </a:xfrm>
        </p:grpSpPr>
        <p:sp>
          <p:nvSpPr>
            <p:cNvPr id="710" name="Google Shape;710;p20"/>
            <p:cNvSpPr/>
            <p:nvPr/>
          </p:nvSpPr>
          <p:spPr>
            <a:xfrm>
              <a:off x="4942507" y="1863061"/>
              <a:ext cx="88657" cy="70836"/>
            </a:xfrm>
            <a:custGeom>
              <a:avLst/>
              <a:gdLst/>
              <a:ahLst/>
              <a:cxnLst/>
              <a:rect l="l" t="t" r="r" b="b"/>
              <a:pathLst>
                <a:path w="2766" h="2210" extrusionOk="0">
                  <a:moveTo>
                    <a:pt x="1577" y="0"/>
                  </a:moveTo>
                  <a:cubicBezTo>
                    <a:pt x="1288" y="0"/>
                    <a:pt x="1751" y="479"/>
                    <a:pt x="1751" y="479"/>
                  </a:cubicBezTo>
                  <a:cubicBezTo>
                    <a:pt x="1751" y="479"/>
                    <a:pt x="896" y="479"/>
                    <a:pt x="458" y="737"/>
                  </a:cubicBezTo>
                  <a:cubicBezTo>
                    <a:pt x="0" y="1016"/>
                    <a:pt x="1075" y="1831"/>
                    <a:pt x="2308" y="2209"/>
                  </a:cubicBezTo>
                  <a:lnTo>
                    <a:pt x="2765" y="598"/>
                  </a:lnTo>
                  <a:cubicBezTo>
                    <a:pt x="2765" y="598"/>
                    <a:pt x="2268" y="180"/>
                    <a:pt x="1711" y="21"/>
                  </a:cubicBezTo>
                  <a:cubicBezTo>
                    <a:pt x="1655" y="7"/>
                    <a:pt x="1611" y="0"/>
                    <a:pt x="1577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5006257" y="1821074"/>
              <a:ext cx="345622" cy="186770"/>
            </a:xfrm>
            <a:custGeom>
              <a:avLst/>
              <a:gdLst/>
              <a:ahLst/>
              <a:cxnLst/>
              <a:rect l="l" t="t" r="r" b="b"/>
              <a:pathLst>
                <a:path w="10783" h="5827" extrusionOk="0">
                  <a:moveTo>
                    <a:pt x="10009" y="1"/>
                  </a:moveTo>
                  <a:cubicBezTo>
                    <a:pt x="9768" y="1"/>
                    <a:pt x="9518" y="29"/>
                    <a:pt x="9251" y="58"/>
                  </a:cubicBezTo>
                  <a:cubicBezTo>
                    <a:pt x="8594" y="138"/>
                    <a:pt x="7659" y="595"/>
                    <a:pt x="7043" y="834"/>
                  </a:cubicBezTo>
                  <a:cubicBezTo>
                    <a:pt x="6446" y="1092"/>
                    <a:pt x="5809" y="1311"/>
                    <a:pt x="5173" y="1490"/>
                  </a:cubicBezTo>
                  <a:cubicBezTo>
                    <a:pt x="4815" y="1580"/>
                    <a:pt x="4445" y="1658"/>
                    <a:pt x="4090" y="1658"/>
                  </a:cubicBezTo>
                  <a:cubicBezTo>
                    <a:pt x="3972" y="1658"/>
                    <a:pt x="3855" y="1649"/>
                    <a:pt x="3740" y="1630"/>
                  </a:cubicBezTo>
                  <a:cubicBezTo>
                    <a:pt x="3263" y="1530"/>
                    <a:pt x="2845" y="1271"/>
                    <a:pt x="2368" y="1212"/>
                  </a:cubicBezTo>
                  <a:cubicBezTo>
                    <a:pt x="2279" y="1197"/>
                    <a:pt x="2191" y="1190"/>
                    <a:pt x="2103" y="1190"/>
                  </a:cubicBezTo>
                  <a:cubicBezTo>
                    <a:pt x="1345" y="1190"/>
                    <a:pt x="642" y="1712"/>
                    <a:pt x="339" y="2425"/>
                  </a:cubicBezTo>
                  <a:cubicBezTo>
                    <a:pt x="1" y="3221"/>
                    <a:pt x="180" y="4136"/>
                    <a:pt x="657" y="4832"/>
                  </a:cubicBezTo>
                  <a:cubicBezTo>
                    <a:pt x="796" y="5071"/>
                    <a:pt x="995" y="5270"/>
                    <a:pt x="1214" y="5409"/>
                  </a:cubicBezTo>
                  <a:cubicBezTo>
                    <a:pt x="1572" y="5628"/>
                    <a:pt x="2010" y="5727"/>
                    <a:pt x="2447" y="5787"/>
                  </a:cubicBezTo>
                  <a:cubicBezTo>
                    <a:pt x="2699" y="5814"/>
                    <a:pt x="2950" y="5827"/>
                    <a:pt x="3200" y="5827"/>
                  </a:cubicBezTo>
                  <a:cubicBezTo>
                    <a:pt x="5371" y="5827"/>
                    <a:pt x="7503" y="4857"/>
                    <a:pt x="9251" y="3519"/>
                  </a:cubicBezTo>
                  <a:cubicBezTo>
                    <a:pt x="9708" y="3181"/>
                    <a:pt x="10146" y="2744"/>
                    <a:pt x="10245" y="2206"/>
                  </a:cubicBezTo>
                  <a:lnTo>
                    <a:pt x="10783" y="138"/>
                  </a:lnTo>
                  <a:cubicBezTo>
                    <a:pt x="10524" y="34"/>
                    <a:pt x="10271" y="1"/>
                    <a:pt x="1000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5544399" y="2204535"/>
              <a:ext cx="130101" cy="60900"/>
            </a:xfrm>
            <a:custGeom>
              <a:avLst/>
              <a:gdLst/>
              <a:ahLst/>
              <a:cxnLst/>
              <a:rect l="l" t="t" r="r" b="b"/>
              <a:pathLst>
                <a:path w="4059" h="1900" extrusionOk="0">
                  <a:moveTo>
                    <a:pt x="576" y="1"/>
                  </a:moveTo>
                  <a:cubicBezTo>
                    <a:pt x="352" y="1"/>
                    <a:pt x="139" y="89"/>
                    <a:pt x="139" y="89"/>
                  </a:cubicBezTo>
                  <a:cubicBezTo>
                    <a:pt x="139" y="89"/>
                    <a:pt x="0" y="825"/>
                    <a:pt x="517" y="1721"/>
                  </a:cubicBezTo>
                  <a:cubicBezTo>
                    <a:pt x="517" y="1721"/>
                    <a:pt x="1950" y="1900"/>
                    <a:pt x="2785" y="1900"/>
                  </a:cubicBezTo>
                  <a:cubicBezTo>
                    <a:pt x="3621" y="1900"/>
                    <a:pt x="4058" y="1502"/>
                    <a:pt x="2725" y="1164"/>
                  </a:cubicBezTo>
                  <a:cubicBezTo>
                    <a:pt x="1790" y="905"/>
                    <a:pt x="1790" y="766"/>
                    <a:pt x="895" y="89"/>
                  </a:cubicBezTo>
                  <a:cubicBezTo>
                    <a:pt x="802" y="23"/>
                    <a:pt x="688" y="1"/>
                    <a:pt x="576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5105712" y="2236073"/>
              <a:ext cx="152442" cy="24905"/>
            </a:xfrm>
            <a:custGeom>
              <a:avLst/>
              <a:gdLst/>
              <a:ahLst/>
              <a:cxnLst/>
              <a:rect l="l" t="t" r="r" b="b"/>
              <a:pathLst>
                <a:path w="4756" h="777" extrusionOk="0">
                  <a:moveTo>
                    <a:pt x="2368" y="1"/>
                  </a:moveTo>
                  <a:cubicBezTo>
                    <a:pt x="339" y="20"/>
                    <a:pt x="1" y="776"/>
                    <a:pt x="339" y="776"/>
                  </a:cubicBezTo>
                  <a:cubicBezTo>
                    <a:pt x="657" y="776"/>
                    <a:pt x="3442" y="737"/>
                    <a:pt x="4119" y="737"/>
                  </a:cubicBezTo>
                  <a:cubicBezTo>
                    <a:pt x="4755" y="737"/>
                    <a:pt x="4338" y="1"/>
                    <a:pt x="4338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5094238" y="1978125"/>
              <a:ext cx="318698" cy="257991"/>
            </a:xfrm>
            <a:custGeom>
              <a:avLst/>
              <a:gdLst/>
              <a:ahLst/>
              <a:cxnLst/>
              <a:rect l="l" t="t" r="r" b="b"/>
              <a:pathLst>
                <a:path w="9943" h="8049" extrusionOk="0">
                  <a:moveTo>
                    <a:pt x="2999" y="0"/>
                  </a:moveTo>
                  <a:cubicBezTo>
                    <a:pt x="2915" y="0"/>
                    <a:pt x="2831" y="4"/>
                    <a:pt x="2746" y="12"/>
                  </a:cubicBezTo>
                  <a:cubicBezTo>
                    <a:pt x="598" y="211"/>
                    <a:pt x="1" y="4448"/>
                    <a:pt x="2527" y="7730"/>
                  </a:cubicBezTo>
                  <a:lnTo>
                    <a:pt x="2726" y="8049"/>
                  </a:lnTo>
                  <a:lnTo>
                    <a:pt x="4715" y="8029"/>
                  </a:lnTo>
                  <a:cubicBezTo>
                    <a:pt x="4715" y="8029"/>
                    <a:pt x="4377" y="5403"/>
                    <a:pt x="4218" y="4607"/>
                  </a:cubicBezTo>
                  <a:cubicBezTo>
                    <a:pt x="4191" y="4449"/>
                    <a:pt x="4232" y="4384"/>
                    <a:pt x="4321" y="4384"/>
                  </a:cubicBezTo>
                  <a:cubicBezTo>
                    <a:pt x="4681" y="4384"/>
                    <a:pt x="5824" y="5458"/>
                    <a:pt x="6367" y="5840"/>
                  </a:cubicBezTo>
                  <a:cubicBezTo>
                    <a:pt x="6539" y="5961"/>
                    <a:pt x="6876" y="6041"/>
                    <a:pt x="7270" y="6041"/>
                  </a:cubicBezTo>
                  <a:cubicBezTo>
                    <a:pt x="8377" y="6041"/>
                    <a:pt x="9942" y="5410"/>
                    <a:pt x="9649" y="3254"/>
                  </a:cubicBezTo>
                  <a:cubicBezTo>
                    <a:pt x="9478" y="1988"/>
                    <a:pt x="8931" y="1627"/>
                    <a:pt x="8363" y="1627"/>
                  </a:cubicBezTo>
                  <a:cubicBezTo>
                    <a:pt x="7612" y="1627"/>
                    <a:pt x="6824" y="2260"/>
                    <a:pt x="6824" y="2260"/>
                  </a:cubicBezTo>
                  <a:cubicBezTo>
                    <a:pt x="6824" y="2260"/>
                    <a:pt x="5061" y="0"/>
                    <a:pt x="2999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5094238" y="1978125"/>
              <a:ext cx="318698" cy="257991"/>
            </a:xfrm>
            <a:custGeom>
              <a:avLst/>
              <a:gdLst/>
              <a:ahLst/>
              <a:cxnLst/>
              <a:rect l="l" t="t" r="r" b="b"/>
              <a:pathLst>
                <a:path w="9943" h="8049" extrusionOk="0">
                  <a:moveTo>
                    <a:pt x="2999" y="0"/>
                  </a:moveTo>
                  <a:cubicBezTo>
                    <a:pt x="2915" y="0"/>
                    <a:pt x="2831" y="4"/>
                    <a:pt x="2746" y="12"/>
                  </a:cubicBezTo>
                  <a:cubicBezTo>
                    <a:pt x="598" y="211"/>
                    <a:pt x="1" y="4448"/>
                    <a:pt x="2527" y="7730"/>
                  </a:cubicBezTo>
                  <a:lnTo>
                    <a:pt x="2726" y="8049"/>
                  </a:lnTo>
                  <a:lnTo>
                    <a:pt x="4715" y="8029"/>
                  </a:lnTo>
                  <a:cubicBezTo>
                    <a:pt x="4715" y="8029"/>
                    <a:pt x="4377" y="5403"/>
                    <a:pt x="4218" y="4607"/>
                  </a:cubicBezTo>
                  <a:cubicBezTo>
                    <a:pt x="4191" y="4449"/>
                    <a:pt x="4232" y="4384"/>
                    <a:pt x="4321" y="4384"/>
                  </a:cubicBezTo>
                  <a:cubicBezTo>
                    <a:pt x="4681" y="4384"/>
                    <a:pt x="5824" y="5458"/>
                    <a:pt x="6367" y="5840"/>
                  </a:cubicBezTo>
                  <a:cubicBezTo>
                    <a:pt x="6539" y="5961"/>
                    <a:pt x="6876" y="6041"/>
                    <a:pt x="7270" y="6041"/>
                  </a:cubicBezTo>
                  <a:cubicBezTo>
                    <a:pt x="8377" y="6041"/>
                    <a:pt x="9942" y="5410"/>
                    <a:pt x="9649" y="3254"/>
                  </a:cubicBezTo>
                  <a:cubicBezTo>
                    <a:pt x="9478" y="1988"/>
                    <a:pt x="8931" y="1627"/>
                    <a:pt x="8363" y="1627"/>
                  </a:cubicBezTo>
                  <a:cubicBezTo>
                    <a:pt x="7612" y="1627"/>
                    <a:pt x="6824" y="2260"/>
                    <a:pt x="6824" y="2260"/>
                  </a:cubicBezTo>
                  <a:cubicBezTo>
                    <a:pt x="6824" y="2260"/>
                    <a:pt x="5061" y="0"/>
                    <a:pt x="2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5199463" y="2050529"/>
              <a:ext cx="399150" cy="222573"/>
            </a:xfrm>
            <a:custGeom>
              <a:avLst/>
              <a:gdLst/>
              <a:ahLst/>
              <a:cxnLst/>
              <a:rect l="l" t="t" r="r" b="b"/>
              <a:pathLst>
                <a:path w="12453" h="6944" extrusionOk="0">
                  <a:moveTo>
                    <a:pt x="10464" y="1"/>
                  </a:moveTo>
                  <a:lnTo>
                    <a:pt x="7679" y="916"/>
                  </a:lnTo>
                  <a:cubicBezTo>
                    <a:pt x="7679" y="916"/>
                    <a:pt x="3282" y="2786"/>
                    <a:pt x="2149" y="3601"/>
                  </a:cubicBezTo>
                  <a:cubicBezTo>
                    <a:pt x="1035" y="4417"/>
                    <a:pt x="0" y="6406"/>
                    <a:pt x="3641" y="6804"/>
                  </a:cubicBezTo>
                  <a:cubicBezTo>
                    <a:pt x="4579" y="6906"/>
                    <a:pt x="5550" y="6944"/>
                    <a:pt x="6476" y="6944"/>
                  </a:cubicBezTo>
                  <a:cubicBezTo>
                    <a:pt x="9160" y="6944"/>
                    <a:pt x="11458" y="6625"/>
                    <a:pt x="11458" y="6625"/>
                  </a:cubicBezTo>
                  <a:cubicBezTo>
                    <a:pt x="11458" y="6625"/>
                    <a:pt x="10683" y="4815"/>
                    <a:pt x="10961" y="4616"/>
                  </a:cubicBezTo>
                  <a:cubicBezTo>
                    <a:pt x="11240" y="4437"/>
                    <a:pt x="12453" y="3382"/>
                    <a:pt x="11976" y="2149"/>
                  </a:cubicBezTo>
                  <a:cubicBezTo>
                    <a:pt x="11518" y="936"/>
                    <a:pt x="10464" y="1"/>
                    <a:pt x="10464" y="1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5194975" y="1615048"/>
              <a:ext cx="276773" cy="173468"/>
            </a:xfrm>
            <a:custGeom>
              <a:avLst/>
              <a:gdLst/>
              <a:ahLst/>
              <a:cxnLst/>
              <a:rect l="l" t="t" r="r" b="b"/>
              <a:pathLst>
                <a:path w="8635" h="5412" extrusionOk="0">
                  <a:moveTo>
                    <a:pt x="5947" y="0"/>
                  </a:moveTo>
                  <a:cubicBezTo>
                    <a:pt x="5607" y="0"/>
                    <a:pt x="5249" y="140"/>
                    <a:pt x="4974" y="339"/>
                  </a:cubicBezTo>
                  <a:cubicBezTo>
                    <a:pt x="4775" y="498"/>
                    <a:pt x="4616" y="697"/>
                    <a:pt x="4377" y="777"/>
                  </a:cubicBezTo>
                  <a:cubicBezTo>
                    <a:pt x="4303" y="799"/>
                    <a:pt x="4229" y="808"/>
                    <a:pt x="4155" y="808"/>
                  </a:cubicBezTo>
                  <a:cubicBezTo>
                    <a:pt x="3831" y="808"/>
                    <a:pt x="3508" y="634"/>
                    <a:pt x="3184" y="618"/>
                  </a:cubicBezTo>
                  <a:cubicBezTo>
                    <a:pt x="3172" y="617"/>
                    <a:pt x="3161" y="617"/>
                    <a:pt x="3149" y="617"/>
                  </a:cubicBezTo>
                  <a:cubicBezTo>
                    <a:pt x="2568" y="617"/>
                    <a:pt x="2084" y="1105"/>
                    <a:pt x="1791" y="1612"/>
                  </a:cubicBezTo>
                  <a:cubicBezTo>
                    <a:pt x="1493" y="2130"/>
                    <a:pt x="1274" y="2726"/>
                    <a:pt x="856" y="3124"/>
                  </a:cubicBezTo>
                  <a:cubicBezTo>
                    <a:pt x="657" y="3303"/>
                    <a:pt x="419" y="3462"/>
                    <a:pt x="279" y="3701"/>
                  </a:cubicBezTo>
                  <a:cubicBezTo>
                    <a:pt x="1" y="4258"/>
                    <a:pt x="498" y="4875"/>
                    <a:pt x="1055" y="5113"/>
                  </a:cubicBezTo>
                  <a:cubicBezTo>
                    <a:pt x="1453" y="5312"/>
                    <a:pt x="1901" y="5412"/>
                    <a:pt x="2348" y="5412"/>
                  </a:cubicBezTo>
                  <a:cubicBezTo>
                    <a:pt x="2796" y="5412"/>
                    <a:pt x="3243" y="5312"/>
                    <a:pt x="3641" y="5113"/>
                  </a:cubicBezTo>
                  <a:lnTo>
                    <a:pt x="3641" y="5113"/>
                  </a:lnTo>
                  <a:lnTo>
                    <a:pt x="3462" y="5253"/>
                  </a:lnTo>
                  <a:cubicBezTo>
                    <a:pt x="4218" y="5094"/>
                    <a:pt x="4974" y="4994"/>
                    <a:pt x="5750" y="4974"/>
                  </a:cubicBezTo>
                  <a:cubicBezTo>
                    <a:pt x="6406" y="4954"/>
                    <a:pt x="7122" y="4974"/>
                    <a:pt x="7699" y="4656"/>
                  </a:cubicBezTo>
                  <a:cubicBezTo>
                    <a:pt x="8256" y="4318"/>
                    <a:pt x="8634" y="3502"/>
                    <a:pt x="8236" y="2985"/>
                  </a:cubicBezTo>
                  <a:cubicBezTo>
                    <a:pt x="7918" y="2567"/>
                    <a:pt x="7162" y="2468"/>
                    <a:pt x="7023" y="1931"/>
                  </a:cubicBezTo>
                  <a:cubicBezTo>
                    <a:pt x="6943" y="1632"/>
                    <a:pt x="7063" y="1314"/>
                    <a:pt x="7063" y="1016"/>
                  </a:cubicBezTo>
                  <a:cubicBezTo>
                    <a:pt x="7043" y="578"/>
                    <a:pt x="6705" y="180"/>
                    <a:pt x="6247" y="41"/>
                  </a:cubicBezTo>
                  <a:cubicBezTo>
                    <a:pt x="6150" y="13"/>
                    <a:pt x="6050" y="0"/>
                    <a:pt x="59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5270232" y="1799567"/>
              <a:ext cx="318826" cy="299242"/>
            </a:xfrm>
            <a:custGeom>
              <a:avLst/>
              <a:gdLst/>
              <a:ahLst/>
              <a:cxnLst/>
              <a:rect l="l" t="t" r="r" b="b"/>
              <a:pathLst>
                <a:path w="9947" h="9336" extrusionOk="0">
                  <a:moveTo>
                    <a:pt x="4713" y="0"/>
                  </a:moveTo>
                  <a:cubicBezTo>
                    <a:pt x="3906" y="0"/>
                    <a:pt x="3115" y="225"/>
                    <a:pt x="2467" y="709"/>
                  </a:cubicBezTo>
                  <a:lnTo>
                    <a:pt x="2566" y="510"/>
                  </a:lnTo>
                  <a:lnTo>
                    <a:pt x="2566" y="510"/>
                  </a:lnTo>
                  <a:cubicBezTo>
                    <a:pt x="1671" y="709"/>
                    <a:pt x="935" y="1385"/>
                    <a:pt x="537" y="2201"/>
                  </a:cubicBezTo>
                  <a:cubicBezTo>
                    <a:pt x="120" y="2997"/>
                    <a:pt x="0" y="3952"/>
                    <a:pt x="0" y="4847"/>
                  </a:cubicBezTo>
                  <a:cubicBezTo>
                    <a:pt x="0" y="6200"/>
                    <a:pt x="299" y="7672"/>
                    <a:pt x="1333" y="8547"/>
                  </a:cubicBezTo>
                  <a:cubicBezTo>
                    <a:pt x="2044" y="9137"/>
                    <a:pt x="2974" y="9336"/>
                    <a:pt x="3904" y="9336"/>
                  </a:cubicBezTo>
                  <a:cubicBezTo>
                    <a:pt x="4197" y="9336"/>
                    <a:pt x="4489" y="9316"/>
                    <a:pt x="4774" y="9283"/>
                  </a:cubicBezTo>
                  <a:cubicBezTo>
                    <a:pt x="6247" y="9164"/>
                    <a:pt x="7699" y="8746"/>
                    <a:pt x="8972" y="7970"/>
                  </a:cubicBezTo>
                  <a:cubicBezTo>
                    <a:pt x="9250" y="7791"/>
                    <a:pt x="9549" y="7592"/>
                    <a:pt x="9728" y="7294"/>
                  </a:cubicBezTo>
                  <a:cubicBezTo>
                    <a:pt x="9947" y="6936"/>
                    <a:pt x="9947" y="6478"/>
                    <a:pt x="9927" y="6040"/>
                  </a:cubicBezTo>
                  <a:cubicBezTo>
                    <a:pt x="9787" y="4170"/>
                    <a:pt x="9091" y="2261"/>
                    <a:pt x="7659" y="1067"/>
                  </a:cubicBezTo>
                  <a:cubicBezTo>
                    <a:pt x="6838" y="381"/>
                    <a:pt x="5762" y="0"/>
                    <a:pt x="471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5243149" y="2117484"/>
              <a:ext cx="76830" cy="66605"/>
            </a:xfrm>
            <a:custGeom>
              <a:avLst/>
              <a:gdLst/>
              <a:ahLst/>
              <a:cxnLst/>
              <a:rect l="l" t="t" r="r" b="b"/>
              <a:pathLst>
                <a:path w="2397" h="2078" extrusionOk="0">
                  <a:moveTo>
                    <a:pt x="1482" y="0"/>
                  </a:moveTo>
                  <a:cubicBezTo>
                    <a:pt x="1482" y="0"/>
                    <a:pt x="825" y="100"/>
                    <a:pt x="348" y="398"/>
                  </a:cubicBezTo>
                  <a:cubicBezTo>
                    <a:pt x="1" y="630"/>
                    <a:pt x="348" y="661"/>
                    <a:pt x="563" y="661"/>
                  </a:cubicBezTo>
                  <a:cubicBezTo>
                    <a:pt x="644" y="661"/>
                    <a:pt x="706" y="657"/>
                    <a:pt x="706" y="657"/>
                  </a:cubicBezTo>
                  <a:lnTo>
                    <a:pt x="706" y="657"/>
                  </a:lnTo>
                  <a:cubicBezTo>
                    <a:pt x="706" y="657"/>
                    <a:pt x="129" y="1274"/>
                    <a:pt x="50" y="1811"/>
                  </a:cubicBezTo>
                  <a:cubicBezTo>
                    <a:pt x="21" y="1994"/>
                    <a:pt x="166" y="2078"/>
                    <a:pt x="415" y="2078"/>
                  </a:cubicBezTo>
                  <a:cubicBezTo>
                    <a:pt x="868" y="2078"/>
                    <a:pt x="1665" y="1802"/>
                    <a:pt x="2397" y="1353"/>
                  </a:cubicBezTo>
                  <a:lnTo>
                    <a:pt x="1482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5271514" y="1686202"/>
              <a:ext cx="130101" cy="153980"/>
            </a:xfrm>
            <a:custGeom>
              <a:avLst/>
              <a:gdLst/>
              <a:ahLst/>
              <a:cxnLst/>
              <a:rect l="l" t="t" r="r" b="b"/>
              <a:pathLst>
                <a:path w="4059" h="4804" extrusionOk="0">
                  <a:moveTo>
                    <a:pt x="2048" y="1"/>
                  </a:moveTo>
                  <a:cubicBezTo>
                    <a:pt x="1811" y="1"/>
                    <a:pt x="1541" y="40"/>
                    <a:pt x="1233" y="128"/>
                  </a:cubicBezTo>
                  <a:cubicBezTo>
                    <a:pt x="1233" y="128"/>
                    <a:pt x="0" y="228"/>
                    <a:pt x="99" y="1481"/>
                  </a:cubicBezTo>
                  <a:cubicBezTo>
                    <a:pt x="191" y="2647"/>
                    <a:pt x="415" y="3880"/>
                    <a:pt x="1538" y="3880"/>
                  </a:cubicBezTo>
                  <a:cubicBezTo>
                    <a:pt x="1641" y="3880"/>
                    <a:pt x="1751" y="3870"/>
                    <a:pt x="1870" y="3848"/>
                  </a:cubicBezTo>
                  <a:lnTo>
                    <a:pt x="2029" y="4803"/>
                  </a:lnTo>
                  <a:cubicBezTo>
                    <a:pt x="2029" y="4803"/>
                    <a:pt x="2040" y="4804"/>
                    <a:pt x="2060" y="4804"/>
                  </a:cubicBezTo>
                  <a:cubicBezTo>
                    <a:pt x="2246" y="4804"/>
                    <a:pt x="3250" y="4755"/>
                    <a:pt x="4058" y="3749"/>
                  </a:cubicBezTo>
                  <a:lnTo>
                    <a:pt x="3720" y="2237"/>
                  </a:lnTo>
                  <a:cubicBezTo>
                    <a:pt x="3720" y="2219"/>
                    <a:pt x="3828" y="1"/>
                    <a:pt x="2048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5248533" y="1665240"/>
              <a:ext cx="183661" cy="103594"/>
            </a:xfrm>
            <a:custGeom>
              <a:avLst/>
              <a:gdLst/>
              <a:ahLst/>
              <a:cxnLst/>
              <a:rect l="l" t="t" r="r" b="b"/>
              <a:pathLst>
                <a:path w="5730" h="3232" extrusionOk="0">
                  <a:moveTo>
                    <a:pt x="2465" y="0"/>
                  </a:moveTo>
                  <a:cubicBezTo>
                    <a:pt x="1561" y="0"/>
                    <a:pt x="686" y="371"/>
                    <a:pt x="1" y="1001"/>
                  </a:cubicBezTo>
                  <a:lnTo>
                    <a:pt x="160" y="1021"/>
                  </a:lnTo>
                  <a:cubicBezTo>
                    <a:pt x="259" y="1419"/>
                    <a:pt x="657" y="1697"/>
                    <a:pt x="1055" y="1737"/>
                  </a:cubicBezTo>
                  <a:cubicBezTo>
                    <a:pt x="1152" y="1752"/>
                    <a:pt x="1251" y="1758"/>
                    <a:pt x="1349" y="1758"/>
                  </a:cubicBezTo>
                  <a:cubicBezTo>
                    <a:pt x="1656" y="1758"/>
                    <a:pt x="1968" y="1698"/>
                    <a:pt x="2269" y="1638"/>
                  </a:cubicBezTo>
                  <a:cubicBezTo>
                    <a:pt x="2516" y="1601"/>
                    <a:pt x="2770" y="1556"/>
                    <a:pt x="3023" y="1556"/>
                  </a:cubicBezTo>
                  <a:cubicBezTo>
                    <a:pt x="3178" y="1556"/>
                    <a:pt x="3331" y="1573"/>
                    <a:pt x="3482" y="1618"/>
                  </a:cubicBezTo>
                  <a:cubicBezTo>
                    <a:pt x="3781" y="1717"/>
                    <a:pt x="4099" y="1996"/>
                    <a:pt x="3999" y="2294"/>
                  </a:cubicBezTo>
                  <a:cubicBezTo>
                    <a:pt x="3979" y="2414"/>
                    <a:pt x="3880" y="2513"/>
                    <a:pt x="3860" y="2632"/>
                  </a:cubicBezTo>
                  <a:cubicBezTo>
                    <a:pt x="3800" y="2911"/>
                    <a:pt x="4079" y="3130"/>
                    <a:pt x="4357" y="3209"/>
                  </a:cubicBezTo>
                  <a:cubicBezTo>
                    <a:pt x="4429" y="3224"/>
                    <a:pt x="4502" y="3232"/>
                    <a:pt x="4574" y="3232"/>
                  </a:cubicBezTo>
                  <a:cubicBezTo>
                    <a:pt x="4881" y="3232"/>
                    <a:pt x="5179" y="3100"/>
                    <a:pt x="5372" y="2891"/>
                  </a:cubicBezTo>
                  <a:cubicBezTo>
                    <a:pt x="5631" y="2612"/>
                    <a:pt x="5730" y="2195"/>
                    <a:pt x="5631" y="1837"/>
                  </a:cubicBezTo>
                  <a:cubicBezTo>
                    <a:pt x="5551" y="1598"/>
                    <a:pt x="5392" y="1399"/>
                    <a:pt x="5233" y="1200"/>
                  </a:cubicBezTo>
                  <a:cubicBezTo>
                    <a:pt x="4576" y="484"/>
                    <a:pt x="3641" y="26"/>
                    <a:pt x="2667" y="7"/>
                  </a:cubicBezTo>
                  <a:cubicBezTo>
                    <a:pt x="2599" y="2"/>
                    <a:pt x="2532" y="0"/>
                    <a:pt x="246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276386" y="1879663"/>
              <a:ext cx="180039" cy="215553"/>
            </a:xfrm>
            <a:custGeom>
              <a:avLst/>
              <a:gdLst/>
              <a:ahLst/>
              <a:cxnLst/>
              <a:rect l="l" t="t" r="r" b="b"/>
              <a:pathLst>
                <a:path w="5617" h="6725" extrusionOk="0">
                  <a:moveTo>
                    <a:pt x="27" y="4258"/>
                  </a:moveTo>
                  <a:lnTo>
                    <a:pt x="27" y="4258"/>
                  </a:lnTo>
                  <a:cubicBezTo>
                    <a:pt x="27" y="4258"/>
                    <a:pt x="0" y="4391"/>
                    <a:pt x="61" y="4522"/>
                  </a:cubicBezTo>
                  <a:lnTo>
                    <a:pt x="61" y="4522"/>
                  </a:lnTo>
                  <a:cubicBezTo>
                    <a:pt x="27" y="4357"/>
                    <a:pt x="27" y="4258"/>
                    <a:pt x="27" y="4258"/>
                  </a:cubicBezTo>
                  <a:close/>
                  <a:moveTo>
                    <a:pt x="4503" y="0"/>
                  </a:moveTo>
                  <a:lnTo>
                    <a:pt x="4503" y="0"/>
                  </a:lnTo>
                  <a:cubicBezTo>
                    <a:pt x="4503" y="1"/>
                    <a:pt x="3667" y="3661"/>
                    <a:pt x="1738" y="4456"/>
                  </a:cubicBezTo>
                  <a:cubicBezTo>
                    <a:pt x="1192" y="4684"/>
                    <a:pt x="819" y="4765"/>
                    <a:pt x="564" y="4765"/>
                  </a:cubicBezTo>
                  <a:cubicBezTo>
                    <a:pt x="253" y="4765"/>
                    <a:pt x="118" y="4645"/>
                    <a:pt x="61" y="4522"/>
                  </a:cubicBezTo>
                  <a:lnTo>
                    <a:pt x="61" y="4522"/>
                  </a:lnTo>
                  <a:cubicBezTo>
                    <a:pt x="157" y="4994"/>
                    <a:pt x="531" y="6001"/>
                    <a:pt x="1977" y="6724"/>
                  </a:cubicBezTo>
                  <a:cubicBezTo>
                    <a:pt x="1996" y="6724"/>
                    <a:pt x="5617" y="3880"/>
                    <a:pt x="450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5455777" y="1926202"/>
              <a:ext cx="76541" cy="170295"/>
            </a:xfrm>
            <a:custGeom>
              <a:avLst/>
              <a:gdLst/>
              <a:ahLst/>
              <a:cxnLst/>
              <a:rect l="l" t="t" r="r" b="b"/>
              <a:pathLst>
                <a:path w="2388" h="5313" extrusionOk="0">
                  <a:moveTo>
                    <a:pt x="1591" y="1"/>
                  </a:moveTo>
                  <a:cubicBezTo>
                    <a:pt x="1591" y="1"/>
                    <a:pt x="915" y="4974"/>
                    <a:pt x="0" y="5312"/>
                  </a:cubicBezTo>
                  <a:cubicBezTo>
                    <a:pt x="0" y="5312"/>
                    <a:pt x="1074" y="5093"/>
                    <a:pt x="1910" y="4675"/>
                  </a:cubicBezTo>
                  <a:cubicBezTo>
                    <a:pt x="1910" y="4675"/>
                    <a:pt x="2387" y="2249"/>
                    <a:pt x="15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5281065" y="1879663"/>
              <a:ext cx="237221" cy="286325"/>
            </a:xfrm>
            <a:custGeom>
              <a:avLst/>
              <a:gdLst/>
              <a:ahLst/>
              <a:cxnLst/>
              <a:rect l="l" t="t" r="r" b="b"/>
              <a:pathLst>
                <a:path w="7401" h="8933" extrusionOk="0">
                  <a:moveTo>
                    <a:pt x="4317" y="0"/>
                  </a:moveTo>
                  <a:lnTo>
                    <a:pt x="4317" y="0"/>
                  </a:lnTo>
                  <a:cubicBezTo>
                    <a:pt x="4456" y="1473"/>
                    <a:pt x="4078" y="2984"/>
                    <a:pt x="3322" y="4258"/>
                  </a:cubicBezTo>
                  <a:cubicBezTo>
                    <a:pt x="3044" y="4675"/>
                    <a:pt x="2726" y="5093"/>
                    <a:pt x="2328" y="5391"/>
                  </a:cubicBezTo>
                  <a:cubicBezTo>
                    <a:pt x="1791" y="5769"/>
                    <a:pt x="1154" y="5988"/>
                    <a:pt x="657" y="6386"/>
                  </a:cubicBezTo>
                  <a:cubicBezTo>
                    <a:pt x="398" y="6585"/>
                    <a:pt x="179" y="6863"/>
                    <a:pt x="100" y="7182"/>
                  </a:cubicBezTo>
                  <a:cubicBezTo>
                    <a:pt x="0" y="7679"/>
                    <a:pt x="259" y="8196"/>
                    <a:pt x="657" y="8515"/>
                  </a:cubicBezTo>
                  <a:cubicBezTo>
                    <a:pt x="1055" y="8833"/>
                    <a:pt x="1572" y="8932"/>
                    <a:pt x="2069" y="8932"/>
                  </a:cubicBezTo>
                  <a:cubicBezTo>
                    <a:pt x="2084" y="8932"/>
                    <a:pt x="2100" y="8933"/>
                    <a:pt x="2115" y="8933"/>
                  </a:cubicBezTo>
                  <a:cubicBezTo>
                    <a:pt x="3788" y="8933"/>
                    <a:pt x="5340" y="7845"/>
                    <a:pt x="6227" y="6426"/>
                  </a:cubicBezTo>
                  <a:cubicBezTo>
                    <a:pt x="7122" y="4974"/>
                    <a:pt x="7400" y="3243"/>
                    <a:pt x="7400" y="1552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5387764" y="2202291"/>
              <a:ext cx="163660" cy="21635"/>
            </a:xfrm>
            <a:custGeom>
              <a:avLst/>
              <a:gdLst/>
              <a:ahLst/>
              <a:cxnLst/>
              <a:rect l="l" t="t" r="r" b="b"/>
              <a:pathLst>
                <a:path w="5106" h="675" extrusionOk="0">
                  <a:moveTo>
                    <a:pt x="5006" y="0"/>
                  </a:moveTo>
                  <a:cubicBezTo>
                    <a:pt x="5006" y="0"/>
                    <a:pt x="1505" y="478"/>
                    <a:pt x="13" y="577"/>
                  </a:cubicBezTo>
                  <a:cubicBezTo>
                    <a:pt x="0" y="577"/>
                    <a:pt x="1428" y="674"/>
                    <a:pt x="2941" y="674"/>
                  </a:cubicBezTo>
                  <a:cubicBezTo>
                    <a:pt x="3698" y="674"/>
                    <a:pt x="4476" y="650"/>
                    <a:pt x="5106" y="577"/>
                  </a:cubicBezTo>
                  <a:lnTo>
                    <a:pt x="500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358467" y="2261586"/>
              <a:ext cx="1582592" cy="1200014"/>
            </a:xfrm>
            <a:custGeom>
              <a:avLst/>
              <a:gdLst/>
              <a:ahLst/>
              <a:cxnLst/>
              <a:rect l="l" t="t" r="r" b="b"/>
              <a:pathLst>
                <a:path w="49375" h="37439" extrusionOk="0">
                  <a:moveTo>
                    <a:pt x="15497" y="0"/>
                  </a:moveTo>
                  <a:cubicBezTo>
                    <a:pt x="13528" y="0"/>
                    <a:pt x="11936" y="1592"/>
                    <a:pt x="11936" y="3561"/>
                  </a:cubicBezTo>
                  <a:lnTo>
                    <a:pt x="11936" y="13149"/>
                  </a:lnTo>
                  <a:cubicBezTo>
                    <a:pt x="11936" y="13827"/>
                    <a:pt x="11380" y="14319"/>
                    <a:pt x="10785" y="14319"/>
                  </a:cubicBezTo>
                  <a:cubicBezTo>
                    <a:pt x="10576" y="14319"/>
                    <a:pt x="10362" y="14258"/>
                    <a:pt x="10166" y="14124"/>
                  </a:cubicBezTo>
                  <a:lnTo>
                    <a:pt x="10146" y="14124"/>
                  </a:lnTo>
                  <a:cubicBezTo>
                    <a:pt x="9234" y="13493"/>
                    <a:pt x="8136" y="13122"/>
                    <a:pt x="6958" y="13122"/>
                  </a:cubicBezTo>
                  <a:cubicBezTo>
                    <a:pt x="6132" y="13122"/>
                    <a:pt x="5266" y="13305"/>
                    <a:pt x="4397" y="13706"/>
                  </a:cubicBezTo>
                  <a:cubicBezTo>
                    <a:pt x="3323" y="14164"/>
                    <a:pt x="2467" y="15019"/>
                    <a:pt x="1970" y="16093"/>
                  </a:cubicBezTo>
                  <a:cubicBezTo>
                    <a:pt x="1" y="20271"/>
                    <a:pt x="3005" y="24369"/>
                    <a:pt x="6963" y="24369"/>
                  </a:cubicBezTo>
                  <a:cubicBezTo>
                    <a:pt x="8137" y="24369"/>
                    <a:pt x="9191" y="24011"/>
                    <a:pt x="10086" y="23394"/>
                  </a:cubicBezTo>
                  <a:cubicBezTo>
                    <a:pt x="10126" y="23374"/>
                    <a:pt x="10146" y="23374"/>
                    <a:pt x="10166" y="23354"/>
                  </a:cubicBezTo>
                  <a:cubicBezTo>
                    <a:pt x="10366" y="23226"/>
                    <a:pt x="10582" y="23168"/>
                    <a:pt x="10791" y="23168"/>
                  </a:cubicBezTo>
                  <a:cubicBezTo>
                    <a:pt x="11390" y="23168"/>
                    <a:pt x="11936" y="23645"/>
                    <a:pt x="11936" y="24309"/>
                  </a:cubicBezTo>
                  <a:lnTo>
                    <a:pt x="11936" y="33917"/>
                  </a:lnTo>
                  <a:cubicBezTo>
                    <a:pt x="11877" y="35847"/>
                    <a:pt x="13468" y="37438"/>
                    <a:pt x="15457" y="37438"/>
                  </a:cubicBezTo>
                  <a:lnTo>
                    <a:pt x="25404" y="37438"/>
                  </a:lnTo>
                  <a:cubicBezTo>
                    <a:pt x="26100" y="37239"/>
                    <a:pt x="26478" y="36404"/>
                    <a:pt x="26060" y="35728"/>
                  </a:cubicBezTo>
                  <a:cubicBezTo>
                    <a:pt x="26040" y="35708"/>
                    <a:pt x="26040" y="35688"/>
                    <a:pt x="26000" y="35648"/>
                  </a:cubicBezTo>
                  <a:cubicBezTo>
                    <a:pt x="25404" y="34753"/>
                    <a:pt x="25046" y="33659"/>
                    <a:pt x="25046" y="32525"/>
                  </a:cubicBezTo>
                  <a:cubicBezTo>
                    <a:pt x="25046" y="29425"/>
                    <a:pt x="27558" y="26911"/>
                    <a:pt x="30653" y="26911"/>
                  </a:cubicBezTo>
                  <a:cubicBezTo>
                    <a:pt x="31511" y="26911"/>
                    <a:pt x="32414" y="27104"/>
                    <a:pt x="33321" y="27532"/>
                  </a:cubicBezTo>
                  <a:cubicBezTo>
                    <a:pt x="34395" y="28029"/>
                    <a:pt x="35211" y="28884"/>
                    <a:pt x="35708" y="29959"/>
                  </a:cubicBezTo>
                  <a:cubicBezTo>
                    <a:pt x="36643" y="32067"/>
                    <a:pt x="36325" y="34156"/>
                    <a:pt x="35290" y="35708"/>
                  </a:cubicBezTo>
                  <a:lnTo>
                    <a:pt x="35290" y="35728"/>
                  </a:lnTo>
                  <a:cubicBezTo>
                    <a:pt x="34833" y="36384"/>
                    <a:pt x="35211" y="37239"/>
                    <a:pt x="35927" y="37438"/>
                  </a:cubicBezTo>
                  <a:lnTo>
                    <a:pt x="45833" y="37438"/>
                  </a:lnTo>
                  <a:cubicBezTo>
                    <a:pt x="47783" y="37438"/>
                    <a:pt x="49374" y="35847"/>
                    <a:pt x="49374" y="33897"/>
                  </a:cubicBezTo>
                  <a:lnTo>
                    <a:pt x="49374" y="3561"/>
                  </a:lnTo>
                  <a:cubicBezTo>
                    <a:pt x="49374" y="1592"/>
                    <a:pt x="47783" y="0"/>
                    <a:pt x="45833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27" name="Google Shape;727;p20"/>
          <p:cNvSpPr txBox="1"/>
          <p:nvPr/>
        </p:nvSpPr>
        <p:spPr>
          <a:xfrm>
            <a:off x="675200" y="4752573"/>
            <a:ext cx="2385600" cy="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" sz="3333" b="1" kern="0" dirty="0">
                <a:solidFill>
                  <a:srgbClr val="CCC3E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Fede De Vivo</a:t>
            </a:r>
            <a:endParaRPr sz="3333" b="1" kern="0" dirty="0">
              <a:solidFill>
                <a:srgbClr val="CCC3E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8" name="Google Shape;728;p20"/>
          <p:cNvSpPr txBox="1"/>
          <p:nvPr/>
        </p:nvSpPr>
        <p:spPr>
          <a:xfrm>
            <a:off x="680732" y="2255991"/>
            <a:ext cx="2554355" cy="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" sz="3333" b="1" kern="0" dirty="0">
                <a:solidFill>
                  <a:srgbClr val="EE7A7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Marcello Bari</a:t>
            </a:r>
            <a:endParaRPr sz="3333" b="1" kern="0" dirty="0">
              <a:solidFill>
                <a:srgbClr val="EE7A7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9" name="Google Shape;729;p20"/>
          <p:cNvSpPr txBox="1"/>
          <p:nvPr/>
        </p:nvSpPr>
        <p:spPr>
          <a:xfrm>
            <a:off x="8420380" y="4748539"/>
            <a:ext cx="3096420" cy="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lnSpc>
                <a:spcPct val="115000"/>
              </a:lnSpc>
              <a:buClr>
                <a:srgbClr val="000000"/>
              </a:buClr>
            </a:pPr>
            <a:r>
              <a:rPr lang="en" sz="3333" b="1" kern="0" dirty="0">
                <a:solidFill>
                  <a:srgbClr val="43478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Marco Galantucci</a:t>
            </a:r>
            <a:endParaRPr sz="3333" b="1" kern="0" dirty="0">
              <a:solidFill>
                <a:srgbClr val="43478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0" name="Google Shape;730;p20"/>
          <p:cNvSpPr txBox="1"/>
          <p:nvPr/>
        </p:nvSpPr>
        <p:spPr>
          <a:xfrm>
            <a:off x="7890445" y="2258057"/>
            <a:ext cx="3626355" cy="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lnSpc>
                <a:spcPct val="115000"/>
              </a:lnSpc>
              <a:buClr>
                <a:srgbClr val="000000"/>
              </a:buClr>
            </a:pPr>
            <a:r>
              <a:rPr lang="en" sz="3333" b="1" kern="0" dirty="0">
                <a:solidFill>
                  <a:srgbClr val="F0A6A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Gianmario de Carolis</a:t>
            </a:r>
            <a:endParaRPr sz="3333" b="1" kern="0" dirty="0">
              <a:solidFill>
                <a:srgbClr val="F0A6A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1" name="Google Shape;731;p20"/>
          <p:cNvSpPr txBox="1"/>
          <p:nvPr/>
        </p:nvSpPr>
        <p:spPr>
          <a:xfrm>
            <a:off x="547237" y="2825857"/>
            <a:ext cx="3134519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manager e coder: si è occupato della gestione del gruppo e dello sviluppo dell’app. 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20"/>
          <p:cNvSpPr txBox="1"/>
          <p:nvPr/>
        </p:nvSpPr>
        <p:spPr>
          <a:xfrm>
            <a:off x="8250979" y="5303200"/>
            <a:ext cx="3265822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it-IT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 fornito consigli ed esempi per il miglioramento della grafica dell’app, ma anche molte immagini per il training. 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20"/>
          <p:cNvSpPr txBox="1"/>
          <p:nvPr/>
        </p:nvSpPr>
        <p:spPr>
          <a:xfrm>
            <a:off x="8292382" y="2810943"/>
            <a:ext cx="3224419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it-IT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 lavorato alla chiusura delle scadenze, e all’esplorazione di una nuova piattaforma.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0"/>
          <p:cNvSpPr txBox="1"/>
          <p:nvPr/>
        </p:nvSpPr>
        <p:spPr>
          <a:xfrm>
            <a:off x="675200" y="5303200"/>
            <a:ext cx="25328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è occupato delle scadenze del progetto e di aiutare nella ricerca del materiale. 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0"/>
          <p:cNvSpPr txBox="1"/>
          <p:nvPr/>
        </p:nvSpPr>
        <p:spPr>
          <a:xfrm>
            <a:off x="675200" y="4200107"/>
            <a:ext cx="2385600" cy="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" sz="6000" b="1" kern="0">
                <a:solidFill>
                  <a:srgbClr val="CCC3E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6000" b="1" kern="0">
              <a:solidFill>
                <a:srgbClr val="CCC3E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6" name="Google Shape;736;p20"/>
          <p:cNvSpPr txBox="1"/>
          <p:nvPr/>
        </p:nvSpPr>
        <p:spPr>
          <a:xfrm>
            <a:off x="680733" y="1703524"/>
            <a:ext cx="2385600" cy="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" sz="6000" b="1" kern="0">
                <a:solidFill>
                  <a:srgbClr val="EE7A7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6000" b="1" kern="0">
              <a:solidFill>
                <a:srgbClr val="EE7A7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7" name="Google Shape;737;p20"/>
          <p:cNvSpPr txBox="1"/>
          <p:nvPr/>
        </p:nvSpPr>
        <p:spPr>
          <a:xfrm>
            <a:off x="9131200" y="4202439"/>
            <a:ext cx="2385600" cy="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lnSpc>
                <a:spcPct val="115000"/>
              </a:lnSpc>
              <a:buClr>
                <a:srgbClr val="000000"/>
              </a:buClr>
            </a:pPr>
            <a:r>
              <a:rPr lang="en" sz="6000" b="1" kern="0">
                <a:solidFill>
                  <a:srgbClr val="43478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6000" b="1" kern="0">
              <a:solidFill>
                <a:srgbClr val="43478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8" name="Google Shape;738;p20"/>
          <p:cNvSpPr txBox="1"/>
          <p:nvPr/>
        </p:nvSpPr>
        <p:spPr>
          <a:xfrm>
            <a:off x="8976458" y="1650331"/>
            <a:ext cx="2385600" cy="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lnSpc>
                <a:spcPct val="115000"/>
              </a:lnSpc>
              <a:buClr>
                <a:srgbClr val="000000"/>
              </a:buClr>
            </a:pPr>
            <a:r>
              <a:rPr lang="en" sz="6000" b="1" kern="0" dirty="0">
                <a:solidFill>
                  <a:srgbClr val="F0A6A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6000" b="1" kern="0" dirty="0">
              <a:solidFill>
                <a:srgbClr val="F0A6A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D0347F1-BC4B-4FA6-932F-20CD0DB42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65" y="2915592"/>
            <a:ext cx="5483682" cy="386822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17E74F-93F1-4613-9FED-2FF760A7F696}"/>
              </a:ext>
            </a:extLst>
          </p:cNvPr>
          <p:cNvSpPr txBox="1"/>
          <p:nvPr/>
        </p:nvSpPr>
        <p:spPr>
          <a:xfrm>
            <a:off x="157036" y="1153160"/>
            <a:ext cx="114699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Fira Sans" panose="020B05030500000200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 err="1">
                <a:latin typeface="Fira Sans" panose="020B0503050000020004" pitchFamily="34" charset="0"/>
              </a:rPr>
              <a:t>Vaadin</a:t>
            </a:r>
            <a:r>
              <a:rPr lang="it-IT" sz="2000" dirty="0">
                <a:latin typeface="Fira Sans" panose="020B0503050000020004" pitchFamily="34" charset="0"/>
              </a:rPr>
              <a:t> è un framework che permette di sviluppare un’intera web app con Java, senza doversi neanche preoccupare di HTML, CSS o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Fira Sans" panose="020B05030500000200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Fira Sans" panose="020B0503050000020004" pitchFamily="34" charset="0"/>
              </a:rPr>
              <a:t>Attraverso componenti molto simili a quelli della vecchia </a:t>
            </a:r>
            <a:r>
              <a:rPr lang="it-IT" sz="2000" dirty="0" err="1">
                <a:latin typeface="Fira Sans" panose="020B0503050000020004" pitchFamily="34" charset="0"/>
              </a:rPr>
              <a:t>javax.swing</a:t>
            </a:r>
            <a:r>
              <a:rPr lang="it-IT" sz="2000" dirty="0">
                <a:latin typeface="Fira Sans" panose="020B0503050000020004" pitchFamily="34" charset="0"/>
              </a:rPr>
              <a:t>, garantisce un’ottima UX con uno sforzo minimo da parte dello sviluppatore, che quindi può </a:t>
            </a:r>
          </a:p>
          <a:p>
            <a:r>
              <a:rPr lang="it-IT" sz="2000" dirty="0">
                <a:latin typeface="Fira Sans" panose="020B0503050000020004" pitchFamily="34" charset="0"/>
              </a:rPr>
              <a:t>     concentrarsi sullo sviluppo delle funzionalità.</a:t>
            </a:r>
          </a:p>
          <a:p>
            <a:endParaRPr lang="it-IT" sz="2000" dirty="0">
              <a:latin typeface="Fira Sans" panose="020B0503050000020004" pitchFamily="34" charset="0"/>
            </a:endParaRPr>
          </a:p>
          <a:p>
            <a:endParaRPr lang="it-IT" sz="2000" dirty="0">
              <a:latin typeface="Fira Sans" panose="020B05030500000200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Fira Sans" panose="020B0503050000020004" pitchFamily="34" charset="0"/>
              </a:rPr>
              <a:t>In realtà, i file HTML, CSS, JavaScript e </a:t>
            </a:r>
            <a:r>
              <a:rPr lang="it-IT" sz="2000" dirty="0" err="1">
                <a:latin typeface="Fira Sans" panose="020B0503050000020004" pitchFamily="34" charset="0"/>
              </a:rPr>
              <a:t>TypeScript</a:t>
            </a:r>
            <a:r>
              <a:rPr lang="it-IT" sz="2000" dirty="0">
                <a:latin typeface="Fira Sans" panose="020B0503050000020004" pitchFamily="34" charset="0"/>
              </a:rPr>
              <a:t> vengono</a:t>
            </a:r>
          </a:p>
          <a:p>
            <a:r>
              <a:rPr lang="it-IT" sz="2000" dirty="0">
                <a:latin typeface="Fira Sans" panose="020B0503050000020004" pitchFamily="34" charset="0"/>
              </a:rPr>
              <a:t>     usati all’interno del progetto, ma vengono «</a:t>
            </a:r>
            <a:r>
              <a:rPr lang="it-IT" sz="2000" i="1" dirty="0">
                <a:latin typeface="Fira Sans" panose="020B0503050000020004" pitchFamily="34" charset="0"/>
              </a:rPr>
              <a:t>nascosti</a:t>
            </a:r>
            <a:r>
              <a:rPr lang="it-IT" sz="2000" dirty="0">
                <a:latin typeface="Fira Sans" panose="020B0503050000020004" pitchFamily="34" charset="0"/>
              </a:rPr>
              <a:t>»</a:t>
            </a:r>
          </a:p>
          <a:p>
            <a:r>
              <a:rPr lang="it-IT" sz="2000" dirty="0">
                <a:latin typeface="Fira Sans" panose="020B0503050000020004" pitchFamily="34" charset="0"/>
              </a:rPr>
              <a:t>     allo sviluppatore, che li «</a:t>
            </a:r>
            <a:r>
              <a:rPr lang="it-IT" sz="2000" i="1" dirty="0">
                <a:latin typeface="Fira Sans" panose="020B0503050000020004" pitchFamily="34" charset="0"/>
              </a:rPr>
              <a:t>cercherà</a:t>
            </a:r>
            <a:r>
              <a:rPr lang="it-IT" sz="2000" dirty="0">
                <a:latin typeface="Fira Sans" panose="020B0503050000020004" pitchFamily="34" charset="0"/>
              </a:rPr>
              <a:t>» nel caso di </a:t>
            </a:r>
          </a:p>
          <a:p>
            <a:r>
              <a:rPr lang="it-IT" sz="2000" dirty="0">
                <a:latin typeface="Fira Sans" panose="020B0503050000020004" pitchFamily="34" charset="0"/>
              </a:rPr>
              <a:t>     funzionalità più avanzate.</a:t>
            </a:r>
          </a:p>
          <a:p>
            <a:r>
              <a:rPr lang="it-IT" sz="2000" dirty="0">
                <a:latin typeface="Fira Sans" panose="020B0503050000020004" pitchFamily="34" charset="0"/>
              </a:rPr>
              <a:t>    </a:t>
            </a:r>
            <a:r>
              <a:rPr lang="it-IT" sz="1600" dirty="0">
                <a:latin typeface="Fira Sans" panose="020B0503050000020004" pitchFamily="34" charset="0"/>
              </a:rPr>
              <a:t>(esempio: la creazione delle </a:t>
            </a:r>
            <a:r>
              <a:rPr lang="it-IT" sz="1600" dirty="0" err="1">
                <a:latin typeface="Fira Sans" panose="020B0503050000020004" pitchFamily="34" charset="0"/>
              </a:rPr>
              <a:t>ImageCard</a:t>
            </a:r>
            <a:r>
              <a:rPr lang="it-IT" sz="1600" dirty="0">
                <a:latin typeface="Fira Sans" panose="020B0503050000020004" pitchFamily="34" charset="0"/>
              </a:rPr>
              <a:t> in OggiView.java)</a:t>
            </a:r>
            <a:endParaRPr lang="it-IT" sz="2000" dirty="0">
              <a:latin typeface="Fira Sans" panose="020B05030500000200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4A642DA-51A3-47C5-8BC2-667CB4FAE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" y="0"/>
            <a:ext cx="4619697" cy="14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4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D5545D5-39FE-47D1-8E92-305151B2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VAADIN VIEWS</a:t>
            </a:r>
          </a:p>
        </p:txBody>
      </p:sp>
      <p:pic>
        <p:nvPicPr>
          <p:cNvPr id="12" name="Segnaposto contenuto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4F30AC-E0FD-409E-8D02-7C453EC401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25861"/>
          <a:stretch/>
        </p:blipFill>
        <p:spPr>
          <a:xfrm>
            <a:off x="1478604" y="1825625"/>
            <a:ext cx="3949430" cy="4330316"/>
          </a:xfr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E5D66CC-7B1B-4CC3-B9BF-BC8A3BEF4F4B}"/>
              </a:ext>
            </a:extLst>
          </p:cNvPr>
          <p:cNvCxnSpPr>
            <a:cxnSpLocks/>
          </p:cNvCxnSpPr>
          <p:nvPr/>
        </p:nvCxnSpPr>
        <p:spPr>
          <a:xfrm flipV="1">
            <a:off x="4798243" y="3176832"/>
            <a:ext cx="1989056" cy="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13396FE-F9C9-4CFC-B892-9976EFE6E1FC}"/>
              </a:ext>
            </a:extLst>
          </p:cNvPr>
          <p:cNvCxnSpPr>
            <a:cxnSpLocks/>
          </p:cNvCxnSpPr>
          <p:nvPr/>
        </p:nvCxnSpPr>
        <p:spPr>
          <a:xfrm>
            <a:off x="3640318" y="4403888"/>
            <a:ext cx="314698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D506182-76F9-4744-8BEB-214A3533D71F}"/>
              </a:ext>
            </a:extLst>
          </p:cNvPr>
          <p:cNvCxnSpPr>
            <a:cxnSpLocks/>
          </p:cNvCxnSpPr>
          <p:nvPr/>
        </p:nvCxnSpPr>
        <p:spPr>
          <a:xfrm>
            <a:off x="3784861" y="5290008"/>
            <a:ext cx="3002438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6993B6DF-2F26-4FC7-B79C-C1A11E78CC32}"/>
              </a:ext>
            </a:extLst>
          </p:cNvPr>
          <p:cNvCxnSpPr>
            <a:cxnSpLocks/>
          </p:cNvCxnSpPr>
          <p:nvPr/>
        </p:nvCxnSpPr>
        <p:spPr>
          <a:xfrm flipV="1">
            <a:off x="6787299" y="3148080"/>
            <a:ext cx="0" cy="216732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512CA7E-7DB5-439D-8156-DC5B48A87C80}"/>
              </a:ext>
            </a:extLst>
          </p:cNvPr>
          <p:cNvCxnSpPr>
            <a:cxnSpLocks/>
          </p:cNvCxnSpPr>
          <p:nvPr/>
        </p:nvCxnSpPr>
        <p:spPr>
          <a:xfrm flipV="1">
            <a:off x="6787299" y="2149311"/>
            <a:ext cx="0" cy="105437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7B8F9B7-A6C8-488F-AF04-EC64985EC857}"/>
              </a:ext>
            </a:extLst>
          </p:cNvPr>
          <p:cNvCxnSpPr>
            <a:cxnSpLocks/>
          </p:cNvCxnSpPr>
          <p:nvPr/>
        </p:nvCxnSpPr>
        <p:spPr>
          <a:xfrm>
            <a:off x="6759123" y="2176073"/>
            <a:ext cx="627197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CEF7E60-07F4-4AD7-B100-0102470D4BA3}"/>
              </a:ext>
            </a:extLst>
          </p:cNvPr>
          <p:cNvSpPr txBox="1"/>
          <p:nvPr/>
        </p:nvSpPr>
        <p:spPr>
          <a:xfrm>
            <a:off x="7414496" y="1852907"/>
            <a:ext cx="4193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Queste </a:t>
            </a:r>
            <a:r>
              <a:rPr lang="it-IT" dirty="0" err="1"/>
              <a:t>View</a:t>
            </a:r>
            <a:r>
              <a:rPr lang="it-IT" dirty="0"/>
              <a:t> sono delle «</a:t>
            </a:r>
            <a:r>
              <a:rPr lang="it-IT" dirty="0" err="1"/>
              <a:t>components</a:t>
            </a:r>
            <a:r>
              <a:rPr lang="it-IT" dirty="0"/>
              <a:t>» del</a:t>
            </a:r>
          </a:p>
          <a:p>
            <a:r>
              <a:rPr lang="it-IT" dirty="0"/>
              <a:t>MainLayout.java .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EAECC139-B6A5-41D5-AE91-8D527B1EBEDC}"/>
              </a:ext>
            </a:extLst>
          </p:cNvPr>
          <p:cNvCxnSpPr>
            <a:cxnSpLocks/>
          </p:cNvCxnSpPr>
          <p:nvPr/>
        </p:nvCxnSpPr>
        <p:spPr>
          <a:xfrm>
            <a:off x="3640318" y="5590095"/>
            <a:ext cx="366545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DA320B8-199E-4993-8A18-5492C8630334}"/>
              </a:ext>
            </a:extLst>
          </p:cNvPr>
          <p:cNvCxnSpPr>
            <a:cxnSpLocks/>
          </p:cNvCxnSpPr>
          <p:nvPr/>
        </p:nvCxnSpPr>
        <p:spPr>
          <a:xfrm flipV="1">
            <a:off x="7273198" y="3733014"/>
            <a:ext cx="0" cy="186650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84C618C4-55EF-4077-9FA6-5CEA480B7BB7}"/>
              </a:ext>
            </a:extLst>
          </p:cNvPr>
          <p:cNvCxnSpPr>
            <a:cxnSpLocks/>
          </p:cNvCxnSpPr>
          <p:nvPr/>
        </p:nvCxnSpPr>
        <p:spPr>
          <a:xfrm>
            <a:off x="7244917" y="3733014"/>
            <a:ext cx="72073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30DA3A7-4947-4A9D-9736-EDCBEB3A4908}"/>
              </a:ext>
            </a:extLst>
          </p:cNvPr>
          <p:cNvSpPr txBox="1"/>
          <p:nvPr/>
        </p:nvSpPr>
        <p:spPr>
          <a:xfrm>
            <a:off x="8061724" y="3390618"/>
            <a:ext cx="3797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la </a:t>
            </a:r>
            <a:r>
              <a:rPr lang="it-IT" dirty="0" err="1"/>
              <a:t>View</a:t>
            </a:r>
            <a:r>
              <a:rPr lang="it-IT" dirty="0"/>
              <a:t> gerarchicamente più alta: vi è definito l’oggetto </a:t>
            </a:r>
            <a:r>
              <a:rPr lang="it-IT" dirty="0" err="1"/>
              <a:t>nav</a:t>
            </a:r>
            <a:r>
              <a:rPr lang="it-IT" dirty="0"/>
              <a:t> (</a:t>
            </a:r>
            <a:r>
              <a:rPr lang="it-IT" dirty="0" err="1"/>
              <a:t>navigation</a:t>
            </a:r>
            <a:r>
              <a:rPr lang="it-IT" dirty="0"/>
              <a:t> bar) che permette di accedere alle </a:t>
            </a:r>
            <a:r>
              <a:rPr lang="it-IT" dirty="0" err="1"/>
              <a:t>view</a:t>
            </a:r>
            <a:r>
              <a:rPr lang="it-IT" dirty="0"/>
              <a:t> di rango inferiore.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386A8D3-5928-4177-BF81-F41AB7ECBA20}"/>
              </a:ext>
            </a:extLst>
          </p:cNvPr>
          <p:cNvCxnSpPr>
            <a:cxnSpLocks/>
          </p:cNvCxnSpPr>
          <p:nvPr/>
        </p:nvCxnSpPr>
        <p:spPr>
          <a:xfrm>
            <a:off x="3381080" y="5902751"/>
            <a:ext cx="458456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81D7C47-5B61-492D-A0E7-153FFEFEE067}"/>
              </a:ext>
            </a:extLst>
          </p:cNvPr>
          <p:cNvSpPr txBox="1"/>
          <p:nvPr/>
        </p:nvSpPr>
        <p:spPr>
          <a:xfrm>
            <a:off x="7993930" y="5164087"/>
            <a:ext cx="4023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la classe </a:t>
            </a:r>
            <a:r>
              <a:rPr lang="it-IT" dirty="0" err="1"/>
              <a:t>main</a:t>
            </a:r>
            <a:r>
              <a:rPr lang="it-IT" dirty="0"/>
              <a:t> di un progetto </a:t>
            </a:r>
            <a:r>
              <a:rPr lang="it-IT" dirty="0" err="1"/>
              <a:t>springboot</a:t>
            </a:r>
            <a:r>
              <a:rPr lang="it-IT" dirty="0"/>
              <a:t>: contiene indicazione sulla posizione dello stylesheet.css e il comando: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5846FCB-DD34-48BB-8DAA-F4B59C1FDF7E}"/>
              </a:ext>
            </a:extLst>
          </p:cNvPr>
          <p:cNvSpPr txBox="1"/>
          <p:nvPr/>
        </p:nvSpPr>
        <p:spPr>
          <a:xfrm>
            <a:off x="6055384" y="636441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SpringApplication.run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Application.class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7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42B82CBA-CA06-4BA5-A5F3-884701D7B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1" y="1437081"/>
            <a:ext cx="10335437" cy="309495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AF4510-9804-48CB-92A5-8F70D9DA4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1" y="340542"/>
            <a:ext cx="3767878" cy="89487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59A393-70DE-4606-A93F-6ADA0D08A241}"/>
              </a:ext>
            </a:extLst>
          </p:cNvPr>
          <p:cNvSpPr txBox="1"/>
          <p:nvPr/>
        </p:nvSpPr>
        <p:spPr>
          <a:xfrm>
            <a:off x="248784" y="4532033"/>
            <a:ext cx="3512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ira Sans" panose="020B0503050000020004" pitchFamily="34" charset="0"/>
              </a:rPr>
              <a:t>Una «ricetta» che permette di creare un’immagine. (il come)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ira Sans" panose="020B0503050000020004" pitchFamily="34" charset="0"/>
              </a:rPr>
              <a:t>Contiene tutte le informazioni necessarie per </a:t>
            </a:r>
            <a:r>
              <a:rPr lang="it-IT" dirty="0" err="1">
                <a:latin typeface="Fira Sans" panose="020B0503050000020004" pitchFamily="34" charset="0"/>
              </a:rPr>
              <a:t>ri</a:t>
            </a:r>
            <a:r>
              <a:rPr lang="it-IT" dirty="0">
                <a:latin typeface="Fira Sans" panose="020B0503050000020004" pitchFamily="34" charset="0"/>
              </a:rPr>
              <a:t>-creare </a:t>
            </a:r>
            <a:r>
              <a:rPr lang="it-IT" dirty="0" err="1">
                <a:latin typeface="Fira Sans" panose="020B0503050000020004" pitchFamily="34" charset="0"/>
              </a:rPr>
              <a:t>l’environment</a:t>
            </a:r>
            <a:r>
              <a:rPr lang="it-IT" dirty="0">
                <a:latin typeface="Fira Sans" panose="020B0503050000020004" pitchFamily="34" charset="0"/>
              </a:rPr>
              <a:t> originario in cui è stata sviluppata </a:t>
            </a:r>
            <a:r>
              <a:rPr lang="it-IT" dirty="0" err="1">
                <a:latin typeface="Fira Sans" panose="020B0503050000020004" pitchFamily="34" charset="0"/>
              </a:rPr>
              <a:t>un’app</a:t>
            </a:r>
            <a:r>
              <a:rPr lang="it-IT" dirty="0"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4F4DD5-BC9D-4152-AB60-FB5D5F7AFA42}"/>
              </a:ext>
            </a:extLst>
          </p:cNvPr>
          <p:cNvSpPr txBox="1"/>
          <p:nvPr/>
        </p:nvSpPr>
        <p:spPr>
          <a:xfrm>
            <a:off x="4016661" y="4532033"/>
            <a:ext cx="3767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ira Sans" panose="020B0503050000020004" pitchFamily="34" charset="0"/>
              </a:rPr>
              <a:t>Un’image</a:t>
            </a:r>
            <a:r>
              <a:rPr lang="it-IT" dirty="0">
                <a:latin typeface="Fira Sans" panose="020B0503050000020004" pitchFamily="34" charset="0"/>
              </a:rPr>
              <a:t> è un oggetto creabile da un </a:t>
            </a:r>
            <a:r>
              <a:rPr lang="it-IT" dirty="0" err="1">
                <a:latin typeface="Fira Sans" panose="020B0503050000020004" pitchFamily="34" charset="0"/>
              </a:rPr>
              <a:t>dockerfile</a:t>
            </a:r>
            <a:r>
              <a:rPr lang="it-IT" dirty="0">
                <a:latin typeface="Fira Sans" panose="020B0503050000020004" pitchFamily="34" charset="0"/>
              </a:rPr>
              <a:t> o </a:t>
            </a:r>
            <a:r>
              <a:rPr lang="it-IT" dirty="0" err="1">
                <a:latin typeface="Fira Sans" panose="020B0503050000020004" pitchFamily="34" charset="0"/>
              </a:rPr>
              <a:t>pullabile</a:t>
            </a:r>
            <a:r>
              <a:rPr lang="it-IT" dirty="0">
                <a:latin typeface="Fira Sans" panose="020B0503050000020004" pitchFamily="34" charset="0"/>
              </a:rPr>
              <a:t> da una repository dell’hub.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ira Sans" panose="020B0503050000020004" pitchFamily="34" charset="0"/>
              </a:rPr>
              <a:t>Il comando «</a:t>
            </a:r>
            <a:r>
              <a:rPr lang="it-IT" sz="1600" i="1" dirty="0" err="1">
                <a:latin typeface="Consolas" panose="020B0609020204030204" pitchFamily="49" charset="0"/>
              </a:rPr>
              <a:t>docker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latin typeface="Consolas" panose="020B0609020204030204" pitchFamily="49" charset="0"/>
              </a:rPr>
              <a:t>run</a:t>
            </a:r>
            <a:r>
              <a:rPr lang="it-IT" sz="1600" i="1" dirty="0">
                <a:latin typeface="Consolas" panose="020B0609020204030204" pitchFamily="49" charset="0"/>
              </a:rPr>
              <a:t> –d a/</a:t>
            </a:r>
            <a:r>
              <a:rPr lang="it-IT" sz="1600" i="1" dirty="0" err="1">
                <a:latin typeface="Consolas" panose="020B0609020204030204" pitchFamily="49" charset="0"/>
              </a:rPr>
              <a:t>b:latest</a:t>
            </a:r>
            <a:r>
              <a:rPr lang="it-IT" dirty="0">
                <a:latin typeface="Fira Sans" panose="020B0503050000020004" pitchFamily="34" charset="0"/>
              </a:rPr>
              <a:t>» permette di </a:t>
            </a:r>
            <a:r>
              <a:rPr lang="it-IT" dirty="0" err="1">
                <a:latin typeface="Fira Sans" panose="020B0503050000020004" pitchFamily="34" charset="0"/>
              </a:rPr>
              <a:t>runnare</a:t>
            </a:r>
            <a:r>
              <a:rPr lang="it-IT" dirty="0">
                <a:latin typeface="Fira Sans" panose="020B0503050000020004" pitchFamily="34" charset="0"/>
              </a:rPr>
              <a:t> un container basato </a:t>
            </a:r>
            <a:r>
              <a:rPr lang="it-IT" dirty="0" err="1">
                <a:latin typeface="Fira Sans" panose="020B0503050000020004" pitchFamily="34" charset="0"/>
              </a:rPr>
              <a:t>sull’imagine</a:t>
            </a:r>
            <a:r>
              <a:rPr lang="it-IT" dirty="0">
                <a:latin typeface="Fira Sans" panose="020B0503050000020004" pitchFamily="34" charset="0"/>
              </a:rPr>
              <a:t> b:latest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453078D-8457-46A3-AA5F-E8E77157023E}"/>
              </a:ext>
            </a:extLst>
          </p:cNvPr>
          <p:cNvSpPr txBox="1"/>
          <p:nvPr/>
        </p:nvSpPr>
        <p:spPr>
          <a:xfrm>
            <a:off x="8039906" y="4532033"/>
            <a:ext cx="37678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ira Sans" panose="020B0503050000020004" pitchFamily="34" charset="0"/>
              </a:rPr>
              <a:t>E’ un’istanza di </a:t>
            </a:r>
            <a:r>
              <a:rPr lang="it-IT" sz="1700" dirty="0" err="1">
                <a:latin typeface="Fira Sans" panose="020B0503050000020004" pitchFamily="34" charset="0"/>
              </a:rPr>
              <a:t>un’image</a:t>
            </a:r>
            <a:r>
              <a:rPr lang="it-IT" sz="1700" dirty="0"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ira Sans" panose="020B0503050000020004" pitchFamily="34" charset="0"/>
              </a:rPr>
              <a:t>Simili a VM, ma molto più performanti: più leggere, </a:t>
            </a:r>
            <a:r>
              <a:rPr lang="it-IT" sz="1700" dirty="0" err="1">
                <a:latin typeface="Fira Sans" panose="020B0503050000020004" pitchFamily="34" charset="0"/>
              </a:rPr>
              <a:t>runnabili</a:t>
            </a:r>
            <a:r>
              <a:rPr lang="it-IT" sz="1700" dirty="0">
                <a:latin typeface="Fira Sans" panose="020B0503050000020004" pitchFamily="34" charset="0"/>
              </a:rPr>
              <a:t> contemporaneamente e indipendenti.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rgbClr val="222222"/>
                </a:solidFill>
                <a:latin typeface="Fira Sans" panose="020B0503050000020004" pitchFamily="34" charset="0"/>
              </a:rPr>
              <a:t>P</a:t>
            </a:r>
            <a:r>
              <a:rPr lang="it-IT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ermette di far funzionare </a:t>
            </a:r>
            <a:r>
              <a:rPr lang="it-IT" sz="1700" b="0" i="0" dirty="0" err="1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un’app</a:t>
            </a:r>
            <a:r>
              <a:rPr lang="it-IT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 in modo corretto quando viene spostata tra diverse VM</a:t>
            </a:r>
            <a:endParaRPr lang="it-IT" sz="17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0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EA14B-3EEA-4340-95A4-5DBFD64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DOCKERFILE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628774-09E6-4591-83F2-2C4115E01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9" y="1621410"/>
            <a:ext cx="8153749" cy="468214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FFC92-CB62-44D9-902C-01C99F4BC950}"/>
              </a:ext>
            </a:extLst>
          </p:cNvPr>
          <p:cNvSpPr txBox="1"/>
          <p:nvPr/>
        </p:nvSpPr>
        <p:spPr>
          <a:xfrm rot="1146828">
            <a:off x="9238268" y="1786505"/>
            <a:ext cx="260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Il nostro </a:t>
            </a:r>
            <a:r>
              <a:rPr lang="it-IT" sz="2400" b="1" dirty="0" err="1">
                <a:solidFill>
                  <a:srgbClr val="C00000"/>
                </a:solidFill>
              </a:rPr>
              <a:t>Dockerfile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Google Shape;1171;p37">
            <a:extLst>
              <a:ext uri="{FF2B5EF4-FFF2-40B4-BE49-F238E27FC236}">
                <a16:creationId xmlns:a16="http://schemas.microsoft.com/office/drawing/2014/main" id="{8EB9A368-2455-424C-ACE1-7800366ECFA9}"/>
              </a:ext>
            </a:extLst>
          </p:cNvPr>
          <p:cNvSpPr/>
          <p:nvPr/>
        </p:nvSpPr>
        <p:spPr>
          <a:xfrm rot="2728949">
            <a:off x="8758163" y="1582191"/>
            <a:ext cx="952800" cy="2535598"/>
          </a:xfrm>
          <a:prstGeom prst="arc">
            <a:avLst>
              <a:gd name="adj1" fmla="val 16945066"/>
              <a:gd name="adj2" fmla="val 4540479"/>
            </a:avLst>
          </a:prstGeom>
          <a:noFill/>
          <a:ln w="57150" cap="flat" cmpd="sng">
            <a:solidFill>
              <a:srgbClr val="FF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37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2E5F448-1634-4EFE-BB1C-52283764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51" y="1057931"/>
            <a:ext cx="10104098" cy="6007545"/>
          </a:xfrm>
          <a:prstGeom prst="rect">
            <a:avLst/>
          </a:prstGeom>
        </p:spPr>
      </p:pic>
      <p:pic>
        <p:nvPicPr>
          <p:cNvPr id="13" name="Immagine 1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36FA0AF-E6C1-4424-81A4-59F650732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155" y="3079373"/>
            <a:ext cx="1985841" cy="66034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1E4EEC8-A907-4B49-9A3D-25879418226A}"/>
              </a:ext>
            </a:extLst>
          </p:cNvPr>
          <p:cNvSpPr txBox="1"/>
          <p:nvPr/>
        </p:nvSpPr>
        <p:spPr>
          <a:xfrm>
            <a:off x="0" y="4116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DEPLOYMENT DELLA WEB APP CON GLI HUBS</a:t>
            </a:r>
          </a:p>
        </p:txBody>
      </p:sp>
    </p:spTree>
    <p:extLst>
      <p:ext uri="{BB962C8B-B14F-4D97-AF65-F5344CB8AC3E}">
        <p14:creationId xmlns:p14="http://schemas.microsoft.com/office/powerpoint/2010/main" val="3262377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53"/>
          <p:cNvSpPr/>
          <p:nvPr/>
        </p:nvSpPr>
        <p:spPr>
          <a:xfrm rot="10800000">
            <a:off x="5962800" y="0"/>
            <a:ext cx="6229200" cy="6881600"/>
          </a:xfrm>
          <a:prstGeom prst="flowChartDelay">
            <a:avLst/>
          </a:prstGeom>
          <a:solidFill>
            <a:srgbClr val="448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2" name="Google Shape;1642;p53"/>
          <p:cNvSpPr/>
          <p:nvPr/>
        </p:nvSpPr>
        <p:spPr>
          <a:xfrm>
            <a:off x="10041400" y="5507800"/>
            <a:ext cx="1722400" cy="17224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3" name="Google Shape;1643;p53"/>
          <p:cNvSpPr/>
          <p:nvPr/>
        </p:nvSpPr>
        <p:spPr>
          <a:xfrm rot="-1949464">
            <a:off x="10448240" y="745754"/>
            <a:ext cx="2210853" cy="2210853"/>
          </a:xfrm>
          <a:prstGeom prst="rect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45" name="Google Shape;1645;p53"/>
          <p:cNvGrpSpPr/>
          <p:nvPr/>
        </p:nvGrpSpPr>
        <p:grpSpPr>
          <a:xfrm>
            <a:off x="1417367" y="1248265"/>
            <a:ext cx="5756616" cy="4378519"/>
            <a:chOff x="3422350" y="731675"/>
            <a:chExt cx="4831537" cy="3674898"/>
          </a:xfrm>
        </p:grpSpPr>
        <p:sp>
          <p:nvSpPr>
            <p:cNvPr id="1646" name="Google Shape;1646;p53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3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648" name="Google Shape;1648;p53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649" name="Google Shape;1649;p53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3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rgbClr val="A0A0A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3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3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3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3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3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3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3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69" name="Google Shape;1669;p53"/>
          <p:cNvSpPr txBox="1">
            <a:spLocks noGrp="1"/>
          </p:cNvSpPr>
          <p:nvPr>
            <p:ph type="subTitle" idx="1"/>
          </p:nvPr>
        </p:nvSpPr>
        <p:spPr>
          <a:xfrm>
            <a:off x="7397464" y="921980"/>
            <a:ext cx="2538484" cy="185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" sz="8000" dirty="0"/>
              <a:t>GCP</a:t>
            </a:r>
            <a:endParaRPr sz="8000" dirty="0"/>
          </a:p>
        </p:txBody>
      </p:sp>
      <p:sp>
        <p:nvSpPr>
          <p:cNvPr id="1670" name="Google Shape;1670;p53"/>
          <p:cNvSpPr txBox="1">
            <a:spLocks noGrp="1"/>
          </p:cNvSpPr>
          <p:nvPr>
            <p:ph type="subTitle" idx="2"/>
          </p:nvPr>
        </p:nvSpPr>
        <p:spPr>
          <a:xfrm>
            <a:off x="7443535" y="2633799"/>
            <a:ext cx="3650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t-IT" sz="2000" dirty="0">
                <a:solidFill>
                  <a:schemeClr val="bg1"/>
                </a:solidFill>
                <a:latin typeface="Fira Sans" panose="020B0503050000020004" pitchFamily="34" charset="0"/>
              </a:rPr>
              <a:t>E’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 una suite di servizi di cloud computing, che tra le altre cose, mette a disposizione VERTEX A.I. </a:t>
            </a:r>
            <a:r>
              <a:rPr lang="it-IT" sz="2000" dirty="0">
                <a:solidFill>
                  <a:schemeClr val="bg1"/>
                </a:solidFill>
                <a:latin typeface="Fira Sans" panose="020B0503050000020004" pitchFamily="34" charset="0"/>
              </a:rPr>
              <a:t>e CLOUD RUN, fondamentali per il nostro project.</a:t>
            </a:r>
            <a:endParaRPr sz="20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DE2018-84F0-4645-80DC-B620CCB75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07" y="1424802"/>
            <a:ext cx="5375316" cy="3267770"/>
          </a:xfrm>
          <a:prstGeom prst="rect">
            <a:avLst/>
          </a:prstGeom>
        </p:spPr>
      </p:pic>
      <p:sp>
        <p:nvSpPr>
          <p:cNvPr id="34" name="Google Shape;1171;p37">
            <a:extLst>
              <a:ext uri="{FF2B5EF4-FFF2-40B4-BE49-F238E27FC236}">
                <a16:creationId xmlns:a16="http://schemas.microsoft.com/office/drawing/2014/main" id="{5E4527A2-BE96-42C3-9CB5-2CF632CD1BB9}"/>
              </a:ext>
            </a:extLst>
          </p:cNvPr>
          <p:cNvSpPr/>
          <p:nvPr/>
        </p:nvSpPr>
        <p:spPr>
          <a:xfrm rot="2728949" flipH="1">
            <a:off x="2735448" y="386717"/>
            <a:ext cx="706602" cy="799918"/>
          </a:xfrm>
          <a:prstGeom prst="arc">
            <a:avLst>
              <a:gd name="adj1" fmla="val 16945066"/>
              <a:gd name="adj2" fmla="val 5469691"/>
            </a:avLst>
          </a:prstGeom>
          <a:noFill/>
          <a:ln w="57150" cap="flat" cmpd="sng">
            <a:solidFill>
              <a:schemeClr val="accent5">
                <a:lumMod val="50000"/>
              </a:schemeClr>
            </a:solidFill>
            <a:prstDash val="dash"/>
            <a:round/>
            <a:headEnd type="none" w="sm" len="sm"/>
            <a:tailEnd type="stealth" w="lg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1171;p37">
            <a:extLst>
              <a:ext uri="{FF2B5EF4-FFF2-40B4-BE49-F238E27FC236}">
                <a16:creationId xmlns:a16="http://schemas.microsoft.com/office/drawing/2014/main" id="{6B44A063-469F-4C53-8A46-0924D1667343}"/>
              </a:ext>
            </a:extLst>
          </p:cNvPr>
          <p:cNvSpPr/>
          <p:nvPr/>
        </p:nvSpPr>
        <p:spPr>
          <a:xfrm rot="5898781">
            <a:off x="3935706" y="-911343"/>
            <a:ext cx="952800" cy="2535598"/>
          </a:xfrm>
          <a:prstGeom prst="arc">
            <a:avLst>
              <a:gd name="adj1" fmla="val 16945066"/>
              <a:gd name="adj2" fmla="val 4540479"/>
            </a:avLst>
          </a:prstGeom>
          <a:noFill/>
          <a:ln w="57150" cap="flat" cmpd="sng">
            <a:solidFill>
              <a:schemeClr val="accent5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1171;p37">
            <a:extLst>
              <a:ext uri="{FF2B5EF4-FFF2-40B4-BE49-F238E27FC236}">
                <a16:creationId xmlns:a16="http://schemas.microsoft.com/office/drawing/2014/main" id="{84C58468-0F99-43BB-9C44-A7853F769BDE}"/>
              </a:ext>
            </a:extLst>
          </p:cNvPr>
          <p:cNvSpPr/>
          <p:nvPr/>
        </p:nvSpPr>
        <p:spPr>
          <a:xfrm rot="6848032" flipH="1">
            <a:off x="5330076" y="272732"/>
            <a:ext cx="2214361" cy="2535598"/>
          </a:xfrm>
          <a:prstGeom prst="arc">
            <a:avLst>
              <a:gd name="adj1" fmla="val 17866601"/>
              <a:gd name="adj2" fmla="val 4540479"/>
            </a:avLst>
          </a:prstGeom>
          <a:noFill/>
          <a:ln w="57150" cap="flat" cmpd="sng">
            <a:solidFill>
              <a:schemeClr val="accent5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134;p41">
            <a:extLst>
              <a:ext uri="{FF2B5EF4-FFF2-40B4-BE49-F238E27FC236}">
                <a16:creationId xmlns:a16="http://schemas.microsoft.com/office/drawing/2014/main" id="{EB7DF9FC-C3F7-4FBE-BA6B-007BFC450B94}"/>
              </a:ext>
            </a:extLst>
          </p:cNvPr>
          <p:cNvSpPr/>
          <p:nvPr/>
        </p:nvSpPr>
        <p:spPr>
          <a:xfrm>
            <a:off x="449878" y="713566"/>
            <a:ext cx="806274" cy="856699"/>
          </a:xfrm>
          <a:custGeom>
            <a:avLst/>
            <a:gdLst/>
            <a:ahLst/>
            <a:cxnLst/>
            <a:rect l="l" t="t" r="r" b="b"/>
            <a:pathLst>
              <a:path w="12280" h="13048" extrusionOk="0">
                <a:moveTo>
                  <a:pt x="12280" y="1"/>
                </a:moveTo>
                <a:lnTo>
                  <a:pt x="1" y="6822"/>
                </a:lnTo>
                <a:lnTo>
                  <a:pt x="1" y="13047"/>
                </a:lnTo>
                <a:lnTo>
                  <a:pt x="12280" y="6225"/>
                </a:lnTo>
                <a:lnTo>
                  <a:pt x="122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135;p41">
            <a:extLst>
              <a:ext uri="{FF2B5EF4-FFF2-40B4-BE49-F238E27FC236}">
                <a16:creationId xmlns:a16="http://schemas.microsoft.com/office/drawing/2014/main" id="{5128399A-4A2C-46A7-ADF2-1A7B8AC0F177}"/>
              </a:ext>
            </a:extLst>
          </p:cNvPr>
          <p:cNvSpPr/>
          <p:nvPr/>
        </p:nvSpPr>
        <p:spPr>
          <a:xfrm>
            <a:off x="444804" y="1976907"/>
            <a:ext cx="806274" cy="856633"/>
          </a:xfrm>
          <a:custGeom>
            <a:avLst/>
            <a:gdLst/>
            <a:ahLst/>
            <a:cxnLst/>
            <a:rect l="l" t="t" r="r" b="b"/>
            <a:pathLst>
              <a:path w="12280" h="13047" extrusionOk="0">
                <a:moveTo>
                  <a:pt x="12280" y="0"/>
                </a:moveTo>
                <a:lnTo>
                  <a:pt x="1" y="6823"/>
                </a:lnTo>
                <a:lnTo>
                  <a:pt x="1" y="13047"/>
                </a:lnTo>
                <a:lnTo>
                  <a:pt x="12280" y="6225"/>
                </a:lnTo>
                <a:lnTo>
                  <a:pt x="12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136;p41">
            <a:extLst>
              <a:ext uri="{FF2B5EF4-FFF2-40B4-BE49-F238E27FC236}">
                <a16:creationId xmlns:a16="http://schemas.microsoft.com/office/drawing/2014/main" id="{14CD79D0-8C96-40A0-B43A-A88D8FE08C9E}"/>
              </a:ext>
            </a:extLst>
          </p:cNvPr>
          <p:cNvSpPr/>
          <p:nvPr/>
        </p:nvSpPr>
        <p:spPr>
          <a:xfrm>
            <a:off x="447914" y="3079278"/>
            <a:ext cx="806274" cy="856699"/>
          </a:xfrm>
          <a:custGeom>
            <a:avLst/>
            <a:gdLst/>
            <a:ahLst/>
            <a:cxnLst/>
            <a:rect l="l" t="t" r="r" b="b"/>
            <a:pathLst>
              <a:path w="12280" h="13048" extrusionOk="0">
                <a:moveTo>
                  <a:pt x="12280" y="0"/>
                </a:moveTo>
                <a:lnTo>
                  <a:pt x="1" y="6823"/>
                </a:lnTo>
                <a:lnTo>
                  <a:pt x="1" y="13047"/>
                </a:lnTo>
                <a:lnTo>
                  <a:pt x="12280" y="6225"/>
                </a:lnTo>
                <a:lnTo>
                  <a:pt x="122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137;p41">
            <a:extLst>
              <a:ext uri="{FF2B5EF4-FFF2-40B4-BE49-F238E27FC236}">
                <a16:creationId xmlns:a16="http://schemas.microsoft.com/office/drawing/2014/main" id="{5DB2C783-8D9D-4841-99BD-4E5F493EF925}"/>
              </a:ext>
            </a:extLst>
          </p:cNvPr>
          <p:cNvSpPr/>
          <p:nvPr/>
        </p:nvSpPr>
        <p:spPr>
          <a:xfrm>
            <a:off x="447913" y="4078346"/>
            <a:ext cx="806274" cy="856699"/>
          </a:xfrm>
          <a:custGeom>
            <a:avLst/>
            <a:gdLst/>
            <a:ahLst/>
            <a:cxnLst/>
            <a:rect l="l" t="t" r="r" b="b"/>
            <a:pathLst>
              <a:path w="12280" h="13048" extrusionOk="0">
                <a:moveTo>
                  <a:pt x="12280" y="1"/>
                </a:moveTo>
                <a:lnTo>
                  <a:pt x="1" y="6822"/>
                </a:lnTo>
                <a:lnTo>
                  <a:pt x="1" y="13047"/>
                </a:lnTo>
                <a:lnTo>
                  <a:pt x="12280" y="6225"/>
                </a:lnTo>
                <a:lnTo>
                  <a:pt x="1228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138;p41">
            <a:extLst>
              <a:ext uri="{FF2B5EF4-FFF2-40B4-BE49-F238E27FC236}">
                <a16:creationId xmlns:a16="http://schemas.microsoft.com/office/drawing/2014/main" id="{887546B4-08CD-4CF2-A6D1-8B52D51D2025}"/>
              </a:ext>
            </a:extLst>
          </p:cNvPr>
          <p:cNvSpPr/>
          <p:nvPr/>
        </p:nvSpPr>
        <p:spPr>
          <a:xfrm>
            <a:off x="437414" y="5053444"/>
            <a:ext cx="806274" cy="856633"/>
          </a:xfrm>
          <a:custGeom>
            <a:avLst/>
            <a:gdLst/>
            <a:ahLst/>
            <a:cxnLst/>
            <a:rect l="l" t="t" r="r" b="b"/>
            <a:pathLst>
              <a:path w="12280" h="13047" extrusionOk="0">
                <a:moveTo>
                  <a:pt x="12280" y="0"/>
                </a:moveTo>
                <a:lnTo>
                  <a:pt x="1" y="6822"/>
                </a:lnTo>
                <a:lnTo>
                  <a:pt x="1" y="13047"/>
                </a:lnTo>
                <a:lnTo>
                  <a:pt x="12280" y="6224"/>
                </a:lnTo>
                <a:lnTo>
                  <a:pt x="122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140;p41">
            <a:extLst>
              <a:ext uri="{FF2B5EF4-FFF2-40B4-BE49-F238E27FC236}">
                <a16:creationId xmlns:a16="http://schemas.microsoft.com/office/drawing/2014/main" id="{B1318D7E-1E8E-46A0-A617-A79D798A5384}"/>
              </a:ext>
            </a:extLst>
          </p:cNvPr>
          <p:cNvSpPr/>
          <p:nvPr/>
        </p:nvSpPr>
        <p:spPr>
          <a:xfrm>
            <a:off x="449878" y="713566"/>
            <a:ext cx="806274" cy="856699"/>
          </a:xfrm>
          <a:custGeom>
            <a:avLst/>
            <a:gdLst/>
            <a:ahLst/>
            <a:cxnLst/>
            <a:rect l="l" t="t" r="r" b="b"/>
            <a:pathLst>
              <a:path w="12280" h="13048" extrusionOk="0">
                <a:moveTo>
                  <a:pt x="12280" y="1"/>
                </a:moveTo>
                <a:lnTo>
                  <a:pt x="1" y="6822"/>
                </a:lnTo>
                <a:lnTo>
                  <a:pt x="1" y="13047"/>
                </a:lnTo>
                <a:lnTo>
                  <a:pt x="12280" y="6225"/>
                </a:lnTo>
                <a:lnTo>
                  <a:pt x="12280" y="1"/>
                </a:lnTo>
                <a:close/>
              </a:path>
            </a:pathLst>
          </a:custGeom>
          <a:solidFill>
            <a:srgbClr val="595959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141;p41">
            <a:extLst>
              <a:ext uri="{FF2B5EF4-FFF2-40B4-BE49-F238E27FC236}">
                <a16:creationId xmlns:a16="http://schemas.microsoft.com/office/drawing/2014/main" id="{CE6D51B4-6413-495B-93D9-B467C0E23EFB}"/>
              </a:ext>
            </a:extLst>
          </p:cNvPr>
          <p:cNvSpPr/>
          <p:nvPr/>
        </p:nvSpPr>
        <p:spPr>
          <a:xfrm>
            <a:off x="1965" y="713566"/>
            <a:ext cx="1254190" cy="408718"/>
          </a:xfrm>
          <a:custGeom>
            <a:avLst/>
            <a:gdLst/>
            <a:ahLst/>
            <a:cxnLst/>
            <a:rect l="l" t="t" r="r" b="b"/>
            <a:pathLst>
              <a:path w="19102" h="6225" extrusionOk="0">
                <a:moveTo>
                  <a:pt x="0" y="1"/>
                </a:moveTo>
                <a:lnTo>
                  <a:pt x="19102" y="1"/>
                </a:lnTo>
                <a:lnTo>
                  <a:pt x="19102" y="6225"/>
                </a:lnTo>
                <a:lnTo>
                  <a:pt x="0" y="6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142;p41">
            <a:extLst>
              <a:ext uri="{FF2B5EF4-FFF2-40B4-BE49-F238E27FC236}">
                <a16:creationId xmlns:a16="http://schemas.microsoft.com/office/drawing/2014/main" id="{EE6E8AF7-152B-4F76-A0AF-F4F3655B43CA}"/>
              </a:ext>
            </a:extLst>
          </p:cNvPr>
          <p:cNvSpPr/>
          <p:nvPr/>
        </p:nvSpPr>
        <p:spPr>
          <a:xfrm>
            <a:off x="449877" y="1174818"/>
            <a:ext cx="3787453" cy="565508"/>
          </a:xfrm>
          <a:custGeom>
            <a:avLst/>
            <a:gdLst/>
            <a:ahLst/>
            <a:cxnLst/>
            <a:rect l="l" t="t" r="r" b="b"/>
            <a:pathLst>
              <a:path w="57685" h="8613" extrusionOk="0">
                <a:moveTo>
                  <a:pt x="57685" y="4307"/>
                </a:moveTo>
                <a:lnTo>
                  <a:pt x="50226" y="0"/>
                </a:lnTo>
                <a:lnTo>
                  <a:pt x="50226" y="1194"/>
                </a:lnTo>
                <a:lnTo>
                  <a:pt x="1" y="1194"/>
                </a:lnTo>
                <a:lnTo>
                  <a:pt x="1" y="7419"/>
                </a:lnTo>
                <a:lnTo>
                  <a:pt x="50226" y="7419"/>
                </a:lnTo>
                <a:lnTo>
                  <a:pt x="50226" y="86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143;p41">
            <a:extLst>
              <a:ext uri="{FF2B5EF4-FFF2-40B4-BE49-F238E27FC236}">
                <a16:creationId xmlns:a16="http://schemas.microsoft.com/office/drawing/2014/main" id="{97CF5FCE-8DC2-4DD5-9036-3B319EE4DACB}"/>
              </a:ext>
            </a:extLst>
          </p:cNvPr>
          <p:cNvSpPr/>
          <p:nvPr/>
        </p:nvSpPr>
        <p:spPr>
          <a:xfrm>
            <a:off x="444804" y="1976907"/>
            <a:ext cx="806274" cy="856633"/>
          </a:xfrm>
          <a:custGeom>
            <a:avLst/>
            <a:gdLst/>
            <a:ahLst/>
            <a:cxnLst/>
            <a:rect l="l" t="t" r="r" b="b"/>
            <a:pathLst>
              <a:path w="12280" h="13047" extrusionOk="0">
                <a:moveTo>
                  <a:pt x="12280" y="0"/>
                </a:moveTo>
                <a:lnTo>
                  <a:pt x="1" y="6823"/>
                </a:lnTo>
                <a:lnTo>
                  <a:pt x="1" y="13047"/>
                </a:lnTo>
                <a:lnTo>
                  <a:pt x="12280" y="6225"/>
                </a:lnTo>
                <a:lnTo>
                  <a:pt x="12280" y="0"/>
                </a:lnTo>
                <a:close/>
              </a:path>
            </a:pathLst>
          </a:custGeom>
          <a:solidFill>
            <a:srgbClr val="595959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144;p41">
            <a:extLst>
              <a:ext uri="{FF2B5EF4-FFF2-40B4-BE49-F238E27FC236}">
                <a16:creationId xmlns:a16="http://schemas.microsoft.com/office/drawing/2014/main" id="{2D62B0F3-CF30-479D-AADE-9F0D8BCF32B6}"/>
              </a:ext>
            </a:extLst>
          </p:cNvPr>
          <p:cNvSpPr/>
          <p:nvPr/>
        </p:nvSpPr>
        <p:spPr>
          <a:xfrm>
            <a:off x="-3109" y="1976907"/>
            <a:ext cx="1254190" cy="408784"/>
          </a:xfrm>
          <a:custGeom>
            <a:avLst/>
            <a:gdLst/>
            <a:ahLst/>
            <a:cxnLst/>
            <a:rect l="l" t="t" r="r" b="b"/>
            <a:pathLst>
              <a:path w="19102" h="6226" extrusionOk="0">
                <a:moveTo>
                  <a:pt x="0" y="0"/>
                </a:moveTo>
                <a:lnTo>
                  <a:pt x="19102" y="0"/>
                </a:lnTo>
                <a:lnTo>
                  <a:pt x="19102" y="6225"/>
                </a:lnTo>
                <a:lnTo>
                  <a:pt x="0" y="62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45;p41">
            <a:extLst>
              <a:ext uri="{FF2B5EF4-FFF2-40B4-BE49-F238E27FC236}">
                <a16:creationId xmlns:a16="http://schemas.microsoft.com/office/drawing/2014/main" id="{3A33C262-DFEA-4EC6-916E-2E261264D51C}"/>
              </a:ext>
            </a:extLst>
          </p:cNvPr>
          <p:cNvSpPr/>
          <p:nvPr/>
        </p:nvSpPr>
        <p:spPr>
          <a:xfrm>
            <a:off x="4857685" y="2387082"/>
            <a:ext cx="3787453" cy="592084"/>
          </a:xfrm>
          <a:custGeom>
            <a:avLst/>
            <a:gdLst/>
            <a:ahLst/>
            <a:cxnLst/>
            <a:rect l="l" t="t" r="r" b="b"/>
            <a:pathLst>
              <a:path w="57685" h="8613" extrusionOk="0">
                <a:moveTo>
                  <a:pt x="57685" y="4307"/>
                </a:moveTo>
                <a:lnTo>
                  <a:pt x="50226" y="1"/>
                </a:lnTo>
                <a:lnTo>
                  <a:pt x="50226" y="1195"/>
                </a:lnTo>
                <a:lnTo>
                  <a:pt x="1" y="1195"/>
                </a:lnTo>
                <a:lnTo>
                  <a:pt x="1" y="7419"/>
                </a:lnTo>
                <a:lnTo>
                  <a:pt x="50226" y="7419"/>
                </a:lnTo>
                <a:lnTo>
                  <a:pt x="50226" y="86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146;p41">
            <a:extLst>
              <a:ext uri="{FF2B5EF4-FFF2-40B4-BE49-F238E27FC236}">
                <a16:creationId xmlns:a16="http://schemas.microsoft.com/office/drawing/2014/main" id="{CEE1BC82-2433-4D58-90EA-A48E06746381}"/>
              </a:ext>
            </a:extLst>
          </p:cNvPr>
          <p:cNvSpPr/>
          <p:nvPr/>
        </p:nvSpPr>
        <p:spPr>
          <a:xfrm>
            <a:off x="447914" y="3079278"/>
            <a:ext cx="806274" cy="856699"/>
          </a:xfrm>
          <a:custGeom>
            <a:avLst/>
            <a:gdLst/>
            <a:ahLst/>
            <a:cxnLst/>
            <a:rect l="l" t="t" r="r" b="b"/>
            <a:pathLst>
              <a:path w="12280" h="13048" extrusionOk="0">
                <a:moveTo>
                  <a:pt x="12280" y="0"/>
                </a:moveTo>
                <a:lnTo>
                  <a:pt x="1" y="6823"/>
                </a:lnTo>
                <a:lnTo>
                  <a:pt x="1" y="13047"/>
                </a:lnTo>
                <a:lnTo>
                  <a:pt x="12280" y="6225"/>
                </a:lnTo>
                <a:lnTo>
                  <a:pt x="12280" y="0"/>
                </a:lnTo>
                <a:close/>
              </a:path>
            </a:pathLst>
          </a:custGeom>
          <a:solidFill>
            <a:srgbClr val="595959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148;p41">
            <a:extLst>
              <a:ext uri="{FF2B5EF4-FFF2-40B4-BE49-F238E27FC236}">
                <a16:creationId xmlns:a16="http://schemas.microsoft.com/office/drawing/2014/main" id="{0E0E0E42-2116-4B46-B631-557ED4FACABC}"/>
              </a:ext>
            </a:extLst>
          </p:cNvPr>
          <p:cNvSpPr/>
          <p:nvPr/>
        </p:nvSpPr>
        <p:spPr>
          <a:xfrm>
            <a:off x="447911" y="3501625"/>
            <a:ext cx="2995085" cy="565639"/>
          </a:xfrm>
          <a:custGeom>
            <a:avLst/>
            <a:gdLst/>
            <a:ahLst/>
            <a:cxnLst/>
            <a:rect l="l" t="t" r="r" b="b"/>
            <a:pathLst>
              <a:path w="57685" h="8615" extrusionOk="0">
                <a:moveTo>
                  <a:pt x="57685" y="4308"/>
                </a:moveTo>
                <a:lnTo>
                  <a:pt x="50226" y="1"/>
                </a:lnTo>
                <a:lnTo>
                  <a:pt x="50226" y="1196"/>
                </a:lnTo>
                <a:lnTo>
                  <a:pt x="1" y="1196"/>
                </a:lnTo>
                <a:lnTo>
                  <a:pt x="1" y="7420"/>
                </a:lnTo>
                <a:lnTo>
                  <a:pt x="50226" y="7420"/>
                </a:lnTo>
                <a:lnTo>
                  <a:pt x="50226" y="86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149;p41">
            <a:extLst>
              <a:ext uri="{FF2B5EF4-FFF2-40B4-BE49-F238E27FC236}">
                <a16:creationId xmlns:a16="http://schemas.microsoft.com/office/drawing/2014/main" id="{1709014B-D721-49EC-AA93-3715EE9C6788}"/>
              </a:ext>
            </a:extLst>
          </p:cNvPr>
          <p:cNvSpPr/>
          <p:nvPr/>
        </p:nvSpPr>
        <p:spPr>
          <a:xfrm>
            <a:off x="447913" y="4078346"/>
            <a:ext cx="806274" cy="856699"/>
          </a:xfrm>
          <a:custGeom>
            <a:avLst/>
            <a:gdLst/>
            <a:ahLst/>
            <a:cxnLst/>
            <a:rect l="l" t="t" r="r" b="b"/>
            <a:pathLst>
              <a:path w="12280" h="13048" extrusionOk="0">
                <a:moveTo>
                  <a:pt x="12280" y="1"/>
                </a:moveTo>
                <a:lnTo>
                  <a:pt x="1" y="6822"/>
                </a:lnTo>
                <a:lnTo>
                  <a:pt x="1" y="13047"/>
                </a:lnTo>
                <a:lnTo>
                  <a:pt x="12280" y="6225"/>
                </a:lnTo>
                <a:lnTo>
                  <a:pt x="12280" y="1"/>
                </a:lnTo>
                <a:close/>
              </a:path>
            </a:pathLst>
          </a:custGeom>
          <a:solidFill>
            <a:srgbClr val="595959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150;p41">
            <a:extLst>
              <a:ext uri="{FF2B5EF4-FFF2-40B4-BE49-F238E27FC236}">
                <a16:creationId xmlns:a16="http://schemas.microsoft.com/office/drawing/2014/main" id="{C6BDE21D-3D3D-4234-9063-871F6F14B027}"/>
              </a:ext>
            </a:extLst>
          </p:cNvPr>
          <p:cNvSpPr/>
          <p:nvPr/>
        </p:nvSpPr>
        <p:spPr>
          <a:xfrm>
            <a:off x="0" y="4078346"/>
            <a:ext cx="1254190" cy="408718"/>
          </a:xfrm>
          <a:custGeom>
            <a:avLst/>
            <a:gdLst/>
            <a:ahLst/>
            <a:cxnLst/>
            <a:rect l="l" t="t" r="r" b="b"/>
            <a:pathLst>
              <a:path w="19102" h="6225" extrusionOk="0">
                <a:moveTo>
                  <a:pt x="0" y="1"/>
                </a:moveTo>
                <a:lnTo>
                  <a:pt x="19102" y="1"/>
                </a:lnTo>
                <a:lnTo>
                  <a:pt x="19102" y="6225"/>
                </a:lnTo>
                <a:lnTo>
                  <a:pt x="0" y="62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151;p41">
            <a:extLst>
              <a:ext uri="{FF2B5EF4-FFF2-40B4-BE49-F238E27FC236}">
                <a16:creationId xmlns:a16="http://schemas.microsoft.com/office/drawing/2014/main" id="{02690F5D-108D-4E82-9968-430CF65A7457}"/>
              </a:ext>
            </a:extLst>
          </p:cNvPr>
          <p:cNvSpPr/>
          <p:nvPr/>
        </p:nvSpPr>
        <p:spPr>
          <a:xfrm>
            <a:off x="4466809" y="4515057"/>
            <a:ext cx="3787453" cy="565508"/>
          </a:xfrm>
          <a:custGeom>
            <a:avLst/>
            <a:gdLst/>
            <a:ahLst/>
            <a:cxnLst/>
            <a:rect l="l" t="t" r="r" b="b"/>
            <a:pathLst>
              <a:path w="57685" h="8613" extrusionOk="0">
                <a:moveTo>
                  <a:pt x="57685" y="4307"/>
                </a:moveTo>
                <a:lnTo>
                  <a:pt x="50226" y="0"/>
                </a:lnTo>
                <a:lnTo>
                  <a:pt x="50226" y="1194"/>
                </a:lnTo>
                <a:lnTo>
                  <a:pt x="1" y="1194"/>
                </a:lnTo>
                <a:lnTo>
                  <a:pt x="1" y="7419"/>
                </a:lnTo>
                <a:lnTo>
                  <a:pt x="50226" y="7419"/>
                </a:lnTo>
                <a:lnTo>
                  <a:pt x="50226" y="86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152;p41">
            <a:extLst>
              <a:ext uri="{FF2B5EF4-FFF2-40B4-BE49-F238E27FC236}">
                <a16:creationId xmlns:a16="http://schemas.microsoft.com/office/drawing/2014/main" id="{E6BF252B-3D2F-41FF-A476-546DD4A7820A}"/>
              </a:ext>
            </a:extLst>
          </p:cNvPr>
          <p:cNvSpPr/>
          <p:nvPr/>
        </p:nvSpPr>
        <p:spPr>
          <a:xfrm>
            <a:off x="437414" y="5053444"/>
            <a:ext cx="806274" cy="856633"/>
          </a:xfrm>
          <a:custGeom>
            <a:avLst/>
            <a:gdLst/>
            <a:ahLst/>
            <a:cxnLst/>
            <a:rect l="l" t="t" r="r" b="b"/>
            <a:pathLst>
              <a:path w="12280" h="13047" extrusionOk="0">
                <a:moveTo>
                  <a:pt x="12280" y="0"/>
                </a:moveTo>
                <a:lnTo>
                  <a:pt x="1" y="6822"/>
                </a:lnTo>
                <a:lnTo>
                  <a:pt x="1" y="13047"/>
                </a:lnTo>
                <a:lnTo>
                  <a:pt x="12280" y="6224"/>
                </a:lnTo>
                <a:lnTo>
                  <a:pt x="12280" y="0"/>
                </a:lnTo>
                <a:close/>
              </a:path>
            </a:pathLst>
          </a:custGeom>
          <a:solidFill>
            <a:srgbClr val="595959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154;p41">
            <a:extLst>
              <a:ext uri="{FF2B5EF4-FFF2-40B4-BE49-F238E27FC236}">
                <a16:creationId xmlns:a16="http://schemas.microsoft.com/office/drawing/2014/main" id="{B70B292D-3A2F-4A3E-8AF9-4412FEA774F3}"/>
              </a:ext>
            </a:extLst>
          </p:cNvPr>
          <p:cNvSpPr/>
          <p:nvPr/>
        </p:nvSpPr>
        <p:spPr>
          <a:xfrm>
            <a:off x="444800" y="5501293"/>
            <a:ext cx="3780067" cy="565508"/>
          </a:xfrm>
          <a:custGeom>
            <a:avLst/>
            <a:gdLst/>
            <a:ahLst/>
            <a:cxnLst/>
            <a:rect l="l" t="t" r="r" b="b"/>
            <a:pathLst>
              <a:path w="57685" h="8613" extrusionOk="0">
                <a:moveTo>
                  <a:pt x="57685" y="4307"/>
                </a:moveTo>
                <a:lnTo>
                  <a:pt x="50226" y="1"/>
                </a:lnTo>
                <a:lnTo>
                  <a:pt x="50226" y="1195"/>
                </a:lnTo>
                <a:lnTo>
                  <a:pt x="1" y="1195"/>
                </a:lnTo>
                <a:lnTo>
                  <a:pt x="1" y="7420"/>
                </a:lnTo>
                <a:lnTo>
                  <a:pt x="50226" y="7420"/>
                </a:lnTo>
                <a:lnTo>
                  <a:pt x="50226" y="86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Immagine 91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FB415177-01FB-4913-8E5A-BA286E316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713" y="225436"/>
            <a:ext cx="2576335" cy="856699"/>
          </a:xfrm>
          <a:prstGeom prst="rect">
            <a:avLst/>
          </a:prstGeom>
        </p:spPr>
      </p:pic>
      <p:pic>
        <p:nvPicPr>
          <p:cNvPr id="94" name="Immagine 9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339A120-397D-4585-8D1D-BC81151F4E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" t="12280" r="7426" b="15279"/>
          <a:stretch/>
        </p:blipFill>
        <p:spPr>
          <a:xfrm>
            <a:off x="8929223" y="1335065"/>
            <a:ext cx="2105781" cy="828285"/>
          </a:xfrm>
          <a:prstGeom prst="rect">
            <a:avLst/>
          </a:prstGeom>
        </p:spPr>
      </p:pic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5B4EF93-8440-4095-87B8-0C2578E14B6A}"/>
              </a:ext>
            </a:extLst>
          </p:cNvPr>
          <p:cNvSpPr txBox="1"/>
          <p:nvPr/>
        </p:nvSpPr>
        <p:spPr>
          <a:xfrm>
            <a:off x="4245986" y="1122284"/>
            <a:ext cx="394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 Text"/>
              </a:rPr>
              <a:t>“Cloud Run is 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Google Sans Text"/>
              </a:rPr>
              <a:t>a managed compute platform that enables you to run containers that are invocable via requests or events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 Text"/>
              </a:rPr>
              <a:t>.” cit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oogle Sans Text"/>
              </a:rPr>
              <a:t>.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 Text"/>
              </a:rPr>
              <a:t>Google 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Google Shape;1144;p41">
            <a:extLst>
              <a:ext uri="{FF2B5EF4-FFF2-40B4-BE49-F238E27FC236}">
                <a16:creationId xmlns:a16="http://schemas.microsoft.com/office/drawing/2014/main" id="{9E58537B-BD60-478F-8277-3DFCA64996B8}"/>
              </a:ext>
            </a:extLst>
          </p:cNvPr>
          <p:cNvSpPr/>
          <p:nvPr/>
        </p:nvSpPr>
        <p:spPr>
          <a:xfrm>
            <a:off x="444801" y="2476956"/>
            <a:ext cx="4696969" cy="423190"/>
          </a:xfrm>
          <a:custGeom>
            <a:avLst/>
            <a:gdLst/>
            <a:ahLst/>
            <a:cxnLst/>
            <a:rect l="l" t="t" r="r" b="b"/>
            <a:pathLst>
              <a:path w="19102" h="6226" extrusionOk="0">
                <a:moveTo>
                  <a:pt x="0" y="0"/>
                </a:moveTo>
                <a:lnTo>
                  <a:pt x="19102" y="0"/>
                </a:lnTo>
                <a:lnTo>
                  <a:pt x="19102" y="6225"/>
                </a:lnTo>
                <a:lnTo>
                  <a:pt x="0" y="62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DF227B2-8AAC-4420-9990-8749DA66E3DC}"/>
              </a:ext>
            </a:extLst>
          </p:cNvPr>
          <p:cNvSpPr txBox="1"/>
          <p:nvPr/>
        </p:nvSpPr>
        <p:spPr>
          <a:xfrm>
            <a:off x="8929223" y="2199443"/>
            <a:ext cx="2633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E’ la versione di GCP del Docker Hub: è una repository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 che contiene images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pullabili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runnabili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Google Shape;1147;p41">
            <a:extLst>
              <a:ext uri="{FF2B5EF4-FFF2-40B4-BE49-F238E27FC236}">
                <a16:creationId xmlns:a16="http://schemas.microsoft.com/office/drawing/2014/main" id="{371A33F8-BF3D-4EDB-885D-B9A984BEE7C0}"/>
              </a:ext>
            </a:extLst>
          </p:cNvPr>
          <p:cNvSpPr/>
          <p:nvPr/>
        </p:nvSpPr>
        <p:spPr>
          <a:xfrm>
            <a:off x="-10499" y="3039960"/>
            <a:ext cx="1254190" cy="408784"/>
          </a:xfrm>
          <a:custGeom>
            <a:avLst/>
            <a:gdLst/>
            <a:ahLst/>
            <a:cxnLst/>
            <a:rect l="l" t="t" r="r" b="b"/>
            <a:pathLst>
              <a:path w="19102" h="6226" extrusionOk="0">
                <a:moveTo>
                  <a:pt x="0" y="0"/>
                </a:moveTo>
                <a:lnTo>
                  <a:pt x="19102" y="0"/>
                </a:lnTo>
                <a:lnTo>
                  <a:pt x="19102" y="6225"/>
                </a:lnTo>
                <a:lnTo>
                  <a:pt x="0" y="62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Immagine 98">
            <a:extLst>
              <a:ext uri="{FF2B5EF4-FFF2-40B4-BE49-F238E27FC236}">
                <a16:creationId xmlns:a16="http://schemas.microsoft.com/office/drawing/2014/main" id="{0993EABA-C4E7-4933-A22C-6C6878A27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61" y="2997401"/>
            <a:ext cx="2230645" cy="592084"/>
          </a:xfrm>
          <a:prstGeom prst="rect">
            <a:avLst/>
          </a:prstGeom>
        </p:spPr>
      </p:pic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767BAABC-B72A-482B-9ACB-B8ACCA53B036}"/>
              </a:ext>
            </a:extLst>
          </p:cNvPr>
          <p:cNvSpPr txBox="1"/>
          <p:nvPr/>
        </p:nvSpPr>
        <p:spPr>
          <a:xfrm>
            <a:off x="3442996" y="3590444"/>
            <a:ext cx="316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Crea modelli I.A. risparmiandoti di scrivere codice </a:t>
            </a:r>
          </a:p>
        </p:txBody>
      </p:sp>
      <p:sp>
        <p:nvSpPr>
          <p:cNvPr id="101" name="Google Shape;1150;p41">
            <a:extLst>
              <a:ext uri="{FF2B5EF4-FFF2-40B4-BE49-F238E27FC236}">
                <a16:creationId xmlns:a16="http://schemas.microsoft.com/office/drawing/2014/main" id="{CF88AF2F-23C3-4660-A059-3D765F1394A9}"/>
              </a:ext>
            </a:extLst>
          </p:cNvPr>
          <p:cNvSpPr/>
          <p:nvPr/>
        </p:nvSpPr>
        <p:spPr>
          <a:xfrm>
            <a:off x="444800" y="4595330"/>
            <a:ext cx="5097626" cy="408718"/>
          </a:xfrm>
          <a:custGeom>
            <a:avLst/>
            <a:gdLst/>
            <a:ahLst/>
            <a:cxnLst/>
            <a:rect l="l" t="t" r="r" b="b"/>
            <a:pathLst>
              <a:path w="19102" h="6225" extrusionOk="0">
                <a:moveTo>
                  <a:pt x="0" y="1"/>
                </a:moveTo>
                <a:lnTo>
                  <a:pt x="19102" y="1"/>
                </a:lnTo>
                <a:lnTo>
                  <a:pt x="19102" y="6225"/>
                </a:lnTo>
                <a:lnTo>
                  <a:pt x="0" y="62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magine 102">
            <a:extLst>
              <a:ext uri="{FF2B5EF4-FFF2-40B4-BE49-F238E27FC236}">
                <a16:creationId xmlns:a16="http://schemas.microsoft.com/office/drawing/2014/main" id="{3A4203AC-9722-4E7D-ABC4-7BC504AA7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35" y="3784444"/>
            <a:ext cx="2192454" cy="646331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AF09619-9256-40F7-815B-719D307ED994}"/>
              </a:ext>
            </a:extLst>
          </p:cNvPr>
          <p:cNvSpPr txBox="1"/>
          <p:nvPr/>
        </p:nvSpPr>
        <p:spPr>
          <a:xfrm>
            <a:off x="8240841" y="4349598"/>
            <a:ext cx="3321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Permette di accedere ai log della web app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deployata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, conoscendo traffico in entrata ed eventuali errori in esecuzione </a:t>
            </a:r>
          </a:p>
        </p:txBody>
      </p:sp>
      <p:sp>
        <p:nvSpPr>
          <p:cNvPr id="77" name="Google Shape;1153;p41">
            <a:extLst>
              <a:ext uri="{FF2B5EF4-FFF2-40B4-BE49-F238E27FC236}">
                <a16:creationId xmlns:a16="http://schemas.microsoft.com/office/drawing/2014/main" id="{27B8D94B-5223-447F-A9A1-7EEB986C915D}"/>
              </a:ext>
            </a:extLst>
          </p:cNvPr>
          <p:cNvSpPr/>
          <p:nvPr/>
        </p:nvSpPr>
        <p:spPr>
          <a:xfrm>
            <a:off x="-10499" y="5053444"/>
            <a:ext cx="1254190" cy="408718"/>
          </a:xfrm>
          <a:custGeom>
            <a:avLst/>
            <a:gdLst/>
            <a:ahLst/>
            <a:cxnLst/>
            <a:rect l="l" t="t" r="r" b="b"/>
            <a:pathLst>
              <a:path w="19102" h="6225" extrusionOk="0">
                <a:moveTo>
                  <a:pt x="0" y="0"/>
                </a:moveTo>
                <a:lnTo>
                  <a:pt x="19102" y="0"/>
                </a:lnTo>
                <a:lnTo>
                  <a:pt x="19102" y="6224"/>
                </a:lnTo>
                <a:lnTo>
                  <a:pt x="0" y="62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Immagine 105">
            <a:extLst>
              <a:ext uri="{FF2B5EF4-FFF2-40B4-BE49-F238E27FC236}">
                <a16:creationId xmlns:a16="http://schemas.microsoft.com/office/drawing/2014/main" id="{22AAC5EB-8383-4283-88A2-D5C7327EB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71" y="5530651"/>
            <a:ext cx="2127277" cy="5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5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74CE24-0C6E-4BEA-BDDF-7BA89BD78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4" b="2"/>
          <a:stretch/>
        </p:blipFill>
        <p:spPr>
          <a:xfrm>
            <a:off x="5150497" y="0"/>
            <a:ext cx="7041502" cy="702018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4387A2-A8B0-4253-863D-E0BC09BD383F}"/>
              </a:ext>
            </a:extLst>
          </p:cNvPr>
          <p:cNvSpPr txBox="1"/>
          <p:nvPr/>
        </p:nvSpPr>
        <p:spPr>
          <a:xfrm>
            <a:off x="349897" y="391432"/>
            <a:ext cx="9601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«L’UNICA COSA CHE </a:t>
            </a:r>
          </a:p>
          <a:p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DOVEVATE FARE </a:t>
            </a:r>
          </a:p>
          <a:p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E’ SCRIVERE IL </a:t>
            </a:r>
          </a:p>
          <a:p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SOURCE CODE </a:t>
            </a:r>
          </a:p>
          <a:p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 CARICARLO </a:t>
            </a:r>
          </a:p>
          <a:p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 GITHUB»</a:t>
            </a:r>
          </a:p>
        </p:txBody>
      </p:sp>
    </p:spTree>
    <p:extLst>
      <p:ext uri="{BB962C8B-B14F-4D97-AF65-F5344CB8AC3E}">
        <p14:creationId xmlns:p14="http://schemas.microsoft.com/office/powerpoint/2010/main" val="428550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D4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7E9AE969-00B8-4B13-AA02-E025E5CC4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683258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686E08-ADC4-406D-B4FA-1536E65A5AF4}"/>
              </a:ext>
            </a:extLst>
          </p:cNvPr>
          <p:cNvSpPr txBox="1"/>
          <p:nvPr/>
        </p:nvSpPr>
        <p:spPr>
          <a:xfrm>
            <a:off x="1315560" y="258519"/>
            <a:ext cx="3486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755780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EB1FA-DBD5-4AB4-9F88-4388EC78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TESTING</a:t>
            </a:r>
            <a:endParaRPr lang="it-IT" dirty="0">
              <a:latin typeface="Arial Rounded MT Bold" panose="020F0704030504030204" pitchFamily="34" charset="0"/>
            </a:endParaRP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708F7AC0-7C9F-41E2-AE77-3B5A27477F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98" y="3662345"/>
            <a:ext cx="2810121" cy="2810121"/>
          </a:xfr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593086D8-7A9E-4308-8C1E-0E5E401DD1A0}"/>
              </a:ext>
            </a:extLst>
          </p:cNvPr>
          <p:cNvGrpSpPr/>
          <p:nvPr/>
        </p:nvGrpSpPr>
        <p:grpSpPr>
          <a:xfrm>
            <a:off x="390422" y="2144106"/>
            <a:ext cx="4982076" cy="1284894"/>
            <a:chOff x="22861" y="661174"/>
            <a:chExt cx="4982076" cy="1284894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7B367BAF-06A8-49A5-814E-5B78F94A3DD0}"/>
                </a:ext>
              </a:extLst>
            </p:cNvPr>
            <p:cNvSpPr/>
            <p:nvPr/>
          </p:nvSpPr>
          <p:spPr>
            <a:xfrm>
              <a:off x="22861" y="661174"/>
              <a:ext cx="4982076" cy="128489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FD840DB-E12A-428D-873C-7A87D6D3CE41}"/>
                </a:ext>
              </a:extLst>
            </p:cNvPr>
            <p:cNvSpPr txBox="1"/>
            <p:nvPr/>
          </p:nvSpPr>
          <p:spPr>
            <a:xfrm>
              <a:off x="85584" y="723897"/>
              <a:ext cx="4856630" cy="1159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 dirty="0"/>
                <a:t>Identificazione corretta di almeno 85 di 100 input inseriti dagli utenti.</a:t>
              </a:r>
              <a:endParaRPr lang="en-US" sz="2400" kern="1200" dirty="0"/>
            </a:p>
          </p:txBody>
        </p:sp>
      </p:grpSp>
      <p:sp>
        <p:nvSpPr>
          <p:cNvPr id="19" name="Google Shape;1171;p37">
            <a:extLst>
              <a:ext uri="{FF2B5EF4-FFF2-40B4-BE49-F238E27FC236}">
                <a16:creationId xmlns:a16="http://schemas.microsoft.com/office/drawing/2014/main" id="{2FEA336E-C941-4A11-8C69-5253AB0B2E7E}"/>
              </a:ext>
            </a:extLst>
          </p:cNvPr>
          <p:cNvSpPr/>
          <p:nvPr/>
        </p:nvSpPr>
        <p:spPr>
          <a:xfrm rot="17844186" flipH="1">
            <a:off x="3675409" y="2560143"/>
            <a:ext cx="1388197" cy="3093234"/>
          </a:xfrm>
          <a:prstGeom prst="arc">
            <a:avLst>
              <a:gd name="adj1" fmla="val 16945066"/>
              <a:gd name="adj2" fmla="val 4470017"/>
            </a:avLst>
          </a:prstGeom>
          <a:noFill/>
          <a:ln w="101600" cap="flat" cmpd="sng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sm" len="sm"/>
            <a:tailEnd type="stealth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ACCE548-4E75-43C9-BFD2-C7B3A42C13A4}"/>
              </a:ext>
            </a:extLst>
          </p:cNvPr>
          <p:cNvSpPr txBox="1"/>
          <p:nvPr/>
        </p:nvSpPr>
        <p:spPr>
          <a:xfrm>
            <a:off x="5735445" y="4973137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Fira Sans" panose="020B0503050000020004" pitchFamily="34" charset="0"/>
              </a:rPr>
              <a:t>differentIAtor</a:t>
            </a:r>
            <a:endParaRPr lang="it-IT" dirty="0">
              <a:latin typeface="Fira Sans" panose="020B0503050000020004" pitchFamily="34" charset="0"/>
            </a:endParaRPr>
          </a:p>
        </p:txBody>
      </p:sp>
      <p:sp>
        <p:nvSpPr>
          <p:cNvPr id="21" name="Google Shape;1171;p37">
            <a:extLst>
              <a:ext uri="{FF2B5EF4-FFF2-40B4-BE49-F238E27FC236}">
                <a16:creationId xmlns:a16="http://schemas.microsoft.com/office/drawing/2014/main" id="{2EC2AC91-6286-41E3-8140-D2E2615CC6D5}"/>
              </a:ext>
            </a:extLst>
          </p:cNvPr>
          <p:cNvSpPr/>
          <p:nvPr/>
        </p:nvSpPr>
        <p:spPr>
          <a:xfrm rot="12734486" flipH="1">
            <a:off x="7628102" y="2602277"/>
            <a:ext cx="1863475" cy="2530550"/>
          </a:xfrm>
          <a:prstGeom prst="arc">
            <a:avLst>
              <a:gd name="adj1" fmla="val 16945066"/>
              <a:gd name="adj2" fmla="val 3768578"/>
            </a:avLst>
          </a:prstGeom>
          <a:noFill/>
          <a:ln w="101600" cap="flat" cmpd="sng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sm" len="sm"/>
            <a:tailEnd type="stealth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DCB72D0-DBFE-4D94-9E19-6B01D61BFD05}"/>
              </a:ext>
            </a:extLst>
          </p:cNvPr>
          <p:cNvSpPr txBox="1"/>
          <p:nvPr/>
        </p:nvSpPr>
        <p:spPr>
          <a:xfrm>
            <a:off x="7212797" y="1802523"/>
            <a:ext cx="3844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ira Sans" panose="020B0503050000020004" pitchFamily="34" charset="0"/>
              </a:rPr>
              <a:t>In seguito a 40 tentativi, l’I.A. ha fornito 40 predizioni corrette e quindi un virtuale 100% di correttezza </a:t>
            </a:r>
          </a:p>
        </p:txBody>
      </p:sp>
    </p:spTree>
    <p:extLst>
      <p:ext uri="{BB962C8B-B14F-4D97-AF65-F5344CB8AC3E}">
        <p14:creationId xmlns:p14="http://schemas.microsoft.com/office/powerpoint/2010/main" val="361343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>
            <a:spLocks noGrp="1"/>
          </p:cNvSpPr>
          <p:nvPr>
            <p:ph type="ctrTitle"/>
          </p:nvPr>
        </p:nvSpPr>
        <p:spPr>
          <a:xfrm>
            <a:off x="5805915" y="1371877"/>
            <a:ext cx="5890895" cy="204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Abbiamo scelto questo progetto per contribuire ad un mondo più sostenibile</a:t>
            </a:r>
            <a:endParaRPr sz="44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8" name="Google Shape;108;p31"/>
          <p:cNvSpPr txBox="1">
            <a:spLocks noGrp="1"/>
          </p:cNvSpPr>
          <p:nvPr>
            <p:ph type="subTitle" idx="1"/>
          </p:nvPr>
        </p:nvSpPr>
        <p:spPr>
          <a:xfrm>
            <a:off x="7286409" y="4062576"/>
            <a:ext cx="4512366" cy="196711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t-IT" sz="3200" b="1" dirty="0">
                <a:solidFill>
                  <a:schemeClr val="accent4">
                    <a:lumMod val="75000"/>
                  </a:schemeClr>
                </a:solidFill>
              </a:rPr>
              <a:t>L’idea è quella di sviluppare un app che sensibilizzi le persone in maniera «</a:t>
            </a:r>
            <a:r>
              <a:rPr lang="it-IT" sz="3200" b="1" i="1" dirty="0">
                <a:solidFill>
                  <a:schemeClr val="accent4">
                    <a:lumMod val="75000"/>
                  </a:schemeClr>
                </a:solidFill>
              </a:rPr>
              <a:t>divertente»</a:t>
            </a:r>
            <a:endParaRPr sz="32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09" name="Google Shape;109;p31"/>
          <p:cNvGrpSpPr/>
          <p:nvPr/>
        </p:nvGrpSpPr>
        <p:grpSpPr>
          <a:xfrm>
            <a:off x="-779185" y="-1241676"/>
            <a:ext cx="7271597" cy="9341339"/>
            <a:chOff x="5231699" y="433332"/>
            <a:chExt cx="3364403" cy="4322026"/>
          </a:xfrm>
        </p:grpSpPr>
        <p:sp>
          <p:nvSpPr>
            <p:cNvPr id="110" name="Google Shape;110;p31"/>
            <p:cNvSpPr/>
            <p:nvPr/>
          </p:nvSpPr>
          <p:spPr>
            <a:xfrm rot="-1799831" flipH="1">
              <a:off x="6345535" y="2998392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0" y="0"/>
                  </a:moveTo>
                  <a:lnTo>
                    <a:pt x="201" y="0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1"/>
            <p:cNvSpPr/>
            <p:nvPr/>
          </p:nvSpPr>
          <p:spPr>
            <a:xfrm rot="-1799831" flipH="1">
              <a:off x="7413977" y="3119006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1" y="0"/>
                  </a:moveTo>
                  <a:lnTo>
                    <a:pt x="1" y="0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1"/>
            <p:cNvSpPr/>
            <p:nvPr/>
          </p:nvSpPr>
          <p:spPr>
            <a:xfrm rot="-1799831" flipH="1">
              <a:off x="7404343" y="1530741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0" y="1"/>
                  </a:moveTo>
                  <a:lnTo>
                    <a:pt x="0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1"/>
            <p:cNvSpPr/>
            <p:nvPr/>
          </p:nvSpPr>
          <p:spPr>
            <a:xfrm rot="-1799831" flipH="1">
              <a:off x="6631565" y="1976853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1" y="1"/>
                  </a:moveTo>
                  <a:lnTo>
                    <a:pt x="1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1"/>
            <p:cNvSpPr/>
            <p:nvPr/>
          </p:nvSpPr>
          <p:spPr>
            <a:xfrm rot="-1799831" flipH="1">
              <a:off x="7395363" y="3921816"/>
              <a:ext cx="6206" cy="26"/>
            </a:xfrm>
            <a:custGeom>
              <a:avLst/>
              <a:gdLst/>
              <a:ahLst/>
              <a:cxnLst/>
              <a:rect l="l" t="t" r="r" b="b"/>
              <a:pathLst>
                <a:path w="235" h="1" fill="none" extrusionOk="0">
                  <a:moveTo>
                    <a:pt x="1" y="1"/>
                  </a:moveTo>
                  <a:lnTo>
                    <a:pt x="234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1"/>
            <p:cNvSpPr/>
            <p:nvPr/>
          </p:nvSpPr>
          <p:spPr>
            <a:xfrm rot="-1799831" flipH="1">
              <a:off x="7551557" y="3889792"/>
              <a:ext cx="877381" cy="544412"/>
            </a:xfrm>
            <a:custGeom>
              <a:avLst/>
              <a:gdLst/>
              <a:ahLst/>
              <a:cxnLst/>
              <a:rect l="l" t="t" r="r" b="b"/>
              <a:pathLst>
                <a:path w="33225" h="20616" extrusionOk="0">
                  <a:moveTo>
                    <a:pt x="33225" y="0"/>
                  </a:moveTo>
                  <a:cubicBezTo>
                    <a:pt x="33158" y="34"/>
                    <a:pt x="33091" y="67"/>
                    <a:pt x="32991" y="134"/>
                  </a:cubicBezTo>
                  <a:cubicBezTo>
                    <a:pt x="31757" y="868"/>
                    <a:pt x="29655" y="1468"/>
                    <a:pt x="26687" y="1969"/>
                  </a:cubicBezTo>
                  <a:cubicBezTo>
                    <a:pt x="23524" y="2449"/>
                    <a:pt x="20110" y="2689"/>
                    <a:pt x="16450" y="2689"/>
                  </a:cubicBezTo>
                  <a:cubicBezTo>
                    <a:pt x="14011" y="2689"/>
                    <a:pt x="11462" y="2582"/>
                    <a:pt x="8807" y="2369"/>
                  </a:cubicBezTo>
                  <a:cubicBezTo>
                    <a:pt x="4804" y="2035"/>
                    <a:pt x="2036" y="1568"/>
                    <a:pt x="435" y="968"/>
                  </a:cubicBezTo>
                  <a:cubicBezTo>
                    <a:pt x="268" y="901"/>
                    <a:pt x="134" y="834"/>
                    <a:pt x="1" y="734"/>
                  </a:cubicBezTo>
                  <a:lnTo>
                    <a:pt x="1" y="6672"/>
                  </a:lnTo>
                  <a:cubicBezTo>
                    <a:pt x="4571" y="6505"/>
                    <a:pt x="9141" y="6238"/>
                    <a:pt x="13711" y="5871"/>
                  </a:cubicBezTo>
                  <a:cubicBezTo>
                    <a:pt x="14878" y="5771"/>
                    <a:pt x="16046" y="5671"/>
                    <a:pt x="17213" y="5538"/>
                  </a:cubicBezTo>
                  <a:cubicBezTo>
                    <a:pt x="17547" y="5338"/>
                    <a:pt x="18080" y="5137"/>
                    <a:pt x="18814" y="4904"/>
                  </a:cubicBezTo>
                  <a:cubicBezTo>
                    <a:pt x="19582" y="4704"/>
                    <a:pt x="20582" y="4437"/>
                    <a:pt x="21850" y="4103"/>
                  </a:cubicBezTo>
                  <a:cubicBezTo>
                    <a:pt x="23151" y="3803"/>
                    <a:pt x="24485" y="3470"/>
                    <a:pt x="25919" y="3169"/>
                  </a:cubicBezTo>
                  <a:cubicBezTo>
                    <a:pt x="27354" y="2836"/>
                    <a:pt x="28488" y="2602"/>
                    <a:pt x="29322" y="2369"/>
                  </a:cubicBezTo>
                  <a:cubicBezTo>
                    <a:pt x="30156" y="2169"/>
                    <a:pt x="31457" y="1768"/>
                    <a:pt x="33225" y="1201"/>
                  </a:cubicBezTo>
                  <a:lnTo>
                    <a:pt x="33225" y="0"/>
                  </a:lnTo>
                  <a:close/>
                  <a:moveTo>
                    <a:pt x="15379" y="7673"/>
                  </a:moveTo>
                  <a:lnTo>
                    <a:pt x="15379" y="7673"/>
                  </a:lnTo>
                  <a:cubicBezTo>
                    <a:pt x="14778" y="7739"/>
                    <a:pt x="14144" y="7773"/>
                    <a:pt x="13511" y="7806"/>
                  </a:cubicBezTo>
                  <a:cubicBezTo>
                    <a:pt x="9007" y="8173"/>
                    <a:pt x="4504" y="8440"/>
                    <a:pt x="1" y="8540"/>
                  </a:cubicBezTo>
                  <a:lnTo>
                    <a:pt x="1" y="10908"/>
                  </a:lnTo>
                  <a:cubicBezTo>
                    <a:pt x="4471" y="10741"/>
                    <a:pt x="8907" y="10475"/>
                    <a:pt x="13310" y="10108"/>
                  </a:cubicBezTo>
                  <a:cubicBezTo>
                    <a:pt x="13677" y="10074"/>
                    <a:pt x="14044" y="10074"/>
                    <a:pt x="14378" y="10008"/>
                  </a:cubicBezTo>
                  <a:cubicBezTo>
                    <a:pt x="14645" y="9140"/>
                    <a:pt x="14978" y="8373"/>
                    <a:pt x="15379" y="7673"/>
                  </a:cubicBezTo>
                  <a:close/>
                  <a:moveTo>
                    <a:pt x="13911" y="12009"/>
                  </a:moveTo>
                  <a:cubicBezTo>
                    <a:pt x="13677" y="12042"/>
                    <a:pt x="13410" y="12076"/>
                    <a:pt x="13177" y="12076"/>
                  </a:cubicBezTo>
                  <a:cubicBezTo>
                    <a:pt x="8774" y="12409"/>
                    <a:pt x="4404" y="12643"/>
                    <a:pt x="1" y="12776"/>
                  </a:cubicBezTo>
                  <a:lnTo>
                    <a:pt x="1" y="14878"/>
                  </a:lnTo>
                  <a:cubicBezTo>
                    <a:pt x="4371" y="14711"/>
                    <a:pt x="8707" y="14477"/>
                    <a:pt x="13010" y="14111"/>
                  </a:cubicBezTo>
                  <a:cubicBezTo>
                    <a:pt x="13244" y="14111"/>
                    <a:pt x="13477" y="14077"/>
                    <a:pt x="13677" y="14077"/>
                  </a:cubicBezTo>
                  <a:cubicBezTo>
                    <a:pt x="13744" y="13343"/>
                    <a:pt x="13811" y="12676"/>
                    <a:pt x="13911" y="12009"/>
                  </a:cubicBezTo>
                  <a:close/>
                  <a:moveTo>
                    <a:pt x="13611" y="16012"/>
                  </a:moveTo>
                  <a:cubicBezTo>
                    <a:pt x="13410" y="16045"/>
                    <a:pt x="13210" y="16045"/>
                    <a:pt x="13010" y="16079"/>
                  </a:cubicBezTo>
                  <a:cubicBezTo>
                    <a:pt x="8674" y="16412"/>
                    <a:pt x="4337" y="16646"/>
                    <a:pt x="1" y="16746"/>
                  </a:cubicBezTo>
                  <a:lnTo>
                    <a:pt x="1" y="17346"/>
                  </a:lnTo>
                  <a:cubicBezTo>
                    <a:pt x="1" y="18414"/>
                    <a:pt x="668" y="19081"/>
                    <a:pt x="2002" y="19381"/>
                  </a:cubicBezTo>
                  <a:cubicBezTo>
                    <a:pt x="2102" y="19414"/>
                    <a:pt x="2202" y="19448"/>
                    <a:pt x="2336" y="19481"/>
                  </a:cubicBezTo>
                  <a:cubicBezTo>
                    <a:pt x="3970" y="19815"/>
                    <a:pt x="6105" y="20115"/>
                    <a:pt x="8807" y="20315"/>
                  </a:cubicBezTo>
                  <a:cubicBezTo>
                    <a:pt x="10575" y="20482"/>
                    <a:pt x="12276" y="20549"/>
                    <a:pt x="13944" y="20615"/>
                  </a:cubicBezTo>
                  <a:cubicBezTo>
                    <a:pt x="13744" y="19314"/>
                    <a:pt x="13611" y="17813"/>
                    <a:pt x="13611" y="16112"/>
                  </a:cubicBezTo>
                  <a:lnTo>
                    <a:pt x="13611" y="1601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1"/>
            <p:cNvSpPr/>
            <p:nvPr/>
          </p:nvSpPr>
          <p:spPr>
            <a:xfrm rot="-1799831" flipH="1">
              <a:off x="8044904" y="3909112"/>
              <a:ext cx="375273" cy="288077"/>
            </a:xfrm>
            <a:custGeom>
              <a:avLst/>
              <a:gdLst/>
              <a:ahLst/>
              <a:cxnLst/>
              <a:rect l="l" t="t" r="r" b="b"/>
              <a:pathLst>
                <a:path w="14211" h="10909" extrusionOk="0">
                  <a:moveTo>
                    <a:pt x="14211" y="0"/>
                  </a:moveTo>
                  <a:cubicBezTo>
                    <a:pt x="9641" y="367"/>
                    <a:pt x="5071" y="634"/>
                    <a:pt x="501" y="801"/>
                  </a:cubicBezTo>
                  <a:cubicBezTo>
                    <a:pt x="34" y="1435"/>
                    <a:pt x="34" y="2068"/>
                    <a:pt x="501" y="2669"/>
                  </a:cubicBezTo>
                  <a:cubicBezTo>
                    <a:pt x="5004" y="2569"/>
                    <a:pt x="9507" y="2302"/>
                    <a:pt x="14011" y="1935"/>
                  </a:cubicBezTo>
                  <a:cubicBezTo>
                    <a:pt x="13610" y="1068"/>
                    <a:pt x="13677" y="434"/>
                    <a:pt x="14211" y="0"/>
                  </a:cubicBezTo>
                  <a:close/>
                  <a:moveTo>
                    <a:pt x="13810" y="4237"/>
                  </a:moveTo>
                  <a:lnTo>
                    <a:pt x="13810" y="4237"/>
                  </a:lnTo>
                  <a:cubicBezTo>
                    <a:pt x="9407" y="4604"/>
                    <a:pt x="4971" y="4870"/>
                    <a:pt x="501" y="5004"/>
                  </a:cubicBezTo>
                  <a:cubicBezTo>
                    <a:pt x="1" y="5704"/>
                    <a:pt x="1" y="6338"/>
                    <a:pt x="501" y="6905"/>
                  </a:cubicBezTo>
                  <a:cubicBezTo>
                    <a:pt x="4904" y="6772"/>
                    <a:pt x="9274" y="6538"/>
                    <a:pt x="13677" y="6205"/>
                  </a:cubicBezTo>
                  <a:cubicBezTo>
                    <a:pt x="13143" y="5638"/>
                    <a:pt x="13210" y="4971"/>
                    <a:pt x="13810" y="4237"/>
                  </a:cubicBezTo>
                  <a:close/>
                  <a:moveTo>
                    <a:pt x="13510" y="8240"/>
                  </a:moveTo>
                  <a:lnTo>
                    <a:pt x="13510" y="8240"/>
                  </a:lnTo>
                  <a:cubicBezTo>
                    <a:pt x="9207" y="8573"/>
                    <a:pt x="4871" y="8840"/>
                    <a:pt x="501" y="9007"/>
                  </a:cubicBezTo>
                  <a:cubicBezTo>
                    <a:pt x="67" y="9574"/>
                    <a:pt x="67" y="10208"/>
                    <a:pt x="501" y="10908"/>
                  </a:cubicBezTo>
                  <a:cubicBezTo>
                    <a:pt x="4837" y="10775"/>
                    <a:pt x="9174" y="10541"/>
                    <a:pt x="13510" y="10208"/>
                  </a:cubicBezTo>
                  <a:cubicBezTo>
                    <a:pt x="13277" y="9841"/>
                    <a:pt x="13177" y="9540"/>
                    <a:pt x="13177" y="9307"/>
                  </a:cubicBezTo>
                  <a:cubicBezTo>
                    <a:pt x="13143" y="9073"/>
                    <a:pt x="13277" y="8740"/>
                    <a:pt x="13510" y="8240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1"/>
            <p:cNvSpPr/>
            <p:nvPr/>
          </p:nvSpPr>
          <p:spPr>
            <a:xfrm rot="-1799831" flipH="1">
              <a:off x="7551954" y="4071805"/>
              <a:ext cx="562897" cy="332995"/>
            </a:xfrm>
            <a:custGeom>
              <a:avLst/>
              <a:gdLst/>
              <a:ahLst/>
              <a:cxnLst/>
              <a:rect l="l" t="t" r="r" b="b"/>
              <a:pathLst>
                <a:path w="21316" h="12610" extrusionOk="0">
                  <a:moveTo>
                    <a:pt x="20682" y="0"/>
                  </a:moveTo>
                  <a:cubicBezTo>
                    <a:pt x="15411" y="801"/>
                    <a:pt x="10041" y="1435"/>
                    <a:pt x="4670" y="1935"/>
                  </a:cubicBezTo>
                  <a:cubicBezTo>
                    <a:pt x="3503" y="2035"/>
                    <a:pt x="2302" y="2169"/>
                    <a:pt x="1168" y="2235"/>
                  </a:cubicBezTo>
                  <a:lnTo>
                    <a:pt x="1134" y="2235"/>
                  </a:lnTo>
                  <a:lnTo>
                    <a:pt x="1101" y="2269"/>
                  </a:lnTo>
                  <a:cubicBezTo>
                    <a:pt x="567" y="2736"/>
                    <a:pt x="501" y="3403"/>
                    <a:pt x="901" y="4303"/>
                  </a:cubicBezTo>
                  <a:lnTo>
                    <a:pt x="934" y="4370"/>
                  </a:lnTo>
                  <a:lnTo>
                    <a:pt x="1001" y="4370"/>
                  </a:lnTo>
                  <a:cubicBezTo>
                    <a:pt x="1601" y="4303"/>
                    <a:pt x="2235" y="4270"/>
                    <a:pt x="2869" y="4203"/>
                  </a:cubicBezTo>
                  <a:cubicBezTo>
                    <a:pt x="8773" y="3703"/>
                    <a:pt x="14811" y="2969"/>
                    <a:pt x="20715" y="2035"/>
                  </a:cubicBezTo>
                  <a:lnTo>
                    <a:pt x="20782" y="2035"/>
                  </a:lnTo>
                  <a:cubicBezTo>
                    <a:pt x="21315" y="1435"/>
                    <a:pt x="21315" y="768"/>
                    <a:pt x="20782" y="34"/>
                  </a:cubicBezTo>
                  <a:lnTo>
                    <a:pt x="20748" y="0"/>
                  </a:lnTo>
                  <a:close/>
                  <a:moveTo>
                    <a:pt x="20748" y="4203"/>
                  </a:moveTo>
                  <a:lnTo>
                    <a:pt x="20682" y="4237"/>
                  </a:lnTo>
                  <a:cubicBezTo>
                    <a:pt x="14477" y="5137"/>
                    <a:pt x="8139" y="5871"/>
                    <a:pt x="1835" y="6405"/>
                  </a:cubicBezTo>
                  <a:cubicBezTo>
                    <a:pt x="1501" y="6438"/>
                    <a:pt x="1134" y="6472"/>
                    <a:pt x="767" y="6505"/>
                  </a:cubicBezTo>
                  <a:lnTo>
                    <a:pt x="734" y="6505"/>
                  </a:lnTo>
                  <a:lnTo>
                    <a:pt x="734" y="6538"/>
                  </a:lnTo>
                  <a:cubicBezTo>
                    <a:pt x="67" y="7306"/>
                    <a:pt x="0" y="7973"/>
                    <a:pt x="567" y="8606"/>
                  </a:cubicBezTo>
                  <a:lnTo>
                    <a:pt x="601" y="8606"/>
                  </a:lnTo>
                  <a:cubicBezTo>
                    <a:pt x="601" y="8606"/>
                    <a:pt x="1134" y="8573"/>
                    <a:pt x="1368" y="8573"/>
                  </a:cubicBezTo>
                  <a:cubicBezTo>
                    <a:pt x="7806" y="8039"/>
                    <a:pt x="14310" y="7272"/>
                    <a:pt x="20715" y="6271"/>
                  </a:cubicBezTo>
                  <a:lnTo>
                    <a:pt x="20748" y="6238"/>
                  </a:lnTo>
                  <a:cubicBezTo>
                    <a:pt x="21282" y="5571"/>
                    <a:pt x="21282" y="4904"/>
                    <a:pt x="20748" y="4237"/>
                  </a:cubicBezTo>
                  <a:lnTo>
                    <a:pt x="20748" y="4203"/>
                  </a:lnTo>
                  <a:close/>
                  <a:moveTo>
                    <a:pt x="20715" y="8206"/>
                  </a:moveTo>
                  <a:cubicBezTo>
                    <a:pt x="14244" y="9174"/>
                    <a:pt x="7672" y="9941"/>
                    <a:pt x="1134" y="10441"/>
                  </a:cubicBezTo>
                  <a:cubicBezTo>
                    <a:pt x="901" y="10474"/>
                    <a:pt x="701" y="10474"/>
                    <a:pt x="467" y="10508"/>
                  </a:cubicBezTo>
                  <a:lnTo>
                    <a:pt x="400" y="10508"/>
                  </a:lnTo>
                  <a:lnTo>
                    <a:pt x="400" y="10541"/>
                  </a:lnTo>
                  <a:cubicBezTo>
                    <a:pt x="134" y="11042"/>
                    <a:pt x="34" y="11408"/>
                    <a:pt x="34" y="11642"/>
                  </a:cubicBezTo>
                  <a:cubicBezTo>
                    <a:pt x="67" y="11875"/>
                    <a:pt x="167" y="12176"/>
                    <a:pt x="400" y="12576"/>
                  </a:cubicBezTo>
                  <a:lnTo>
                    <a:pt x="434" y="12609"/>
                  </a:lnTo>
                  <a:lnTo>
                    <a:pt x="467" y="12609"/>
                  </a:lnTo>
                  <a:cubicBezTo>
                    <a:pt x="667" y="12609"/>
                    <a:pt x="901" y="12609"/>
                    <a:pt x="1101" y="12576"/>
                  </a:cubicBezTo>
                  <a:cubicBezTo>
                    <a:pt x="7606" y="12042"/>
                    <a:pt x="14210" y="11275"/>
                    <a:pt x="20715" y="10274"/>
                  </a:cubicBezTo>
                  <a:lnTo>
                    <a:pt x="20748" y="10241"/>
                  </a:lnTo>
                  <a:lnTo>
                    <a:pt x="20782" y="10241"/>
                  </a:lnTo>
                  <a:cubicBezTo>
                    <a:pt x="21315" y="9440"/>
                    <a:pt x="21315" y="8773"/>
                    <a:pt x="20748" y="8240"/>
                  </a:cubicBezTo>
                  <a:lnTo>
                    <a:pt x="20748" y="8206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1"/>
            <p:cNvSpPr/>
            <p:nvPr/>
          </p:nvSpPr>
          <p:spPr>
            <a:xfrm rot="-1799831" flipH="1">
              <a:off x="7580973" y="4006803"/>
              <a:ext cx="522388" cy="517978"/>
            </a:xfrm>
            <a:custGeom>
              <a:avLst/>
              <a:gdLst/>
              <a:ahLst/>
              <a:cxnLst/>
              <a:rect l="l" t="t" r="r" b="b"/>
              <a:pathLst>
                <a:path w="19782" h="19615" extrusionOk="0">
                  <a:moveTo>
                    <a:pt x="19782" y="0"/>
                  </a:moveTo>
                  <a:lnTo>
                    <a:pt x="19682" y="34"/>
                  </a:lnTo>
                  <a:cubicBezTo>
                    <a:pt x="17914" y="601"/>
                    <a:pt x="16579" y="1001"/>
                    <a:pt x="15745" y="1201"/>
                  </a:cubicBezTo>
                  <a:cubicBezTo>
                    <a:pt x="14945" y="1401"/>
                    <a:pt x="13811" y="1668"/>
                    <a:pt x="12376" y="1968"/>
                  </a:cubicBezTo>
                  <a:cubicBezTo>
                    <a:pt x="10942" y="2302"/>
                    <a:pt x="9574" y="2635"/>
                    <a:pt x="8307" y="2936"/>
                  </a:cubicBezTo>
                  <a:cubicBezTo>
                    <a:pt x="7039" y="3236"/>
                    <a:pt x="6005" y="3503"/>
                    <a:pt x="5271" y="3736"/>
                  </a:cubicBezTo>
                  <a:cubicBezTo>
                    <a:pt x="4504" y="3970"/>
                    <a:pt x="3970" y="4170"/>
                    <a:pt x="3637" y="4370"/>
                  </a:cubicBezTo>
                  <a:lnTo>
                    <a:pt x="3704" y="4537"/>
                  </a:lnTo>
                  <a:cubicBezTo>
                    <a:pt x="9041" y="4036"/>
                    <a:pt x="14445" y="3369"/>
                    <a:pt x="19715" y="2602"/>
                  </a:cubicBezTo>
                  <a:lnTo>
                    <a:pt x="19782" y="2602"/>
                  </a:lnTo>
                  <a:lnTo>
                    <a:pt x="19782" y="0"/>
                  </a:lnTo>
                  <a:close/>
                  <a:moveTo>
                    <a:pt x="19682" y="4303"/>
                  </a:moveTo>
                  <a:cubicBezTo>
                    <a:pt x="13777" y="5237"/>
                    <a:pt x="7773" y="5971"/>
                    <a:pt x="1836" y="6472"/>
                  </a:cubicBezTo>
                  <a:lnTo>
                    <a:pt x="1802" y="6472"/>
                  </a:lnTo>
                  <a:lnTo>
                    <a:pt x="1769" y="6505"/>
                  </a:lnTo>
                  <a:cubicBezTo>
                    <a:pt x="1369" y="7239"/>
                    <a:pt x="1035" y="8039"/>
                    <a:pt x="768" y="8907"/>
                  </a:cubicBezTo>
                  <a:lnTo>
                    <a:pt x="735" y="9007"/>
                  </a:lnTo>
                  <a:lnTo>
                    <a:pt x="835" y="9007"/>
                  </a:lnTo>
                  <a:cubicBezTo>
                    <a:pt x="7139" y="8473"/>
                    <a:pt x="13477" y="7739"/>
                    <a:pt x="19715" y="6805"/>
                  </a:cubicBezTo>
                  <a:lnTo>
                    <a:pt x="19782" y="6805"/>
                  </a:lnTo>
                  <a:lnTo>
                    <a:pt x="19782" y="4303"/>
                  </a:lnTo>
                  <a:close/>
                  <a:moveTo>
                    <a:pt x="19682" y="8540"/>
                  </a:moveTo>
                  <a:cubicBezTo>
                    <a:pt x="13277" y="9540"/>
                    <a:pt x="6772" y="10308"/>
                    <a:pt x="368" y="10841"/>
                  </a:cubicBezTo>
                  <a:lnTo>
                    <a:pt x="301" y="10841"/>
                  </a:lnTo>
                  <a:lnTo>
                    <a:pt x="301" y="10908"/>
                  </a:lnTo>
                  <a:cubicBezTo>
                    <a:pt x="201" y="11542"/>
                    <a:pt x="101" y="12242"/>
                    <a:pt x="68" y="12943"/>
                  </a:cubicBezTo>
                  <a:lnTo>
                    <a:pt x="34" y="13043"/>
                  </a:lnTo>
                  <a:lnTo>
                    <a:pt x="134" y="13043"/>
                  </a:lnTo>
                  <a:cubicBezTo>
                    <a:pt x="6672" y="12509"/>
                    <a:pt x="13244" y="11742"/>
                    <a:pt x="19715" y="10808"/>
                  </a:cubicBezTo>
                  <a:lnTo>
                    <a:pt x="19782" y="10808"/>
                  </a:lnTo>
                  <a:lnTo>
                    <a:pt x="19782" y="8540"/>
                  </a:lnTo>
                  <a:close/>
                  <a:moveTo>
                    <a:pt x="19782" y="12509"/>
                  </a:moveTo>
                  <a:lnTo>
                    <a:pt x="19682" y="12543"/>
                  </a:lnTo>
                  <a:cubicBezTo>
                    <a:pt x="13177" y="13543"/>
                    <a:pt x="6572" y="14310"/>
                    <a:pt x="68" y="14844"/>
                  </a:cubicBezTo>
                  <a:lnTo>
                    <a:pt x="1" y="14844"/>
                  </a:lnTo>
                  <a:lnTo>
                    <a:pt x="1" y="15011"/>
                  </a:lnTo>
                  <a:cubicBezTo>
                    <a:pt x="1" y="16712"/>
                    <a:pt x="101" y="18213"/>
                    <a:pt x="334" y="19514"/>
                  </a:cubicBezTo>
                  <a:lnTo>
                    <a:pt x="334" y="19581"/>
                  </a:lnTo>
                  <a:lnTo>
                    <a:pt x="401" y="19581"/>
                  </a:lnTo>
                  <a:cubicBezTo>
                    <a:pt x="1268" y="19614"/>
                    <a:pt x="2169" y="19614"/>
                    <a:pt x="3003" y="19614"/>
                  </a:cubicBezTo>
                  <a:cubicBezTo>
                    <a:pt x="6139" y="19614"/>
                    <a:pt x="9141" y="19448"/>
                    <a:pt x="11909" y="19081"/>
                  </a:cubicBezTo>
                  <a:cubicBezTo>
                    <a:pt x="12343" y="19014"/>
                    <a:pt x="12743" y="18947"/>
                    <a:pt x="13177" y="18880"/>
                  </a:cubicBezTo>
                  <a:cubicBezTo>
                    <a:pt x="14445" y="18680"/>
                    <a:pt x="15545" y="18480"/>
                    <a:pt x="16413" y="18247"/>
                  </a:cubicBezTo>
                  <a:cubicBezTo>
                    <a:pt x="16646" y="18180"/>
                    <a:pt x="16880" y="18113"/>
                    <a:pt x="17080" y="18047"/>
                  </a:cubicBezTo>
                  <a:cubicBezTo>
                    <a:pt x="18781" y="17613"/>
                    <a:pt x="19682" y="16712"/>
                    <a:pt x="19782" y="15411"/>
                  </a:cubicBezTo>
                  <a:lnTo>
                    <a:pt x="19782" y="12509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1"/>
            <p:cNvSpPr/>
            <p:nvPr/>
          </p:nvSpPr>
          <p:spPr>
            <a:xfrm rot="-1799831" flipH="1">
              <a:off x="7784952" y="4352679"/>
              <a:ext cx="729395" cy="118067"/>
            </a:xfrm>
            <a:custGeom>
              <a:avLst/>
              <a:gdLst/>
              <a:ahLst/>
              <a:cxnLst/>
              <a:rect l="l" t="t" r="r" b="b"/>
              <a:pathLst>
                <a:path w="27621" h="4471" extrusionOk="0">
                  <a:moveTo>
                    <a:pt x="27620" y="1"/>
                  </a:moveTo>
                  <a:lnTo>
                    <a:pt x="27620" y="1"/>
                  </a:lnTo>
                  <a:cubicBezTo>
                    <a:pt x="26753" y="201"/>
                    <a:pt x="25686" y="435"/>
                    <a:pt x="24385" y="635"/>
                  </a:cubicBezTo>
                  <a:cubicBezTo>
                    <a:pt x="23984" y="701"/>
                    <a:pt x="23551" y="768"/>
                    <a:pt x="23117" y="802"/>
                  </a:cubicBezTo>
                  <a:cubicBezTo>
                    <a:pt x="20383" y="1192"/>
                    <a:pt x="17447" y="1379"/>
                    <a:pt x="14323" y="1379"/>
                  </a:cubicBezTo>
                  <a:cubicBezTo>
                    <a:pt x="13444" y="1379"/>
                    <a:pt x="12550" y="1365"/>
                    <a:pt x="11642" y="1335"/>
                  </a:cubicBezTo>
                  <a:cubicBezTo>
                    <a:pt x="9974" y="1302"/>
                    <a:pt x="8273" y="1202"/>
                    <a:pt x="6505" y="1068"/>
                  </a:cubicBezTo>
                  <a:cubicBezTo>
                    <a:pt x="3803" y="835"/>
                    <a:pt x="1668" y="535"/>
                    <a:pt x="1" y="201"/>
                  </a:cubicBezTo>
                  <a:lnTo>
                    <a:pt x="1" y="201"/>
                  </a:lnTo>
                  <a:lnTo>
                    <a:pt x="5104" y="3904"/>
                  </a:lnTo>
                  <a:cubicBezTo>
                    <a:pt x="6238" y="4071"/>
                    <a:pt x="7406" y="4204"/>
                    <a:pt x="8573" y="4271"/>
                  </a:cubicBezTo>
                  <a:cubicBezTo>
                    <a:pt x="8773" y="4304"/>
                    <a:pt x="8940" y="4304"/>
                    <a:pt x="9140" y="4337"/>
                  </a:cubicBezTo>
                  <a:cubicBezTo>
                    <a:pt x="10275" y="4404"/>
                    <a:pt x="11409" y="4437"/>
                    <a:pt x="12576" y="4471"/>
                  </a:cubicBezTo>
                  <a:cubicBezTo>
                    <a:pt x="12409" y="4137"/>
                    <a:pt x="12276" y="3770"/>
                    <a:pt x="12143" y="3403"/>
                  </a:cubicBezTo>
                  <a:cubicBezTo>
                    <a:pt x="12176" y="2836"/>
                    <a:pt x="12343" y="2503"/>
                    <a:pt x="12610" y="2403"/>
                  </a:cubicBezTo>
                  <a:cubicBezTo>
                    <a:pt x="12910" y="2336"/>
                    <a:pt x="13477" y="2269"/>
                    <a:pt x="14377" y="2269"/>
                  </a:cubicBezTo>
                  <a:lnTo>
                    <a:pt x="16145" y="2269"/>
                  </a:lnTo>
                  <a:cubicBezTo>
                    <a:pt x="16879" y="2269"/>
                    <a:pt x="17913" y="2303"/>
                    <a:pt x="19214" y="2336"/>
                  </a:cubicBezTo>
                  <a:cubicBezTo>
                    <a:pt x="20549" y="2336"/>
                    <a:pt x="22717" y="2069"/>
                    <a:pt x="25719" y="1435"/>
                  </a:cubicBezTo>
                  <a:lnTo>
                    <a:pt x="27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1"/>
            <p:cNvSpPr/>
            <p:nvPr/>
          </p:nvSpPr>
          <p:spPr>
            <a:xfrm rot="-1799831" flipH="1">
              <a:off x="7860993" y="4452991"/>
              <a:ext cx="362070" cy="85454"/>
            </a:xfrm>
            <a:custGeom>
              <a:avLst/>
              <a:gdLst/>
              <a:ahLst/>
              <a:cxnLst/>
              <a:rect l="l" t="t" r="r" b="b"/>
              <a:pathLst>
                <a:path w="13711" h="3236" extrusionOk="0">
                  <a:moveTo>
                    <a:pt x="13644" y="0"/>
                  </a:moveTo>
                  <a:cubicBezTo>
                    <a:pt x="10775" y="601"/>
                    <a:pt x="8674" y="901"/>
                    <a:pt x="7339" y="901"/>
                  </a:cubicBezTo>
                  <a:lnTo>
                    <a:pt x="7173" y="901"/>
                  </a:lnTo>
                  <a:cubicBezTo>
                    <a:pt x="5905" y="868"/>
                    <a:pt x="4971" y="868"/>
                    <a:pt x="4237" y="868"/>
                  </a:cubicBezTo>
                  <a:lnTo>
                    <a:pt x="2302" y="868"/>
                  </a:lnTo>
                  <a:cubicBezTo>
                    <a:pt x="1402" y="868"/>
                    <a:pt x="801" y="901"/>
                    <a:pt x="501" y="1001"/>
                  </a:cubicBezTo>
                  <a:cubicBezTo>
                    <a:pt x="201" y="1101"/>
                    <a:pt x="34" y="1435"/>
                    <a:pt x="1" y="2102"/>
                  </a:cubicBezTo>
                  <a:cubicBezTo>
                    <a:pt x="134" y="2469"/>
                    <a:pt x="268" y="2836"/>
                    <a:pt x="434" y="3169"/>
                  </a:cubicBezTo>
                  <a:lnTo>
                    <a:pt x="434" y="3203"/>
                  </a:lnTo>
                  <a:lnTo>
                    <a:pt x="501" y="3203"/>
                  </a:lnTo>
                  <a:cubicBezTo>
                    <a:pt x="901" y="3203"/>
                    <a:pt x="1302" y="3236"/>
                    <a:pt x="1735" y="3236"/>
                  </a:cubicBezTo>
                  <a:lnTo>
                    <a:pt x="2036" y="3236"/>
                  </a:lnTo>
                  <a:cubicBezTo>
                    <a:pt x="3570" y="3203"/>
                    <a:pt x="5138" y="3136"/>
                    <a:pt x="6706" y="3036"/>
                  </a:cubicBezTo>
                  <a:cubicBezTo>
                    <a:pt x="6906" y="3036"/>
                    <a:pt x="7073" y="3002"/>
                    <a:pt x="7273" y="3002"/>
                  </a:cubicBezTo>
                  <a:cubicBezTo>
                    <a:pt x="8307" y="2902"/>
                    <a:pt x="9341" y="2769"/>
                    <a:pt x="10342" y="2635"/>
                  </a:cubicBezTo>
                  <a:lnTo>
                    <a:pt x="10375" y="2635"/>
                  </a:lnTo>
                  <a:lnTo>
                    <a:pt x="13711" y="167"/>
                  </a:lnTo>
                  <a:lnTo>
                    <a:pt x="13644" y="0"/>
                  </a:lnTo>
                  <a:close/>
                </a:path>
              </a:pathLst>
            </a:custGeom>
            <a:solidFill>
              <a:srgbClr val="6D6D6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1"/>
            <p:cNvSpPr/>
            <p:nvPr/>
          </p:nvSpPr>
          <p:spPr>
            <a:xfrm rot="-1799831" flipH="1">
              <a:off x="8061138" y="4452096"/>
              <a:ext cx="269565" cy="65437"/>
            </a:xfrm>
            <a:custGeom>
              <a:avLst/>
              <a:gdLst/>
              <a:ahLst/>
              <a:cxnLst/>
              <a:rect l="l" t="t" r="r" b="b"/>
              <a:pathLst>
                <a:path w="10208" h="2478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202"/>
                    <a:pt x="934" y="1969"/>
                    <a:pt x="2169" y="2236"/>
                  </a:cubicBezTo>
                  <a:cubicBezTo>
                    <a:pt x="2727" y="2403"/>
                    <a:pt x="3474" y="2477"/>
                    <a:pt x="4387" y="2477"/>
                  </a:cubicBezTo>
                  <a:cubicBezTo>
                    <a:pt x="4564" y="2477"/>
                    <a:pt x="4748" y="2475"/>
                    <a:pt x="4937" y="2469"/>
                  </a:cubicBezTo>
                  <a:lnTo>
                    <a:pt x="5404" y="2469"/>
                  </a:lnTo>
                  <a:cubicBezTo>
                    <a:pt x="5551" y="2473"/>
                    <a:pt x="5693" y="2475"/>
                    <a:pt x="5830" y="2475"/>
                  </a:cubicBezTo>
                  <a:cubicBezTo>
                    <a:pt x="6758" y="2475"/>
                    <a:pt x="7487" y="2381"/>
                    <a:pt x="8039" y="2236"/>
                  </a:cubicBezTo>
                  <a:cubicBezTo>
                    <a:pt x="9240" y="1969"/>
                    <a:pt x="9941" y="1302"/>
                    <a:pt x="10174" y="201"/>
                  </a:cubicBezTo>
                  <a:cubicBezTo>
                    <a:pt x="10174" y="167"/>
                    <a:pt x="10174" y="101"/>
                    <a:pt x="10208" y="34"/>
                  </a:cubicBezTo>
                  <a:lnTo>
                    <a:pt x="10208" y="34"/>
                  </a:lnTo>
                  <a:cubicBezTo>
                    <a:pt x="8640" y="134"/>
                    <a:pt x="7105" y="201"/>
                    <a:pt x="5538" y="201"/>
                  </a:cubicBezTo>
                  <a:lnTo>
                    <a:pt x="4003" y="201"/>
                  </a:lnTo>
                  <a:cubicBezTo>
                    <a:pt x="2869" y="167"/>
                    <a:pt x="1702" y="134"/>
                    <a:pt x="601" y="67"/>
                  </a:cubicBezTo>
                  <a:cubicBezTo>
                    <a:pt x="367" y="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848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1"/>
            <p:cNvSpPr/>
            <p:nvPr/>
          </p:nvSpPr>
          <p:spPr>
            <a:xfrm rot="-1799831" flipH="1">
              <a:off x="7248871" y="3345215"/>
              <a:ext cx="1069388" cy="653263"/>
            </a:xfrm>
            <a:custGeom>
              <a:avLst/>
              <a:gdLst/>
              <a:ahLst/>
              <a:cxnLst/>
              <a:rect l="l" t="t" r="r" b="b"/>
              <a:pathLst>
                <a:path w="40496" h="24738" extrusionOk="0">
                  <a:moveTo>
                    <a:pt x="0" y="0"/>
                  </a:moveTo>
                  <a:lnTo>
                    <a:pt x="0" y="0"/>
                  </a:lnTo>
                  <a:cubicBezTo>
                    <a:pt x="2735" y="4470"/>
                    <a:pt x="4270" y="7939"/>
                    <a:pt x="4637" y="10441"/>
                  </a:cubicBezTo>
                  <a:cubicBezTo>
                    <a:pt x="4837" y="11775"/>
                    <a:pt x="4970" y="13710"/>
                    <a:pt x="5037" y="16212"/>
                  </a:cubicBezTo>
                  <a:cubicBezTo>
                    <a:pt x="5037" y="16912"/>
                    <a:pt x="5037" y="17713"/>
                    <a:pt x="5037" y="18680"/>
                  </a:cubicBezTo>
                  <a:cubicBezTo>
                    <a:pt x="5037" y="18981"/>
                    <a:pt x="5004" y="19348"/>
                    <a:pt x="5004" y="19781"/>
                  </a:cubicBezTo>
                  <a:cubicBezTo>
                    <a:pt x="4904" y="21249"/>
                    <a:pt x="5304" y="22283"/>
                    <a:pt x="6138" y="22783"/>
                  </a:cubicBezTo>
                  <a:cubicBezTo>
                    <a:pt x="6271" y="22883"/>
                    <a:pt x="6405" y="22950"/>
                    <a:pt x="6572" y="23017"/>
                  </a:cubicBezTo>
                  <a:cubicBezTo>
                    <a:pt x="8173" y="23617"/>
                    <a:pt x="10941" y="24084"/>
                    <a:pt x="14944" y="24418"/>
                  </a:cubicBezTo>
                  <a:cubicBezTo>
                    <a:pt x="17613" y="24631"/>
                    <a:pt x="20164" y="24738"/>
                    <a:pt x="22602" y="24738"/>
                  </a:cubicBezTo>
                  <a:cubicBezTo>
                    <a:pt x="26259" y="24738"/>
                    <a:pt x="29661" y="24498"/>
                    <a:pt x="32824" y="24018"/>
                  </a:cubicBezTo>
                  <a:cubicBezTo>
                    <a:pt x="35792" y="23517"/>
                    <a:pt x="37894" y="22917"/>
                    <a:pt x="39128" y="22183"/>
                  </a:cubicBezTo>
                  <a:cubicBezTo>
                    <a:pt x="39228" y="22116"/>
                    <a:pt x="39295" y="22083"/>
                    <a:pt x="39395" y="22049"/>
                  </a:cubicBezTo>
                  <a:cubicBezTo>
                    <a:pt x="40029" y="21582"/>
                    <a:pt x="40429" y="20915"/>
                    <a:pt x="40496" y="20015"/>
                  </a:cubicBezTo>
                  <a:lnTo>
                    <a:pt x="40496" y="18714"/>
                  </a:lnTo>
                  <a:cubicBezTo>
                    <a:pt x="40496" y="18080"/>
                    <a:pt x="40496" y="17413"/>
                    <a:pt x="40496" y="16746"/>
                  </a:cubicBezTo>
                  <a:cubicBezTo>
                    <a:pt x="39855" y="16778"/>
                    <a:pt x="39201" y="16795"/>
                    <a:pt x="38534" y="16795"/>
                  </a:cubicBezTo>
                  <a:cubicBezTo>
                    <a:pt x="34412" y="16795"/>
                    <a:pt x="29795" y="16170"/>
                    <a:pt x="24684" y="14878"/>
                  </a:cubicBezTo>
                  <a:cubicBezTo>
                    <a:pt x="17246" y="13043"/>
                    <a:pt x="11642" y="8940"/>
                    <a:pt x="7872" y="2535"/>
                  </a:cubicBezTo>
                  <a:cubicBezTo>
                    <a:pt x="7405" y="2469"/>
                    <a:pt x="6938" y="2369"/>
                    <a:pt x="6505" y="2302"/>
                  </a:cubicBezTo>
                  <a:cubicBezTo>
                    <a:pt x="2902" y="1635"/>
                    <a:pt x="734" y="868"/>
                    <a:pt x="0" y="0"/>
                  </a:cubicBezTo>
                  <a:close/>
                </a:path>
              </a:pathLst>
            </a:custGeom>
            <a:solidFill>
              <a:srgbClr val="9053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1"/>
            <p:cNvSpPr/>
            <p:nvPr/>
          </p:nvSpPr>
          <p:spPr>
            <a:xfrm rot="-1799831" flipH="1">
              <a:off x="7082388" y="3441035"/>
              <a:ext cx="1001574" cy="449267"/>
            </a:xfrm>
            <a:custGeom>
              <a:avLst/>
              <a:gdLst/>
              <a:ahLst/>
              <a:cxnLst/>
              <a:rect l="l" t="t" r="r" b="b"/>
              <a:pathLst>
                <a:path w="37928" h="17013" extrusionOk="0">
                  <a:moveTo>
                    <a:pt x="37827" y="1"/>
                  </a:moveTo>
                  <a:cubicBezTo>
                    <a:pt x="37026" y="868"/>
                    <a:pt x="34892" y="1635"/>
                    <a:pt x="31389" y="2303"/>
                  </a:cubicBezTo>
                  <a:cubicBezTo>
                    <a:pt x="26819" y="3170"/>
                    <a:pt x="21349" y="3604"/>
                    <a:pt x="15077" y="3604"/>
                  </a:cubicBezTo>
                  <a:cubicBezTo>
                    <a:pt x="9473" y="3604"/>
                    <a:pt x="4437" y="3270"/>
                    <a:pt x="167" y="2603"/>
                  </a:cubicBezTo>
                  <a:lnTo>
                    <a:pt x="0" y="2569"/>
                  </a:lnTo>
                  <a:lnTo>
                    <a:pt x="0" y="2569"/>
                  </a:lnTo>
                  <a:lnTo>
                    <a:pt x="67" y="2703"/>
                  </a:lnTo>
                  <a:cubicBezTo>
                    <a:pt x="3836" y="9107"/>
                    <a:pt x="9507" y="13277"/>
                    <a:pt x="16912" y="15112"/>
                  </a:cubicBezTo>
                  <a:cubicBezTo>
                    <a:pt x="22049" y="16379"/>
                    <a:pt x="26719" y="17013"/>
                    <a:pt x="30789" y="17013"/>
                  </a:cubicBezTo>
                  <a:cubicBezTo>
                    <a:pt x="31456" y="17013"/>
                    <a:pt x="32123" y="16980"/>
                    <a:pt x="32757" y="16946"/>
                  </a:cubicBezTo>
                  <a:lnTo>
                    <a:pt x="32823" y="16946"/>
                  </a:lnTo>
                  <a:lnTo>
                    <a:pt x="32823" y="16880"/>
                  </a:lnTo>
                  <a:cubicBezTo>
                    <a:pt x="32857" y="16713"/>
                    <a:pt x="32857" y="16513"/>
                    <a:pt x="32857" y="16346"/>
                  </a:cubicBezTo>
                  <a:cubicBezTo>
                    <a:pt x="32890" y="13844"/>
                    <a:pt x="33024" y="11909"/>
                    <a:pt x="33224" y="10575"/>
                  </a:cubicBezTo>
                  <a:cubicBezTo>
                    <a:pt x="33357" y="9808"/>
                    <a:pt x="33591" y="8941"/>
                    <a:pt x="33924" y="7973"/>
                  </a:cubicBezTo>
                  <a:cubicBezTo>
                    <a:pt x="34325" y="6906"/>
                    <a:pt x="34858" y="5672"/>
                    <a:pt x="35525" y="4337"/>
                  </a:cubicBezTo>
                  <a:cubicBezTo>
                    <a:pt x="36193" y="3036"/>
                    <a:pt x="36993" y="1602"/>
                    <a:pt x="37927" y="101"/>
                  </a:cubicBezTo>
                  <a:lnTo>
                    <a:pt x="37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/>
            <p:nvPr/>
          </p:nvSpPr>
          <p:spPr>
            <a:xfrm rot="-1799831" flipH="1">
              <a:off x="6940072" y="3288396"/>
              <a:ext cx="1220913" cy="230826"/>
            </a:xfrm>
            <a:custGeom>
              <a:avLst/>
              <a:gdLst/>
              <a:ahLst/>
              <a:cxnLst/>
              <a:rect l="l" t="t" r="r" b="b"/>
              <a:pathLst>
                <a:path w="46234" h="8741" extrusionOk="0">
                  <a:moveTo>
                    <a:pt x="23117" y="1"/>
                  </a:moveTo>
                  <a:cubicBezTo>
                    <a:pt x="16880" y="1"/>
                    <a:pt x="11476" y="401"/>
                    <a:pt x="6939" y="1268"/>
                  </a:cubicBezTo>
                  <a:cubicBezTo>
                    <a:pt x="6406" y="1368"/>
                    <a:pt x="5872" y="1502"/>
                    <a:pt x="5371" y="1602"/>
                  </a:cubicBezTo>
                  <a:cubicBezTo>
                    <a:pt x="1902" y="2402"/>
                    <a:pt x="101" y="3336"/>
                    <a:pt x="1" y="4404"/>
                  </a:cubicBezTo>
                  <a:cubicBezTo>
                    <a:pt x="1" y="4537"/>
                    <a:pt x="34" y="4704"/>
                    <a:pt x="101" y="4871"/>
                  </a:cubicBezTo>
                  <a:cubicBezTo>
                    <a:pt x="168" y="4971"/>
                    <a:pt x="234" y="5071"/>
                    <a:pt x="301" y="5204"/>
                  </a:cubicBezTo>
                  <a:cubicBezTo>
                    <a:pt x="1035" y="6072"/>
                    <a:pt x="3203" y="6839"/>
                    <a:pt x="6806" y="7506"/>
                  </a:cubicBezTo>
                  <a:cubicBezTo>
                    <a:pt x="7239" y="7573"/>
                    <a:pt x="7706" y="7673"/>
                    <a:pt x="8173" y="7739"/>
                  </a:cubicBezTo>
                  <a:cubicBezTo>
                    <a:pt x="12510" y="8407"/>
                    <a:pt x="17480" y="8740"/>
                    <a:pt x="23117" y="8740"/>
                  </a:cubicBezTo>
                  <a:cubicBezTo>
                    <a:pt x="29422" y="8740"/>
                    <a:pt x="34859" y="8307"/>
                    <a:pt x="39462" y="7439"/>
                  </a:cubicBezTo>
                  <a:cubicBezTo>
                    <a:pt x="42965" y="6772"/>
                    <a:pt x="45100" y="6005"/>
                    <a:pt x="45900" y="5104"/>
                  </a:cubicBezTo>
                  <a:cubicBezTo>
                    <a:pt x="46000" y="4971"/>
                    <a:pt x="46067" y="4837"/>
                    <a:pt x="46201" y="4671"/>
                  </a:cubicBezTo>
                  <a:cubicBezTo>
                    <a:pt x="46201" y="4537"/>
                    <a:pt x="46234" y="4437"/>
                    <a:pt x="46234" y="4304"/>
                  </a:cubicBezTo>
                  <a:cubicBezTo>
                    <a:pt x="46167" y="3103"/>
                    <a:pt x="43866" y="2102"/>
                    <a:pt x="39362" y="1268"/>
                  </a:cubicBezTo>
                  <a:cubicBezTo>
                    <a:pt x="34826" y="401"/>
                    <a:pt x="29422" y="1"/>
                    <a:pt x="23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 rot="-1799831" flipH="1">
              <a:off x="7241054" y="3340459"/>
              <a:ext cx="1084150" cy="663429"/>
            </a:xfrm>
            <a:custGeom>
              <a:avLst/>
              <a:gdLst/>
              <a:ahLst/>
              <a:cxnLst/>
              <a:rect l="l" t="t" r="r" b="b"/>
              <a:pathLst>
                <a:path w="41055" h="25123" extrusionOk="0">
                  <a:moveTo>
                    <a:pt x="222" y="1"/>
                  </a:moveTo>
                  <a:cubicBezTo>
                    <a:pt x="98" y="1"/>
                    <a:pt x="1" y="130"/>
                    <a:pt x="92" y="290"/>
                  </a:cubicBezTo>
                  <a:cubicBezTo>
                    <a:pt x="1327" y="2292"/>
                    <a:pt x="2461" y="4327"/>
                    <a:pt x="3395" y="6462"/>
                  </a:cubicBezTo>
                  <a:cubicBezTo>
                    <a:pt x="4062" y="7929"/>
                    <a:pt x="4562" y="9464"/>
                    <a:pt x="4762" y="11065"/>
                  </a:cubicBezTo>
                  <a:cubicBezTo>
                    <a:pt x="5029" y="13166"/>
                    <a:pt x="5096" y="15335"/>
                    <a:pt x="5096" y="17503"/>
                  </a:cubicBezTo>
                  <a:cubicBezTo>
                    <a:pt x="5096" y="18070"/>
                    <a:pt x="5096" y="18670"/>
                    <a:pt x="5096" y="19271"/>
                  </a:cubicBezTo>
                  <a:cubicBezTo>
                    <a:pt x="5096" y="19804"/>
                    <a:pt x="5029" y="20371"/>
                    <a:pt x="5096" y="20905"/>
                  </a:cubicBezTo>
                  <a:cubicBezTo>
                    <a:pt x="5163" y="21739"/>
                    <a:pt x="5496" y="22573"/>
                    <a:pt x="6197" y="23040"/>
                  </a:cubicBezTo>
                  <a:cubicBezTo>
                    <a:pt x="6764" y="23474"/>
                    <a:pt x="7531" y="23640"/>
                    <a:pt x="8232" y="23807"/>
                  </a:cubicBezTo>
                  <a:cubicBezTo>
                    <a:pt x="9099" y="24041"/>
                    <a:pt x="9966" y="24174"/>
                    <a:pt x="10833" y="24308"/>
                  </a:cubicBezTo>
                  <a:cubicBezTo>
                    <a:pt x="13268" y="24675"/>
                    <a:pt x="15737" y="24875"/>
                    <a:pt x="18172" y="25008"/>
                  </a:cubicBezTo>
                  <a:cubicBezTo>
                    <a:pt x="19676" y="25082"/>
                    <a:pt x="21183" y="25122"/>
                    <a:pt x="22690" y="25122"/>
                  </a:cubicBezTo>
                  <a:cubicBezTo>
                    <a:pt x="25964" y="25122"/>
                    <a:pt x="29239" y="24931"/>
                    <a:pt x="32482" y="24474"/>
                  </a:cubicBezTo>
                  <a:cubicBezTo>
                    <a:pt x="34550" y="24174"/>
                    <a:pt x="36685" y="23807"/>
                    <a:pt x="38620" y="22973"/>
                  </a:cubicBezTo>
                  <a:cubicBezTo>
                    <a:pt x="39387" y="22673"/>
                    <a:pt x="40154" y="22273"/>
                    <a:pt x="40588" y="21539"/>
                  </a:cubicBezTo>
                  <a:cubicBezTo>
                    <a:pt x="41055" y="20738"/>
                    <a:pt x="40988" y="19838"/>
                    <a:pt x="40988" y="18937"/>
                  </a:cubicBezTo>
                  <a:cubicBezTo>
                    <a:pt x="40988" y="18303"/>
                    <a:pt x="40955" y="17636"/>
                    <a:pt x="40955" y="17002"/>
                  </a:cubicBezTo>
                  <a:cubicBezTo>
                    <a:pt x="40955" y="16860"/>
                    <a:pt x="40819" y="16755"/>
                    <a:pt x="40712" y="16755"/>
                  </a:cubicBezTo>
                  <a:cubicBezTo>
                    <a:pt x="40644" y="16755"/>
                    <a:pt x="40588" y="16798"/>
                    <a:pt x="40588" y="16902"/>
                  </a:cubicBezTo>
                  <a:cubicBezTo>
                    <a:pt x="40588" y="17569"/>
                    <a:pt x="40588" y="18203"/>
                    <a:pt x="40588" y="18870"/>
                  </a:cubicBezTo>
                  <a:cubicBezTo>
                    <a:pt x="40588" y="19304"/>
                    <a:pt x="40621" y="19738"/>
                    <a:pt x="40588" y="20138"/>
                  </a:cubicBezTo>
                  <a:cubicBezTo>
                    <a:pt x="40555" y="20605"/>
                    <a:pt x="40388" y="21072"/>
                    <a:pt x="40154" y="21439"/>
                  </a:cubicBezTo>
                  <a:cubicBezTo>
                    <a:pt x="39887" y="21839"/>
                    <a:pt x="39521" y="22073"/>
                    <a:pt x="39120" y="22306"/>
                  </a:cubicBezTo>
                  <a:cubicBezTo>
                    <a:pt x="38386" y="22706"/>
                    <a:pt x="37619" y="22973"/>
                    <a:pt x="36852" y="23173"/>
                  </a:cubicBezTo>
                  <a:cubicBezTo>
                    <a:pt x="35785" y="23507"/>
                    <a:pt x="34717" y="23707"/>
                    <a:pt x="33616" y="23907"/>
                  </a:cubicBezTo>
                  <a:cubicBezTo>
                    <a:pt x="30152" y="24514"/>
                    <a:pt x="26612" y="24738"/>
                    <a:pt x="23081" y="24738"/>
                  </a:cubicBezTo>
                  <a:cubicBezTo>
                    <a:pt x="21954" y="24738"/>
                    <a:pt x="20828" y="24715"/>
                    <a:pt x="19706" y="24675"/>
                  </a:cubicBezTo>
                  <a:cubicBezTo>
                    <a:pt x="17171" y="24608"/>
                    <a:pt x="14636" y="24408"/>
                    <a:pt x="12134" y="24107"/>
                  </a:cubicBezTo>
                  <a:cubicBezTo>
                    <a:pt x="10466" y="23907"/>
                    <a:pt x="8765" y="23674"/>
                    <a:pt x="7164" y="23140"/>
                  </a:cubicBezTo>
                  <a:cubicBezTo>
                    <a:pt x="6364" y="22873"/>
                    <a:pt x="5796" y="22373"/>
                    <a:pt x="5563" y="21506"/>
                  </a:cubicBezTo>
                  <a:cubicBezTo>
                    <a:pt x="5463" y="21039"/>
                    <a:pt x="5430" y="20505"/>
                    <a:pt x="5463" y="20005"/>
                  </a:cubicBezTo>
                  <a:cubicBezTo>
                    <a:pt x="5496" y="19437"/>
                    <a:pt x="5496" y="18837"/>
                    <a:pt x="5496" y="18270"/>
                  </a:cubicBezTo>
                  <a:cubicBezTo>
                    <a:pt x="5496" y="16102"/>
                    <a:pt x="5463" y="13934"/>
                    <a:pt x="5263" y="11799"/>
                  </a:cubicBezTo>
                  <a:cubicBezTo>
                    <a:pt x="5163" y="11031"/>
                    <a:pt x="5096" y="10298"/>
                    <a:pt x="4896" y="9597"/>
                  </a:cubicBezTo>
                  <a:cubicBezTo>
                    <a:pt x="4729" y="8830"/>
                    <a:pt x="4462" y="8096"/>
                    <a:pt x="4195" y="7362"/>
                  </a:cubicBezTo>
                  <a:cubicBezTo>
                    <a:pt x="3428" y="5394"/>
                    <a:pt x="2427" y="3493"/>
                    <a:pt x="1360" y="1691"/>
                  </a:cubicBezTo>
                  <a:cubicBezTo>
                    <a:pt x="1226" y="1454"/>
                    <a:pt x="1086" y="1216"/>
                    <a:pt x="942" y="978"/>
                  </a:cubicBezTo>
                  <a:lnTo>
                    <a:pt x="942" y="978"/>
                  </a:lnTo>
                  <a:cubicBezTo>
                    <a:pt x="1509" y="1313"/>
                    <a:pt x="2162" y="1532"/>
                    <a:pt x="2761" y="1725"/>
                  </a:cubicBezTo>
                  <a:cubicBezTo>
                    <a:pt x="4496" y="2292"/>
                    <a:pt x="6330" y="2592"/>
                    <a:pt x="8131" y="2892"/>
                  </a:cubicBezTo>
                  <a:cubicBezTo>
                    <a:pt x="8152" y="2897"/>
                    <a:pt x="8171" y="2900"/>
                    <a:pt x="8188" y="2900"/>
                  </a:cubicBezTo>
                  <a:cubicBezTo>
                    <a:pt x="8397" y="2900"/>
                    <a:pt x="8380" y="2556"/>
                    <a:pt x="8165" y="2525"/>
                  </a:cubicBezTo>
                  <a:cubicBezTo>
                    <a:pt x="6430" y="2258"/>
                    <a:pt x="4662" y="1958"/>
                    <a:pt x="2994" y="1425"/>
                  </a:cubicBezTo>
                  <a:cubicBezTo>
                    <a:pt x="2427" y="1258"/>
                    <a:pt x="1860" y="1058"/>
                    <a:pt x="1360" y="791"/>
                  </a:cubicBezTo>
                  <a:cubicBezTo>
                    <a:pt x="993" y="591"/>
                    <a:pt x="659" y="390"/>
                    <a:pt x="393" y="90"/>
                  </a:cubicBezTo>
                  <a:lnTo>
                    <a:pt x="393" y="90"/>
                  </a:lnTo>
                  <a:cubicBezTo>
                    <a:pt x="393" y="90"/>
                    <a:pt x="393" y="90"/>
                    <a:pt x="393" y="90"/>
                  </a:cubicBezTo>
                  <a:cubicBezTo>
                    <a:pt x="340" y="28"/>
                    <a:pt x="27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 rot="-1799831" flipH="1">
              <a:off x="6915652" y="3287481"/>
              <a:ext cx="1252628" cy="241811"/>
            </a:xfrm>
            <a:custGeom>
              <a:avLst/>
              <a:gdLst/>
              <a:ahLst/>
              <a:cxnLst/>
              <a:rect l="l" t="t" r="r" b="b"/>
              <a:pathLst>
                <a:path w="47435" h="9157" extrusionOk="0">
                  <a:moveTo>
                    <a:pt x="22856" y="1"/>
                  </a:moveTo>
                  <a:cubicBezTo>
                    <a:pt x="20519" y="1"/>
                    <a:pt x="18182" y="68"/>
                    <a:pt x="15845" y="221"/>
                  </a:cubicBezTo>
                  <a:cubicBezTo>
                    <a:pt x="12843" y="421"/>
                    <a:pt x="9807" y="754"/>
                    <a:pt x="6872" y="1355"/>
                  </a:cubicBezTo>
                  <a:cubicBezTo>
                    <a:pt x="5304" y="1655"/>
                    <a:pt x="3770" y="1989"/>
                    <a:pt x="2302" y="2589"/>
                  </a:cubicBezTo>
                  <a:cubicBezTo>
                    <a:pt x="1535" y="2889"/>
                    <a:pt x="601" y="3323"/>
                    <a:pt x="201" y="4090"/>
                  </a:cubicBezTo>
                  <a:cubicBezTo>
                    <a:pt x="134" y="4223"/>
                    <a:pt x="67" y="4357"/>
                    <a:pt x="67" y="4490"/>
                  </a:cubicBezTo>
                  <a:cubicBezTo>
                    <a:pt x="0" y="4857"/>
                    <a:pt x="167" y="5157"/>
                    <a:pt x="334" y="5458"/>
                  </a:cubicBezTo>
                  <a:cubicBezTo>
                    <a:pt x="388" y="5539"/>
                    <a:pt x="481" y="5576"/>
                    <a:pt x="563" y="5576"/>
                  </a:cubicBezTo>
                  <a:cubicBezTo>
                    <a:pt x="683" y="5576"/>
                    <a:pt x="780" y="5496"/>
                    <a:pt x="701" y="5358"/>
                  </a:cubicBezTo>
                  <a:cubicBezTo>
                    <a:pt x="534" y="5091"/>
                    <a:pt x="367" y="4824"/>
                    <a:pt x="467" y="4490"/>
                  </a:cubicBezTo>
                  <a:cubicBezTo>
                    <a:pt x="501" y="4357"/>
                    <a:pt x="568" y="4223"/>
                    <a:pt x="668" y="4123"/>
                  </a:cubicBezTo>
                  <a:cubicBezTo>
                    <a:pt x="901" y="3790"/>
                    <a:pt x="1235" y="3590"/>
                    <a:pt x="1568" y="3390"/>
                  </a:cubicBezTo>
                  <a:cubicBezTo>
                    <a:pt x="2702" y="2722"/>
                    <a:pt x="4037" y="2389"/>
                    <a:pt x="5304" y="2089"/>
                  </a:cubicBezTo>
                  <a:cubicBezTo>
                    <a:pt x="8206" y="1388"/>
                    <a:pt x="11175" y="988"/>
                    <a:pt x="14144" y="754"/>
                  </a:cubicBezTo>
                  <a:cubicBezTo>
                    <a:pt x="17075" y="491"/>
                    <a:pt x="20032" y="381"/>
                    <a:pt x="22992" y="381"/>
                  </a:cubicBezTo>
                  <a:cubicBezTo>
                    <a:pt x="23400" y="381"/>
                    <a:pt x="23809" y="383"/>
                    <a:pt x="24218" y="387"/>
                  </a:cubicBezTo>
                  <a:cubicBezTo>
                    <a:pt x="27520" y="387"/>
                    <a:pt x="30822" y="521"/>
                    <a:pt x="34091" y="854"/>
                  </a:cubicBezTo>
                  <a:cubicBezTo>
                    <a:pt x="36960" y="1155"/>
                    <a:pt x="39896" y="1555"/>
                    <a:pt x="42664" y="2322"/>
                  </a:cubicBezTo>
                  <a:cubicBezTo>
                    <a:pt x="43598" y="2589"/>
                    <a:pt x="47434" y="3623"/>
                    <a:pt x="45933" y="5258"/>
                  </a:cubicBezTo>
                  <a:cubicBezTo>
                    <a:pt x="45666" y="5524"/>
                    <a:pt x="45333" y="5725"/>
                    <a:pt x="44999" y="5891"/>
                  </a:cubicBezTo>
                  <a:cubicBezTo>
                    <a:pt x="44566" y="6125"/>
                    <a:pt x="44065" y="6292"/>
                    <a:pt x="43565" y="6458"/>
                  </a:cubicBezTo>
                  <a:cubicBezTo>
                    <a:pt x="42164" y="6925"/>
                    <a:pt x="40730" y="7259"/>
                    <a:pt x="39262" y="7526"/>
                  </a:cubicBezTo>
                  <a:cubicBezTo>
                    <a:pt x="36326" y="8060"/>
                    <a:pt x="33391" y="8360"/>
                    <a:pt x="30422" y="8560"/>
                  </a:cubicBezTo>
                  <a:cubicBezTo>
                    <a:pt x="28003" y="8699"/>
                    <a:pt x="25601" y="8758"/>
                    <a:pt x="23192" y="8758"/>
                  </a:cubicBezTo>
                  <a:cubicBezTo>
                    <a:pt x="22146" y="8758"/>
                    <a:pt x="21098" y="8747"/>
                    <a:pt x="20048" y="8727"/>
                  </a:cubicBezTo>
                  <a:cubicBezTo>
                    <a:pt x="16879" y="8627"/>
                    <a:pt x="13677" y="8426"/>
                    <a:pt x="10508" y="8026"/>
                  </a:cubicBezTo>
                  <a:cubicBezTo>
                    <a:pt x="9807" y="7959"/>
                    <a:pt x="9140" y="7859"/>
                    <a:pt x="8440" y="7759"/>
                  </a:cubicBezTo>
                  <a:cubicBezTo>
                    <a:pt x="8428" y="7758"/>
                    <a:pt x="8417" y="7757"/>
                    <a:pt x="8407" y="7757"/>
                  </a:cubicBezTo>
                  <a:cubicBezTo>
                    <a:pt x="8173" y="7757"/>
                    <a:pt x="8183" y="8094"/>
                    <a:pt x="8406" y="8126"/>
                  </a:cubicBezTo>
                  <a:cubicBezTo>
                    <a:pt x="11542" y="8627"/>
                    <a:pt x="14678" y="8894"/>
                    <a:pt x="17847" y="9027"/>
                  </a:cubicBezTo>
                  <a:cubicBezTo>
                    <a:pt x="19731" y="9115"/>
                    <a:pt x="21624" y="9157"/>
                    <a:pt x="23517" y="9157"/>
                  </a:cubicBezTo>
                  <a:cubicBezTo>
                    <a:pt x="25210" y="9157"/>
                    <a:pt x="26902" y="9123"/>
                    <a:pt x="28588" y="9060"/>
                  </a:cubicBezTo>
                  <a:cubicBezTo>
                    <a:pt x="31756" y="8927"/>
                    <a:pt x="34892" y="8627"/>
                    <a:pt x="37994" y="8160"/>
                  </a:cubicBezTo>
                  <a:cubicBezTo>
                    <a:pt x="39529" y="7893"/>
                    <a:pt x="41063" y="7626"/>
                    <a:pt x="42564" y="7192"/>
                  </a:cubicBezTo>
                  <a:cubicBezTo>
                    <a:pt x="43632" y="6925"/>
                    <a:pt x="44732" y="6592"/>
                    <a:pt x="45666" y="5991"/>
                  </a:cubicBezTo>
                  <a:cubicBezTo>
                    <a:pt x="46067" y="5725"/>
                    <a:pt x="46367" y="5424"/>
                    <a:pt x="46567" y="5024"/>
                  </a:cubicBezTo>
                  <a:cubicBezTo>
                    <a:pt x="46734" y="4690"/>
                    <a:pt x="46634" y="4257"/>
                    <a:pt x="46467" y="3957"/>
                  </a:cubicBezTo>
                  <a:cubicBezTo>
                    <a:pt x="46067" y="3289"/>
                    <a:pt x="45266" y="2889"/>
                    <a:pt x="44599" y="2622"/>
                  </a:cubicBezTo>
                  <a:cubicBezTo>
                    <a:pt x="43331" y="2089"/>
                    <a:pt x="41997" y="1755"/>
                    <a:pt x="40663" y="1488"/>
                  </a:cubicBezTo>
                  <a:cubicBezTo>
                    <a:pt x="39195" y="1188"/>
                    <a:pt x="37694" y="954"/>
                    <a:pt x="36226" y="754"/>
                  </a:cubicBezTo>
                  <a:cubicBezTo>
                    <a:pt x="33024" y="321"/>
                    <a:pt x="29788" y="121"/>
                    <a:pt x="26553" y="54"/>
                  </a:cubicBezTo>
                  <a:cubicBezTo>
                    <a:pt x="25321" y="19"/>
                    <a:pt x="24089" y="1"/>
                    <a:pt x="2285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1"/>
            <p:cNvSpPr/>
            <p:nvPr/>
          </p:nvSpPr>
          <p:spPr>
            <a:xfrm rot="-1799831" flipH="1">
              <a:off x="7134421" y="3653286"/>
              <a:ext cx="147168" cy="455182"/>
            </a:xfrm>
            <a:custGeom>
              <a:avLst/>
              <a:gdLst/>
              <a:ahLst/>
              <a:cxnLst/>
              <a:rect l="l" t="t" r="r" b="b"/>
              <a:pathLst>
                <a:path w="5573" h="17237" extrusionOk="0">
                  <a:moveTo>
                    <a:pt x="5259" y="1"/>
                  </a:moveTo>
                  <a:cubicBezTo>
                    <a:pt x="5213" y="1"/>
                    <a:pt x="5170" y="18"/>
                    <a:pt x="5138" y="58"/>
                  </a:cubicBezTo>
                  <a:cubicBezTo>
                    <a:pt x="3837" y="2226"/>
                    <a:pt x="2569" y="4461"/>
                    <a:pt x="1602" y="6763"/>
                  </a:cubicBezTo>
                  <a:cubicBezTo>
                    <a:pt x="1135" y="7863"/>
                    <a:pt x="734" y="8964"/>
                    <a:pt x="501" y="10098"/>
                  </a:cubicBezTo>
                  <a:cubicBezTo>
                    <a:pt x="301" y="10999"/>
                    <a:pt x="234" y="11933"/>
                    <a:pt x="167" y="12867"/>
                  </a:cubicBezTo>
                  <a:cubicBezTo>
                    <a:pt x="67" y="14235"/>
                    <a:pt x="34" y="15636"/>
                    <a:pt x="1" y="17003"/>
                  </a:cubicBezTo>
                  <a:cubicBezTo>
                    <a:pt x="1" y="17144"/>
                    <a:pt x="146" y="17236"/>
                    <a:pt x="262" y="17236"/>
                  </a:cubicBezTo>
                  <a:cubicBezTo>
                    <a:pt x="338" y="17236"/>
                    <a:pt x="401" y="17196"/>
                    <a:pt x="401" y="17103"/>
                  </a:cubicBezTo>
                  <a:cubicBezTo>
                    <a:pt x="434" y="14969"/>
                    <a:pt x="468" y="12834"/>
                    <a:pt x="801" y="10766"/>
                  </a:cubicBezTo>
                  <a:cubicBezTo>
                    <a:pt x="968" y="9598"/>
                    <a:pt x="1368" y="8464"/>
                    <a:pt x="1802" y="7363"/>
                  </a:cubicBezTo>
                  <a:cubicBezTo>
                    <a:pt x="2269" y="6229"/>
                    <a:pt x="2769" y="5162"/>
                    <a:pt x="3336" y="4094"/>
                  </a:cubicBezTo>
                  <a:cubicBezTo>
                    <a:pt x="4003" y="2793"/>
                    <a:pt x="4737" y="1559"/>
                    <a:pt x="5471" y="325"/>
                  </a:cubicBezTo>
                  <a:cubicBezTo>
                    <a:pt x="5573" y="172"/>
                    <a:pt x="5404" y="1"/>
                    <a:pt x="5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1"/>
            <p:cNvSpPr/>
            <p:nvPr/>
          </p:nvSpPr>
          <p:spPr>
            <a:xfrm rot="-1799831" flipH="1">
              <a:off x="7476260" y="4024650"/>
              <a:ext cx="435799" cy="156859"/>
            </a:xfrm>
            <a:custGeom>
              <a:avLst/>
              <a:gdLst/>
              <a:ahLst/>
              <a:cxnLst/>
              <a:rect l="l" t="t" r="r" b="b"/>
              <a:pathLst>
                <a:path w="16503" h="5940" extrusionOk="0">
                  <a:moveTo>
                    <a:pt x="16241" y="1"/>
                  </a:moveTo>
                  <a:cubicBezTo>
                    <a:pt x="16165" y="1"/>
                    <a:pt x="16102" y="41"/>
                    <a:pt x="16102" y="134"/>
                  </a:cubicBezTo>
                  <a:lnTo>
                    <a:pt x="16102" y="3660"/>
                  </a:lnTo>
                  <a:lnTo>
                    <a:pt x="16102" y="3660"/>
                  </a:lnTo>
                  <a:cubicBezTo>
                    <a:pt x="12020" y="4251"/>
                    <a:pt x="7907" y="4776"/>
                    <a:pt x="3793" y="5204"/>
                  </a:cubicBezTo>
                  <a:cubicBezTo>
                    <a:pt x="2626" y="5337"/>
                    <a:pt x="1425" y="5438"/>
                    <a:pt x="257" y="5571"/>
                  </a:cubicBezTo>
                  <a:cubicBezTo>
                    <a:pt x="1" y="5571"/>
                    <a:pt x="83" y="5940"/>
                    <a:pt x="297" y="5940"/>
                  </a:cubicBezTo>
                  <a:cubicBezTo>
                    <a:pt x="305" y="5940"/>
                    <a:pt x="315" y="5939"/>
                    <a:pt x="324" y="5938"/>
                  </a:cubicBezTo>
                  <a:cubicBezTo>
                    <a:pt x="4494" y="5538"/>
                    <a:pt x="8663" y="5071"/>
                    <a:pt x="12799" y="4504"/>
                  </a:cubicBezTo>
                  <a:cubicBezTo>
                    <a:pt x="13967" y="4337"/>
                    <a:pt x="15134" y="4170"/>
                    <a:pt x="16335" y="4003"/>
                  </a:cubicBezTo>
                  <a:cubicBezTo>
                    <a:pt x="16402" y="4003"/>
                    <a:pt x="16502" y="3936"/>
                    <a:pt x="16502" y="3870"/>
                  </a:cubicBezTo>
                  <a:lnTo>
                    <a:pt x="16502" y="234"/>
                  </a:lnTo>
                  <a:cubicBezTo>
                    <a:pt x="16502" y="93"/>
                    <a:pt x="16357" y="1"/>
                    <a:pt x="162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1"/>
            <p:cNvSpPr/>
            <p:nvPr/>
          </p:nvSpPr>
          <p:spPr>
            <a:xfrm rot="-1799831" flipH="1">
              <a:off x="7572077" y="3893994"/>
              <a:ext cx="915936" cy="677795"/>
            </a:xfrm>
            <a:custGeom>
              <a:avLst/>
              <a:gdLst/>
              <a:ahLst/>
              <a:cxnLst/>
              <a:rect l="l" t="t" r="r" b="b"/>
              <a:pathLst>
                <a:path w="34685" h="25667" extrusionOk="0">
                  <a:moveTo>
                    <a:pt x="34084" y="7186"/>
                  </a:moveTo>
                  <a:cubicBezTo>
                    <a:pt x="34089" y="7191"/>
                    <a:pt x="34093" y="7196"/>
                    <a:pt x="34096" y="7202"/>
                  </a:cubicBezTo>
                  <a:lnTo>
                    <a:pt x="34096" y="7202"/>
                  </a:lnTo>
                  <a:cubicBezTo>
                    <a:pt x="34092" y="7197"/>
                    <a:pt x="34088" y="7191"/>
                    <a:pt x="34084" y="7186"/>
                  </a:cubicBezTo>
                  <a:close/>
                  <a:moveTo>
                    <a:pt x="629" y="1"/>
                  </a:moveTo>
                  <a:cubicBezTo>
                    <a:pt x="555" y="1"/>
                    <a:pt x="494" y="44"/>
                    <a:pt x="494" y="148"/>
                  </a:cubicBezTo>
                  <a:lnTo>
                    <a:pt x="494" y="5919"/>
                  </a:lnTo>
                  <a:cubicBezTo>
                    <a:pt x="494" y="5952"/>
                    <a:pt x="494" y="6019"/>
                    <a:pt x="494" y="6052"/>
                  </a:cubicBezTo>
                  <a:cubicBezTo>
                    <a:pt x="460" y="6152"/>
                    <a:pt x="327" y="6319"/>
                    <a:pt x="260" y="6452"/>
                  </a:cubicBezTo>
                  <a:cubicBezTo>
                    <a:pt x="35" y="7000"/>
                    <a:pt x="183" y="7548"/>
                    <a:pt x="494" y="8036"/>
                  </a:cubicBezTo>
                  <a:lnTo>
                    <a:pt x="494" y="8036"/>
                  </a:lnTo>
                  <a:lnTo>
                    <a:pt x="494" y="9855"/>
                  </a:lnTo>
                  <a:cubicBezTo>
                    <a:pt x="494" y="9955"/>
                    <a:pt x="527" y="10088"/>
                    <a:pt x="494" y="10222"/>
                  </a:cubicBezTo>
                  <a:cubicBezTo>
                    <a:pt x="460" y="10355"/>
                    <a:pt x="327" y="10489"/>
                    <a:pt x="260" y="10655"/>
                  </a:cubicBezTo>
                  <a:cubicBezTo>
                    <a:pt x="1" y="11207"/>
                    <a:pt x="120" y="11821"/>
                    <a:pt x="494" y="12283"/>
                  </a:cubicBezTo>
                  <a:lnTo>
                    <a:pt x="494" y="12283"/>
                  </a:lnTo>
                  <a:lnTo>
                    <a:pt x="494" y="13891"/>
                  </a:lnTo>
                  <a:cubicBezTo>
                    <a:pt x="494" y="13991"/>
                    <a:pt x="527" y="14125"/>
                    <a:pt x="494" y="14225"/>
                  </a:cubicBezTo>
                  <a:cubicBezTo>
                    <a:pt x="460" y="14325"/>
                    <a:pt x="327" y="14492"/>
                    <a:pt x="260" y="14625"/>
                  </a:cubicBezTo>
                  <a:cubicBezTo>
                    <a:pt x="36" y="15171"/>
                    <a:pt x="212" y="15747"/>
                    <a:pt x="493" y="16236"/>
                  </a:cubicBezTo>
                  <a:lnTo>
                    <a:pt x="493" y="16236"/>
                  </a:lnTo>
                  <a:cubicBezTo>
                    <a:pt x="490" y="16644"/>
                    <a:pt x="468" y="17050"/>
                    <a:pt x="594" y="17427"/>
                  </a:cubicBezTo>
                  <a:cubicBezTo>
                    <a:pt x="761" y="17961"/>
                    <a:pt x="1161" y="18394"/>
                    <a:pt x="1628" y="18661"/>
                  </a:cubicBezTo>
                  <a:cubicBezTo>
                    <a:pt x="1928" y="18795"/>
                    <a:pt x="2228" y="18928"/>
                    <a:pt x="2562" y="18995"/>
                  </a:cubicBezTo>
                  <a:cubicBezTo>
                    <a:pt x="2662" y="19028"/>
                    <a:pt x="2762" y="19062"/>
                    <a:pt x="2829" y="19062"/>
                  </a:cubicBezTo>
                  <a:cubicBezTo>
                    <a:pt x="2851" y="19062"/>
                    <a:pt x="2903" y="19076"/>
                    <a:pt x="2915" y="19076"/>
                  </a:cubicBezTo>
                  <a:cubicBezTo>
                    <a:pt x="2921" y="19076"/>
                    <a:pt x="2918" y="19073"/>
                    <a:pt x="2895" y="19062"/>
                  </a:cubicBezTo>
                  <a:cubicBezTo>
                    <a:pt x="2929" y="19062"/>
                    <a:pt x="2929" y="19095"/>
                    <a:pt x="2929" y="19095"/>
                  </a:cubicBezTo>
                  <a:cubicBezTo>
                    <a:pt x="3129" y="19195"/>
                    <a:pt x="3296" y="19362"/>
                    <a:pt x="3496" y="19495"/>
                  </a:cubicBezTo>
                  <a:cubicBezTo>
                    <a:pt x="4864" y="20496"/>
                    <a:pt x="6265" y="21530"/>
                    <a:pt x="7666" y="22531"/>
                  </a:cubicBezTo>
                  <a:cubicBezTo>
                    <a:pt x="7732" y="22597"/>
                    <a:pt x="7832" y="22664"/>
                    <a:pt x="7932" y="22731"/>
                  </a:cubicBezTo>
                  <a:cubicBezTo>
                    <a:pt x="8032" y="22831"/>
                    <a:pt x="8166" y="22831"/>
                    <a:pt x="8333" y="22864"/>
                  </a:cubicBezTo>
                  <a:cubicBezTo>
                    <a:pt x="9368" y="22990"/>
                    <a:pt x="10373" y="23086"/>
                    <a:pt x="11405" y="23180"/>
                  </a:cubicBezTo>
                  <a:lnTo>
                    <a:pt x="11405" y="23180"/>
                  </a:lnTo>
                  <a:cubicBezTo>
                    <a:pt x="11562" y="23875"/>
                    <a:pt x="11922" y="24503"/>
                    <a:pt x="12536" y="24932"/>
                  </a:cubicBezTo>
                  <a:cubicBezTo>
                    <a:pt x="13203" y="25399"/>
                    <a:pt x="14037" y="25533"/>
                    <a:pt x="14837" y="25600"/>
                  </a:cubicBezTo>
                  <a:cubicBezTo>
                    <a:pt x="15371" y="25666"/>
                    <a:pt x="15905" y="25666"/>
                    <a:pt x="16438" y="25666"/>
                  </a:cubicBezTo>
                  <a:cubicBezTo>
                    <a:pt x="16705" y="25650"/>
                    <a:pt x="16981" y="25650"/>
                    <a:pt x="17256" y="25650"/>
                  </a:cubicBezTo>
                  <a:cubicBezTo>
                    <a:pt x="17531" y="25650"/>
                    <a:pt x="17806" y="25650"/>
                    <a:pt x="18073" y="25633"/>
                  </a:cubicBezTo>
                  <a:cubicBezTo>
                    <a:pt x="18907" y="25600"/>
                    <a:pt x="19808" y="25499"/>
                    <a:pt x="20575" y="25099"/>
                  </a:cubicBezTo>
                  <a:cubicBezTo>
                    <a:pt x="21338" y="24686"/>
                    <a:pt x="21768" y="23999"/>
                    <a:pt x="21951" y="23184"/>
                  </a:cubicBezTo>
                  <a:lnTo>
                    <a:pt x="21951" y="23184"/>
                  </a:lnTo>
                  <a:cubicBezTo>
                    <a:pt x="22571" y="23122"/>
                    <a:pt x="23191" y="23060"/>
                    <a:pt x="23810" y="22998"/>
                  </a:cubicBezTo>
                  <a:cubicBezTo>
                    <a:pt x="24144" y="22964"/>
                    <a:pt x="24478" y="22931"/>
                    <a:pt x="24844" y="22898"/>
                  </a:cubicBezTo>
                  <a:cubicBezTo>
                    <a:pt x="25045" y="22864"/>
                    <a:pt x="25345" y="22898"/>
                    <a:pt x="25545" y="22798"/>
                  </a:cubicBezTo>
                  <a:cubicBezTo>
                    <a:pt x="25645" y="22731"/>
                    <a:pt x="25745" y="22631"/>
                    <a:pt x="25845" y="22564"/>
                  </a:cubicBezTo>
                  <a:cubicBezTo>
                    <a:pt x="26045" y="22397"/>
                    <a:pt x="26245" y="22230"/>
                    <a:pt x="26479" y="22097"/>
                  </a:cubicBezTo>
                  <a:cubicBezTo>
                    <a:pt x="27280" y="21497"/>
                    <a:pt x="28047" y="20896"/>
                    <a:pt x="28847" y="20296"/>
                  </a:cubicBezTo>
                  <a:lnTo>
                    <a:pt x="30115" y="19362"/>
                  </a:lnTo>
                  <a:cubicBezTo>
                    <a:pt x="30282" y="19228"/>
                    <a:pt x="30482" y="19062"/>
                    <a:pt x="30682" y="18928"/>
                  </a:cubicBezTo>
                  <a:cubicBezTo>
                    <a:pt x="30782" y="18861"/>
                    <a:pt x="30849" y="18861"/>
                    <a:pt x="30982" y="18828"/>
                  </a:cubicBezTo>
                  <a:cubicBezTo>
                    <a:pt x="31249" y="18728"/>
                    <a:pt x="31549" y="18661"/>
                    <a:pt x="31816" y="18561"/>
                  </a:cubicBezTo>
                  <a:cubicBezTo>
                    <a:pt x="32617" y="18294"/>
                    <a:pt x="33384" y="17827"/>
                    <a:pt x="33818" y="17060"/>
                  </a:cubicBezTo>
                  <a:cubicBezTo>
                    <a:pt x="34084" y="16560"/>
                    <a:pt x="34118" y="16059"/>
                    <a:pt x="34118" y="15526"/>
                  </a:cubicBezTo>
                  <a:lnTo>
                    <a:pt x="34118" y="13457"/>
                  </a:lnTo>
                  <a:cubicBezTo>
                    <a:pt x="34118" y="13391"/>
                    <a:pt x="34118" y="13291"/>
                    <a:pt x="34118" y="13224"/>
                  </a:cubicBezTo>
                  <a:cubicBezTo>
                    <a:pt x="34151" y="13157"/>
                    <a:pt x="34184" y="13124"/>
                    <a:pt x="34218" y="13057"/>
                  </a:cubicBezTo>
                  <a:cubicBezTo>
                    <a:pt x="34318" y="12924"/>
                    <a:pt x="34385" y="12790"/>
                    <a:pt x="34418" y="12657"/>
                  </a:cubicBezTo>
                  <a:cubicBezTo>
                    <a:pt x="34607" y="12154"/>
                    <a:pt x="34499" y="11651"/>
                    <a:pt x="34151" y="11232"/>
                  </a:cubicBezTo>
                  <a:lnTo>
                    <a:pt x="34151" y="11232"/>
                  </a:lnTo>
                  <a:lnTo>
                    <a:pt x="34151" y="9588"/>
                  </a:lnTo>
                  <a:cubicBezTo>
                    <a:pt x="34151" y="9488"/>
                    <a:pt x="34118" y="9355"/>
                    <a:pt x="34151" y="9254"/>
                  </a:cubicBezTo>
                  <a:cubicBezTo>
                    <a:pt x="34184" y="9121"/>
                    <a:pt x="34318" y="8988"/>
                    <a:pt x="34385" y="8821"/>
                  </a:cubicBezTo>
                  <a:cubicBezTo>
                    <a:pt x="34635" y="8289"/>
                    <a:pt x="34474" y="7728"/>
                    <a:pt x="34151" y="7275"/>
                  </a:cubicBezTo>
                  <a:lnTo>
                    <a:pt x="34151" y="7275"/>
                  </a:lnTo>
                  <a:lnTo>
                    <a:pt x="34151" y="5418"/>
                  </a:lnTo>
                  <a:cubicBezTo>
                    <a:pt x="34151" y="5318"/>
                    <a:pt x="34118" y="5185"/>
                    <a:pt x="34151" y="5051"/>
                  </a:cubicBezTo>
                  <a:cubicBezTo>
                    <a:pt x="34151" y="4951"/>
                    <a:pt x="34285" y="4851"/>
                    <a:pt x="34351" y="4718"/>
                  </a:cubicBezTo>
                  <a:cubicBezTo>
                    <a:pt x="34685" y="4117"/>
                    <a:pt x="34451" y="3484"/>
                    <a:pt x="34084" y="2950"/>
                  </a:cubicBezTo>
                  <a:cubicBezTo>
                    <a:pt x="34045" y="2891"/>
                    <a:pt x="33989" y="2867"/>
                    <a:pt x="33933" y="2867"/>
                  </a:cubicBezTo>
                  <a:cubicBezTo>
                    <a:pt x="33798" y="2867"/>
                    <a:pt x="33666" y="3009"/>
                    <a:pt x="33784" y="3150"/>
                  </a:cubicBezTo>
                  <a:cubicBezTo>
                    <a:pt x="34018" y="3517"/>
                    <a:pt x="34218" y="3917"/>
                    <a:pt x="34084" y="4318"/>
                  </a:cubicBezTo>
                  <a:cubicBezTo>
                    <a:pt x="34018" y="4551"/>
                    <a:pt x="33784" y="4718"/>
                    <a:pt x="33751" y="4951"/>
                  </a:cubicBezTo>
                  <a:cubicBezTo>
                    <a:pt x="33717" y="5285"/>
                    <a:pt x="33751" y="5685"/>
                    <a:pt x="33751" y="6019"/>
                  </a:cubicBezTo>
                  <a:cubicBezTo>
                    <a:pt x="33751" y="6419"/>
                    <a:pt x="33751" y="6786"/>
                    <a:pt x="33751" y="7186"/>
                  </a:cubicBezTo>
                  <a:cubicBezTo>
                    <a:pt x="33751" y="7386"/>
                    <a:pt x="33884" y="7520"/>
                    <a:pt x="33984" y="7687"/>
                  </a:cubicBezTo>
                  <a:cubicBezTo>
                    <a:pt x="34218" y="8120"/>
                    <a:pt x="34118" y="8554"/>
                    <a:pt x="33851" y="8921"/>
                  </a:cubicBezTo>
                  <a:cubicBezTo>
                    <a:pt x="33751" y="9088"/>
                    <a:pt x="33751" y="9121"/>
                    <a:pt x="33751" y="9288"/>
                  </a:cubicBezTo>
                  <a:lnTo>
                    <a:pt x="33751" y="9888"/>
                  </a:lnTo>
                  <a:lnTo>
                    <a:pt x="33751" y="11122"/>
                  </a:lnTo>
                  <a:cubicBezTo>
                    <a:pt x="33751" y="11289"/>
                    <a:pt x="33818" y="11356"/>
                    <a:pt x="33918" y="11523"/>
                  </a:cubicBezTo>
                  <a:cubicBezTo>
                    <a:pt x="34184" y="11856"/>
                    <a:pt x="34184" y="12223"/>
                    <a:pt x="34018" y="12624"/>
                  </a:cubicBezTo>
                  <a:cubicBezTo>
                    <a:pt x="33918" y="12790"/>
                    <a:pt x="33751" y="12957"/>
                    <a:pt x="33751" y="13191"/>
                  </a:cubicBezTo>
                  <a:cubicBezTo>
                    <a:pt x="33751" y="13324"/>
                    <a:pt x="33751" y="13457"/>
                    <a:pt x="33751" y="13591"/>
                  </a:cubicBezTo>
                  <a:cubicBezTo>
                    <a:pt x="33751" y="14358"/>
                    <a:pt x="33784" y="15125"/>
                    <a:pt x="33751" y="15893"/>
                  </a:cubicBezTo>
                  <a:cubicBezTo>
                    <a:pt x="33684" y="17127"/>
                    <a:pt x="32617" y="17894"/>
                    <a:pt x="31549" y="18261"/>
                  </a:cubicBezTo>
                  <a:cubicBezTo>
                    <a:pt x="31382" y="18294"/>
                    <a:pt x="31182" y="18361"/>
                    <a:pt x="31016" y="18394"/>
                  </a:cubicBezTo>
                  <a:cubicBezTo>
                    <a:pt x="30849" y="18461"/>
                    <a:pt x="30649" y="18494"/>
                    <a:pt x="30515" y="18561"/>
                  </a:cubicBezTo>
                  <a:cubicBezTo>
                    <a:pt x="30415" y="18628"/>
                    <a:pt x="30348" y="18695"/>
                    <a:pt x="30282" y="18728"/>
                  </a:cubicBezTo>
                  <a:cubicBezTo>
                    <a:pt x="29915" y="18995"/>
                    <a:pt x="29581" y="19262"/>
                    <a:pt x="29214" y="19529"/>
                  </a:cubicBezTo>
                  <a:cubicBezTo>
                    <a:pt x="28847" y="19795"/>
                    <a:pt x="28480" y="20096"/>
                    <a:pt x="28113" y="20362"/>
                  </a:cubicBezTo>
                  <a:cubicBezTo>
                    <a:pt x="27380" y="20896"/>
                    <a:pt x="26679" y="21430"/>
                    <a:pt x="25945" y="21964"/>
                  </a:cubicBezTo>
                  <a:cubicBezTo>
                    <a:pt x="25745" y="22130"/>
                    <a:pt x="25545" y="22331"/>
                    <a:pt x="25311" y="22431"/>
                  </a:cubicBezTo>
                  <a:cubicBezTo>
                    <a:pt x="25145" y="22531"/>
                    <a:pt x="24778" y="22531"/>
                    <a:pt x="24578" y="22531"/>
                  </a:cubicBezTo>
                  <a:cubicBezTo>
                    <a:pt x="24077" y="22597"/>
                    <a:pt x="23610" y="22664"/>
                    <a:pt x="23143" y="22697"/>
                  </a:cubicBezTo>
                  <a:cubicBezTo>
                    <a:pt x="22676" y="22764"/>
                    <a:pt x="22209" y="22764"/>
                    <a:pt x="21742" y="22831"/>
                  </a:cubicBezTo>
                  <a:cubicBezTo>
                    <a:pt x="21642" y="22864"/>
                    <a:pt x="21609" y="22898"/>
                    <a:pt x="21575" y="22998"/>
                  </a:cubicBezTo>
                  <a:cubicBezTo>
                    <a:pt x="21442" y="23698"/>
                    <a:pt x="21108" y="24299"/>
                    <a:pt x="20508" y="24666"/>
                  </a:cubicBezTo>
                  <a:cubicBezTo>
                    <a:pt x="19841" y="25099"/>
                    <a:pt x="19040" y="25199"/>
                    <a:pt x="18273" y="25233"/>
                  </a:cubicBezTo>
                  <a:cubicBezTo>
                    <a:pt x="17726" y="25272"/>
                    <a:pt x="17167" y="25288"/>
                    <a:pt x="16604" y="25288"/>
                  </a:cubicBezTo>
                  <a:cubicBezTo>
                    <a:pt x="16206" y="25288"/>
                    <a:pt x="15805" y="25280"/>
                    <a:pt x="15404" y="25266"/>
                  </a:cubicBezTo>
                  <a:cubicBezTo>
                    <a:pt x="14637" y="25233"/>
                    <a:pt x="13803" y="25166"/>
                    <a:pt x="13103" y="24832"/>
                  </a:cubicBezTo>
                  <a:cubicBezTo>
                    <a:pt x="12336" y="24499"/>
                    <a:pt x="11902" y="23798"/>
                    <a:pt x="11768" y="22998"/>
                  </a:cubicBezTo>
                  <a:cubicBezTo>
                    <a:pt x="11768" y="22898"/>
                    <a:pt x="11668" y="22831"/>
                    <a:pt x="11535" y="22831"/>
                  </a:cubicBezTo>
                  <a:cubicBezTo>
                    <a:pt x="10968" y="22764"/>
                    <a:pt x="10401" y="22731"/>
                    <a:pt x="9867" y="22664"/>
                  </a:cubicBezTo>
                  <a:cubicBezTo>
                    <a:pt x="9567" y="22631"/>
                    <a:pt x="9300" y="22597"/>
                    <a:pt x="9033" y="22564"/>
                  </a:cubicBezTo>
                  <a:cubicBezTo>
                    <a:pt x="8766" y="22531"/>
                    <a:pt x="8466" y="22531"/>
                    <a:pt x="8199" y="22464"/>
                  </a:cubicBezTo>
                  <a:cubicBezTo>
                    <a:pt x="8199" y="22464"/>
                    <a:pt x="8199" y="22479"/>
                    <a:pt x="8189" y="22479"/>
                  </a:cubicBezTo>
                  <a:cubicBezTo>
                    <a:pt x="8184" y="22479"/>
                    <a:pt x="8177" y="22475"/>
                    <a:pt x="8166" y="22464"/>
                  </a:cubicBezTo>
                  <a:cubicBezTo>
                    <a:pt x="8166" y="22464"/>
                    <a:pt x="8133" y="22431"/>
                    <a:pt x="8099" y="22397"/>
                  </a:cubicBezTo>
                  <a:cubicBezTo>
                    <a:pt x="7999" y="22331"/>
                    <a:pt x="7899" y="22264"/>
                    <a:pt x="7799" y="22197"/>
                  </a:cubicBezTo>
                  <a:lnTo>
                    <a:pt x="5464" y="20496"/>
                  </a:lnTo>
                  <a:cubicBezTo>
                    <a:pt x="4763" y="19962"/>
                    <a:pt x="4030" y="19462"/>
                    <a:pt x="3329" y="18928"/>
                  </a:cubicBezTo>
                  <a:cubicBezTo>
                    <a:pt x="3262" y="18895"/>
                    <a:pt x="3196" y="18828"/>
                    <a:pt x="3129" y="18795"/>
                  </a:cubicBezTo>
                  <a:cubicBezTo>
                    <a:pt x="2929" y="18661"/>
                    <a:pt x="2629" y="18661"/>
                    <a:pt x="2395" y="18561"/>
                  </a:cubicBezTo>
                  <a:cubicBezTo>
                    <a:pt x="1761" y="18394"/>
                    <a:pt x="1128" y="17994"/>
                    <a:pt x="961" y="17327"/>
                  </a:cubicBezTo>
                  <a:cubicBezTo>
                    <a:pt x="894" y="17060"/>
                    <a:pt x="894" y="16827"/>
                    <a:pt x="894" y="16560"/>
                  </a:cubicBezTo>
                  <a:cubicBezTo>
                    <a:pt x="894" y="16460"/>
                    <a:pt x="894" y="16360"/>
                    <a:pt x="894" y="16260"/>
                  </a:cubicBezTo>
                  <a:cubicBezTo>
                    <a:pt x="861" y="16059"/>
                    <a:pt x="727" y="15893"/>
                    <a:pt x="661" y="15726"/>
                  </a:cubicBezTo>
                  <a:cubicBezTo>
                    <a:pt x="560" y="15526"/>
                    <a:pt x="527" y="15292"/>
                    <a:pt x="560" y="15059"/>
                  </a:cubicBezTo>
                  <a:cubicBezTo>
                    <a:pt x="594" y="14959"/>
                    <a:pt x="627" y="14858"/>
                    <a:pt x="661" y="14758"/>
                  </a:cubicBezTo>
                  <a:cubicBezTo>
                    <a:pt x="694" y="14658"/>
                    <a:pt x="827" y="14525"/>
                    <a:pt x="861" y="14425"/>
                  </a:cubicBezTo>
                  <a:cubicBezTo>
                    <a:pt x="894" y="14325"/>
                    <a:pt x="894" y="14158"/>
                    <a:pt x="894" y="14058"/>
                  </a:cubicBezTo>
                  <a:lnTo>
                    <a:pt x="894" y="12557"/>
                  </a:lnTo>
                  <a:cubicBezTo>
                    <a:pt x="894" y="12457"/>
                    <a:pt x="927" y="12290"/>
                    <a:pt x="894" y="12190"/>
                  </a:cubicBezTo>
                  <a:cubicBezTo>
                    <a:pt x="827" y="12023"/>
                    <a:pt x="627" y="11890"/>
                    <a:pt x="560" y="11723"/>
                  </a:cubicBezTo>
                  <a:cubicBezTo>
                    <a:pt x="494" y="11489"/>
                    <a:pt x="494" y="11256"/>
                    <a:pt x="560" y="11022"/>
                  </a:cubicBezTo>
                  <a:cubicBezTo>
                    <a:pt x="627" y="10789"/>
                    <a:pt x="894" y="10555"/>
                    <a:pt x="894" y="10322"/>
                  </a:cubicBezTo>
                  <a:cubicBezTo>
                    <a:pt x="894" y="10122"/>
                    <a:pt x="894" y="9955"/>
                    <a:pt x="894" y="9755"/>
                  </a:cubicBezTo>
                  <a:lnTo>
                    <a:pt x="894" y="8287"/>
                  </a:lnTo>
                  <a:cubicBezTo>
                    <a:pt x="894" y="8154"/>
                    <a:pt x="894" y="8020"/>
                    <a:pt x="827" y="7920"/>
                  </a:cubicBezTo>
                  <a:cubicBezTo>
                    <a:pt x="727" y="7653"/>
                    <a:pt x="594" y="7487"/>
                    <a:pt x="560" y="7220"/>
                  </a:cubicBezTo>
                  <a:cubicBezTo>
                    <a:pt x="527" y="6953"/>
                    <a:pt x="594" y="6686"/>
                    <a:pt x="727" y="6452"/>
                  </a:cubicBezTo>
                  <a:cubicBezTo>
                    <a:pt x="794" y="6319"/>
                    <a:pt x="894" y="6252"/>
                    <a:pt x="894" y="6086"/>
                  </a:cubicBezTo>
                  <a:cubicBezTo>
                    <a:pt x="894" y="5952"/>
                    <a:pt x="894" y="5852"/>
                    <a:pt x="894" y="5752"/>
                  </a:cubicBezTo>
                  <a:lnTo>
                    <a:pt x="894" y="381"/>
                  </a:lnTo>
                  <a:lnTo>
                    <a:pt x="894" y="248"/>
                  </a:lnTo>
                  <a:cubicBezTo>
                    <a:pt x="894" y="106"/>
                    <a:pt x="745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1"/>
            <p:cNvSpPr/>
            <p:nvPr/>
          </p:nvSpPr>
          <p:spPr>
            <a:xfrm rot="-1799831" flipH="1">
              <a:off x="7550294" y="4191710"/>
              <a:ext cx="513014" cy="67946"/>
            </a:xfrm>
            <a:custGeom>
              <a:avLst/>
              <a:gdLst/>
              <a:ahLst/>
              <a:cxnLst/>
              <a:rect l="l" t="t" r="r" b="b"/>
              <a:pathLst>
                <a:path w="19427" h="2573" extrusionOk="0">
                  <a:moveTo>
                    <a:pt x="19131" y="0"/>
                  </a:moveTo>
                  <a:cubicBezTo>
                    <a:pt x="19122" y="0"/>
                    <a:pt x="19113" y="1"/>
                    <a:pt x="19104" y="2"/>
                  </a:cubicBezTo>
                  <a:cubicBezTo>
                    <a:pt x="14200" y="736"/>
                    <a:pt x="9330" y="1337"/>
                    <a:pt x="4393" y="1804"/>
                  </a:cubicBezTo>
                  <a:cubicBezTo>
                    <a:pt x="3025" y="1970"/>
                    <a:pt x="1624" y="2070"/>
                    <a:pt x="223" y="2204"/>
                  </a:cubicBezTo>
                  <a:cubicBezTo>
                    <a:pt x="0" y="2236"/>
                    <a:pt x="82" y="2573"/>
                    <a:pt x="294" y="2573"/>
                  </a:cubicBezTo>
                  <a:cubicBezTo>
                    <a:pt x="304" y="2573"/>
                    <a:pt x="313" y="2572"/>
                    <a:pt x="324" y="2571"/>
                  </a:cubicBezTo>
                  <a:cubicBezTo>
                    <a:pt x="5227" y="2170"/>
                    <a:pt x="10131" y="1637"/>
                    <a:pt x="15034" y="970"/>
                  </a:cubicBezTo>
                  <a:cubicBezTo>
                    <a:pt x="16402" y="803"/>
                    <a:pt x="17769" y="603"/>
                    <a:pt x="19170" y="403"/>
                  </a:cubicBezTo>
                  <a:cubicBezTo>
                    <a:pt x="19427" y="371"/>
                    <a:pt x="19345" y="0"/>
                    <a:pt x="19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1"/>
            <p:cNvSpPr/>
            <p:nvPr/>
          </p:nvSpPr>
          <p:spPr>
            <a:xfrm rot="-1799831" flipH="1">
              <a:off x="8038442" y="4451669"/>
              <a:ext cx="285119" cy="15184"/>
            </a:xfrm>
            <a:custGeom>
              <a:avLst/>
              <a:gdLst/>
              <a:ahLst/>
              <a:cxnLst/>
              <a:rect l="l" t="t" r="r" b="b"/>
              <a:pathLst>
                <a:path w="10797" h="575" extrusionOk="0">
                  <a:moveTo>
                    <a:pt x="223" y="1"/>
                  </a:moveTo>
                  <a:cubicBezTo>
                    <a:pt x="1" y="1"/>
                    <a:pt x="131" y="338"/>
                    <a:pt x="323" y="370"/>
                  </a:cubicBezTo>
                  <a:cubicBezTo>
                    <a:pt x="2081" y="508"/>
                    <a:pt x="3839" y="574"/>
                    <a:pt x="5597" y="574"/>
                  </a:cubicBezTo>
                  <a:cubicBezTo>
                    <a:pt x="7241" y="574"/>
                    <a:pt x="8886" y="516"/>
                    <a:pt x="10530" y="403"/>
                  </a:cubicBezTo>
                  <a:cubicBezTo>
                    <a:pt x="10797" y="370"/>
                    <a:pt x="10697" y="3"/>
                    <a:pt x="10463" y="3"/>
                  </a:cubicBezTo>
                  <a:cubicBezTo>
                    <a:pt x="8762" y="120"/>
                    <a:pt x="7061" y="178"/>
                    <a:pt x="5360" y="178"/>
                  </a:cubicBezTo>
                  <a:cubicBezTo>
                    <a:pt x="3658" y="178"/>
                    <a:pt x="1957" y="120"/>
                    <a:pt x="256" y="3"/>
                  </a:cubicBezTo>
                  <a:cubicBezTo>
                    <a:pt x="244" y="1"/>
                    <a:pt x="234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1"/>
            <p:cNvSpPr/>
            <p:nvPr/>
          </p:nvSpPr>
          <p:spPr>
            <a:xfrm rot="-1799831" flipH="1">
              <a:off x="7776941" y="4430469"/>
              <a:ext cx="438202" cy="45922"/>
            </a:xfrm>
            <a:custGeom>
              <a:avLst/>
              <a:gdLst/>
              <a:ahLst/>
              <a:cxnLst/>
              <a:rect l="l" t="t" r="r" b="b"/>
              <a:pathLst>
                <a:path w="16594" h="1739" extrusionOk="0">
                  <a:moveTo>
                    <a:pt x="16269" y="0"/>
                  </a:moveTo>
                  <a:cubicBezTo>
                    <a:pt x="16251" y="0"/>
                    <a:pt x="16232" y="3"/>
                    <a:pt x="16213" y="8"/>
                  </a:cubicBezTo>
                  <a:cubicBezTo>
                    <a:pt x="12243" y="942"/>
                    <a:pt x="8140" y="1276"/>
                    <a:pt x="4071" y="1342"/>
                  </a:cubicBezTo>
                  <a:cubicBezTo>
                    <a:pt x="3699" y="1352"/>
                    <a:pt x="3328" y="1356"/>
                    <a:pt x="2957" y="1356"/>
                  </a:cubicBezTo>
                  <a:cubicBezTo>
                    <a:pt x="2060" y="1356"/>
                    <a:pt x="1164" y="1333"/>
                    <a:pt x="268" y="1309"/>
                  </a:cubicBezTo>
                  <a:cubicBezTo>
                    <a:pt x="1" y="1309"/>
                    <a:pt x="134" y="1709"/>
                    <a:pt x="335" y="1709"/>
                  </a:cubicBezTo>
                  <a:cubicBezTo>
                    <a:pt x="1149" y="1728"/>
                    <a:pt x="1967" y="1739"/>
                    <a:pt x="2785" y="1739"/>
                  </a:cubicBezTo>
                  <a:cubicBezTo>
                    <a:pt x="6255" y="1739"/>
                    <a:pt x="9743" y="1549"/>
                    <a:pt x="13144" y="1009"/>
                  </a:cubicBezTo>
                  <a:cubicBezTo>
                    <a:pt x="14244" y="809"/>
                    <a:pt x="15312" y="609"/>
                    <a:pt x="16379" y="375"/>
                  </a:cubicBezTo>
                  <a:cubicBezTo>
                    <a:pt x="16594" y="314"/>
                    <a:pt x="16471" y="0"/>
                    <a:pt x="162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1"/>
            <p:cNvSpPr/>
            <p:nvPr/>
          </p:nvSpPr>
          <p:spPr>
            <a:xfrm rot="-1799831" flipH="1">
              <a:off x="7576044" y="4231700"/>
              <a:ext cx="524501" cy="70613"/>
            </a:xfrm>
            <a:custGeom>
              <a:avLst/>
              <a:gdLst/>
              <a:ahLst/>
              <a:cxnLst/>
              <a:rect l="l" t="t" r="r" b="b"/>
              <a:pathLst>
                <a:path w="19862" h="2674" extrusionOk="0">
                  <a:moveTo>
                    <a:pt x="19597" y="0"/>
                  </a:moveTo>
                  <a:cubicBezTo>
                    <a:pt x="19589" y="0"/>
                    <a:pt x="19580" y="1"/>
                    <a:pt x="19572" y="3"/>
                  </a:cubicBezTo>
                  <a:cubicBezTo>
                    <a:pt x="14568" y="770"/>
                    <a:pt x="9531" y="1404"/>
                    <a:pt x="4494" y="1904"/>
                  </a:cubicBezTo>
                  <a:cubicBezTo>
                    <a:pt x="3093" y="2037"/>
                    <a:pt x="1659" y="2171"/>
                    <a:pt x="224" y="2304"/>
                  </a:cubicBezTo>
                  <a:cubicBezTo>
                    <a:pt x="0" y="2304"/>
                    <a:pt x="84" y="2673"/>
                    <a:pt x="297" y="2673"/>
                  </a:cubicBezTo>
                  <a:cubicBezTo>
                    <a:pt x="306" y="2673"/>
                    <a:pt x="315" y="2673"/>
                    <a:pt x="325" y="2671"/>
                  </a:cubicBezTo>
                  <a:cubicBezTo>
                    <a:pt x="5328" y="2271"/>
                    <a:pt x="10365" y="1704"/>
                    <a:pt x="15369" y="1003"/>
                  </a:cubicBezTo>
                  <a:cubicBezTo>
                    <a:pt x="16803" y="803"/>
                    <a:pt x="18204" y="603"/>
                    <a:pt x="19638" y="370"/>
                  </a:cubicBezTo>
                  <a:cubicBezTo>
                    <a:pt x="19862" y="338"/>
                    <a:pt x="19780" y="0"/>
                    <a:pt x="195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1"/>
            <p:cNvSpPr/>
            <p:nvPr/>
          </p:nvSpPr>
          <p:spPr>
            <a:xfrm rot="-1799831" flipH="1">
              <a:off x="7627422" y="4316066"/>
              <a:ext cx="549429" cy="73201"/>
            </a:xfrm>
            <a:custGeom>
              <a:avLst/>
              <a:gdLst/>
              <a:ahLst/>
              <a:cxnLst/>
              <a:rect l="l" t="t" r="r" b="b"/>
              <a:pathLst>
                <a:path w="20806" h="2772" extrusionOk="0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837"/>
                    <a:pt x="10008" y="1504"/>
                    <a:pt x="4738" y="2005"/>
                  </a:cubicBezTo>
                  <a:cubicBezTo>
                    <a:pt x="3237" y="2138"/>
                    <a:pt x="1769" y="2238"/>
                    <a:pt x="268" y="2371"/>
                  </a:cubicBezTo>
                  <a:cubicBezTo>
                    <a:pt x="1" y="2405"/>
                    <a:pt x="101" y="2772"/>
                    <a:pt x="335" y="2772"/>
                  </a:cubicBezTo>
                  <a:cubicBezTo>
                    <a:pt x="5605" y="2338"/>
                    <a:pt x="10875" y="1771"/>
                    <a:pt x="16112" y="1037"/>
                  </a:cubicBezTo>
                  <a:cubicBezTo>
                    <a:pt x="17580" y="837"/>
                    <a:pt x="19081" y="637"/>
                    <a:pt x="20582" y="403"/>
                  </a:cubicBezTo>
                  <a:cubicBezTo>
                    <a:pt x="20806" y="340"/>
                    <a:pt x="20724" y="1"/>
                    <a:pt x="205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 rot="-1799831" flipH="1">
              <a:off x="7519572" y="4131912"/>
              <a:ext cx="535909" cy="71484"/>
            </a:xfrm>
            <a:custGeom>
              <a:avLst/>
              <a:gdLst/>
              <a:ahLst/>
              <a:cxnLst/>
              <a:rect l="l" t="t" r="r" b="b"/>
              <a:pathLst>
                <a:path w="20294" h="2707" extrusionOk="0">
                  <a:moveTo>
                    <a:pt x="20029" y="0"/>
                  </a:moveTo>
                  <a:cubicBezTo>
                    <a:pt x="20021" y="0"/>
                    <a:pt x="20012" y="1"/>
                    <a:pt x="20004" y="2"/>
                  </a:cubicBezTo>
                  <a:cubicBezTo>
                    <a:pt x="14867" y="803"/>
                    <a:pt x="9696" y="1470"/>
                    <a:pt x="4559" y="1937"/>
                  </a:cubicBezTo>
                  <a:cubicBezTo>
                    <a:pt x="3125" y="2104"/>
                    <a:pt x="1691" y="2204"/>
                    <a:pt x="256" y="2337"/>
                  </a:cubicBezTo>
                  <a:cubicBezTo>
                    <a:pt x="1" y="2369"/>
                    <a:pt x="81" y="2706"/>
                    <a:pt x="293" y="2706"/>
                  </a:cubicBezTo>
                  <a:cubicBezTo>
                    <a:pt x="303" y="2706"/>
                    <a:pt x="313" y="2706"/>
                    <a:pt x="323" y="2704"/>
                  </a:cubicBezTo>
                  <a:cubicBezTo>
                    <a:pt x="5460" y="2304"/>
                    <a:pt x="10597" y="1737"/>
                    <a:pt x="15701" y="1036"/>
                  </a:cubicBezTo>
                  <a:cubicBezTo>
                    <a:pt x="17168" y="836"/>
                    <a:pt x="18603" y="603"/>
                    <a:pt x="20070" y="403"/>
                  </a:cubicBezTo>
                  <a:cubicBezTo>
                    <a:pt x="20294" y="339"/>
                    <a:pt x="20212" y="0"/>
                    <a:pt x="200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 rot="-1799831" flipH="1">
              <a:off x="8067624" y="4155629"/>
              <a:ext cx="31742" cy="11646"/>
            </a:xfrm>
            <a:custGeom>
              <a:avLst/>
              <a:gdLst/>
              <a:ahLst/>
              <a:cxnLst/>
              <a:rect l="l" t="t" r="r" b="b"/>
              <a:pathLst>
                <a:path w="1202" h="441" extrusionOk="0">
                  <a:moveTo>
                    <a:pt x="986" y="1"/>
                  </a:moveTo>
                  <a:cubicBezTo>
                    <a:pt x="970" y="1"/>
                    <a:pt x="952" y="3"/>
                    <a:pt x="934" y="7"/>
                  </a:cubicBezTo>
                  <a:cubicBezTo>
                    <a:pt x="701" y="7"/>
                    <a:pt x="434" y="41"/>
                    <a:pt x="201" y="74"/>
                  </a:cubicBezTo>
                  <a:cubicBezTo>
                    <a:pt x="101" y="74"/>
                    <a:pt x="0" y="141"/>
                    <a:pt x="34" y="241"/>
                  </a:cubicBezTo>
                  <a:cubicBezTo>
                    <a:pt x="67" y="341"/>
                    <a:pt x="134" y="441"/>
                    <a:pt x="267" y="441"/>
                  </a:cubicBezTo>
                  <a:cubicBezTo>
                    <a:pt x="501" y="408"/>
                    <a:pt x="768" y="408"/>
                    <a:pt x="1035" y="374"/>
                  </a:cubicBezTo>
                  <a:cubicBezTo>
                    <a:pt x="1135" y="374"/>
                    <a:pt x="1201" y="274"/>
                    <a:pt x="1168" y="174"/>
                  </a:cubicBezTo>
                  <a:cubicBezTo>
                    <a:pt x="1168" y="87"/>
                    <a:pt x="1093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 rot="-1799831" flipH="1">
              <a:off x="7601312" y="4273733"/>
              <a:ext cx="550274" cy="70560"/>
            </a:xfrm>
            <a:custGeom>
              <a:avLst/>
              <a:gdLst/>
              <a:ahLst/>
              <a:cxnLst/>
              <a:rect l="l" t="t" r="r" b="b"/>
              <a:pathLst>
                <a:path w="20838" h="2672" extrusionOk="0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770"/>
                    <a:pt x="10008" y="1404"/>
                    <a:pt x="4738" y="1904"/>
                  </a:cubicBezTo>
                  <a:cubicBezTo>
                    <a:pt x="3270" y="2038"/>
                    <a:pt x="1769" y="2205"/>
                    <a:pt x="268" y="2271"/>
                  </a:cubicBezTo>
                  <a:cubicBezTo>
                    <a:pt x="1" y="2305"/>
                    <a:pt x="101" y="2672"/>
                    <a:pt x="335" y="2672"/>
                  </a:cubicBezTo>
                  <a:cubicBezTo>
                    <a:pt x="2970" y="2505"/>
                    <a:pt x="5605" y="2238"/>
                    <a:pt x="8207" y="1938"/>
                  </a:cubicBezTo>
                  <a:cubicBezTo>
                    <a:pt x="10842" y="1671"/>
                    <a:pt x="13477" y="1371"/>
                    <a:pt x="16079" y="1004"/>
                  </a:cubicBezTo>
                  <a:cubicBezTo>
                    <a:pt x="17580" y="804"/>
                    <a:pt x="19081" y="604"/>
                    <a:pt x="20582" y="370"/>
                  </a:cubicBezTo>
                  <a:cubicBezTo>
                    <a:pt x="20838" y="338"/>
                    <a:pt x="20727" y="1"/>
                    <a:pt x="205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 rot="-1799831" flipH="1">
              <a:off x="8151436" y="4252788"/>
              <a:ext cx="321535" cy="40614"/>
            </a:xfrm>
            <a:custGeom>
              <a:avLst/>
              <a:gdLst/>
              <a:ahLst/>
              <a:cxnLst/>
              <a:rect l="l" t="t" r="r" b="b"/>
              <a:pathLst>
                <a:path w="12176" h="1538" extrusionOk="0">
                  <a:moveTo>
                    <a:pt x="234" y="1"/>
                  </a:moveTo>
                  <a:cubicBezTo>
                    <a:pt x="0" y="1"/>
                    <a:pt x="10" y="338"/>
                    <a:pt x="234" y="370"/>
                  </a:cubicBezTo>
                  <a:cubicBezTo>
                    <a:pt x="3136" y="970"/>
                    <a:pt x="6104" y="1237"/>
                    <a:pt x="9040" y="1404"/>
                  </a:cubicBezTo>
                  <a:cubicBezTo>
                    <a:pt x="9974" y="1471"/>
                    <a:pt x="10941" y="1504"/>
                    <a:pt x="11909" y="1537"/>
                  </a:cubicBezTo>
                  <a:cubicBezTo>
                    <a:pt x="12175" y="1537"/>
                    <a:pt x="12075" y="1170"/>
                    <a:pt x="11842" y="1137"/>
                  </a:cubicBezTo>
                  <a:cubicBezTo>
                    <a:pt x="9674" y="1070"/>
                    <a:pt x="7505" y="937"/>
                    <a:pt x="5337" y="737"/>
                  </a:cubicBezTo>
                  <a:cubicBezTo>
                    <a:pt x="3636" y="570"/>
                    <a:pt x="1935" y="370"/>
                    <a:pt x="267" y="3"/>
                  </a:cubicBezTo>
                  <a:cubicBezTo>
                    <a:pt x="255" y="1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 rot="-1799831" flipH="1">
              <a:off x="8001624" y="3968758"/>
              <a:ext cx="372369" cy="29127"/>
            </a:xfrm>
            <a:custGeom>
              <a:avLst/>
              <a:gdLst/>
              <a:ahLst/>
              <a:cxnLst/>
              <a:rect l="l" t="t" r="r" b="b"/>
              <a:pathLst>
                <a:path w="14101" h="1103" extrusionOk="0">
                  <a:moveTo>
                    <a:pt x="13805" y="0"/>
                  </a:moveTo>
                  <a:cubicBezTo>
                    <a:pt x="13796" y="0"/>
                    <a:pt x="13787" y="1"/>
                    <a:pt x="13777" y="2"/>
                  </a:cubicBezTo>
                  <a:cubicBezTo>
                    <a:pt x="10275" y="269"/>
                    <a:pt x="6772" y="503"/>
                    <a:pt x="3270" y="636"/>
                  </a:cubicBezTo>
                  <a:cubicBezTo>
                    <a:pt x="2269" y="669"/>
                    <a:pt x="1268" y="703"/>
                    <a:pt x="268" y="736"/>
                  </a:cubicBezTo>
                  <a:cubicBezTo>
                    <a:pt x="1" y="736"/>
                    <a:pt x="101" y="1103"/>
                    <a:pt x="334" y="1103"/>
                  </a:cubicBezTo>
                  <a:cubicBezTo>
                    <a:pt x="3837" y="1003"/>
                    <a:pt x="7373" y="836"/>
                    <a:pt x="10875" y="603"/>
                  </a:cubicBezTo>
                  <a:cubicBezTo>
                    <a:pt x="11876" y="536"/>
                    <a:pt x="12843" y="469"/>
                    <a:pt x="13844" y="369"/>
                  </a:cubicBezTo>
                  <a:cubicBezTo>
                    <a:pt x="14100" y="369"/>
                    <a:pt x="14018" y="0"/>
                    <a:pt x="138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 rot="-1799831" flipH="1">
              <a:off x="7882289" y="3940813"/>
              <a:ext cx="471000" cy="39717"/>
            </a:xfrm>
            <a:custGeom>
              <a:avLst/>
              <a:gdLst/>
              <a:ahLst/>
              <a:cxnLst/>
              <a:rect l="l" t="t" r="r" b="b"/>
              <a:pathLst>
                <a:path w="17836" h="1504" extrusionOk="0">
                  <a:moveTo>
                    <a:pt x="17543" y="1"/>
                  </a:moveTo>
                  <a:cubicBezTo>
                    <a:pt x="17533" y="1"/>
                    <a:pt x="17523" y="2"/>
                    <a:pt x="17513" y="3"/>
                  </a:cubicBezTo>
                  <a:cubicBezTo>
                    <a:pt x="13043" y="403"/>
                    <a:pt x="8573" y="737"/>
                    <a:pt x="4070" y="937"/>
                  </a:cubicBezTo>
                  <a:cubicBezTo>
                    <a:pt x="2803" y="1004"/>
                    <a:pt x="1535" y="1070"/>
                    <a:pt x="268" y="1104"/>
                  </a:cubicBezTo>
                  <a:cubicBezTo>
                    <a:pt x="1" y="1137"/>
                    <a:pt x="101" y="1504"/>
                    <a:pt x="334" y="1504"/>
                  </a:cubicBezTo>
                  <a:cubicBezTo>
                    <a:pt x="4837" y="1337"/>
                    <a:pt x="9341" y="1070"/>
                    <a:pt x="13844" y="703"/>
                  </a:cubicBezTo>
                  <a:cubicBezTo>
                    <a:pt x="15078" y="603"/>
                    <a:pt x="16312" y="503"/>
                    <a:pt x="17580" y="370"/>
                  </a:cubicBezTo>
                  <a:cubicBezTo>
                    <a:pt x="17835" y="338"/>
                    <a:pt x="17755" y="1"/>
                    <a:pt x="17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 rot="-1799831" flipH="1">
              <a:off x="8010214" y="4024657"/>
              <a:ext cx="395000" cy="32719"/>
            </a:xfrm>
            <a:custGeom>
              <a:avLst/>
              <a:gdLst/>
              <a:ahLst/>
              <a:cxnLst/>
              <a:rect l="l" t="t" r="r" b="b"/>
              <a:pathLst>
                <a:path w="14958" h="1239" extrusionOk="0">
                  <a:moveTo>
                    <a:pt x="14661" y="1"/>
                  </a:moveTo>
                  <a:cubicBezTo>
                    <a:pt x="14652" y="1"/>
                    <a:pt x="14643" y="2"/>
                    <a:pt x="14633" y="3"/>
                  </a:cubicBezTo>
                  <a:cubicBezTo>
                    <a:pt x="10931" y="303"/>
                    <a:pt x="7195" y="537"/>
                    <a:pt x="3459" y="737"/>
                  </a:cubicBezTo>
                  <a:cubicBezTo>
                    <a:pt x="2391" y="770"/>
                    <a:pt x="1324" y="837"/>
                    <a:pt x="257" y="870"/>
                  </a:cubicBezTo>
                  <a:cubicBezTo>
                    <a:pt x="0" y="870"/>
                    <a:pt x="82" y="1239"/>
                    <a:pt x="296" y="1239"/>
                  </a:cubicBezTo>
                  <a:cubicBezTo>
                    <a:pt x="305" y="1239"/>
                    <a:pt x="314" y="1238"/>
                    <a:pt x="323" y="1237"/>
                  </a:cubicBezTo>
                  <a:cubicBezTo>
                    <a:pt x="4093" y="1104"/>
                    <a:pt x="7829" y="903"/>
                    <a:pt x="11598" y="637"/>
                  </a:cubicBezTo>
                  <a:cubicBezTo>
                    <a:pt x="12632" y="570"/>
                    <a:pt x="13666" y="470"/>
                    <a:pt x="14734" y="370"/>
                  </a:cubicBezTo>
                  <a:cubicBezTo>
                    <a:pt x="14958" y="370"/>
                    <a:pt x="14874" y="1"/>
                    <a:pt x="146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 rot="-1799831" flipH="1">
              <a:off x="8065528" y="4063551"/>
              <a:ext cx="363839" cy="29101"/>
            </a:xfrm>
            <a:custGeom>
              <a:avLst/>
              <a:gdLst/>
              <a:ahLst/>
              <a:cxnLst/>
              <a:rect l="l" t="t" r="r" b="b"/>
              <a:pathLst>
                <a:path w="13778" h="1102" extrusionOk="0">
                  <a:moveTo>
                    <a:pt x="13444" y="1"/>
                  </a:moveTo>
                  <a:cubicBezTo>
                    <a:pt x="9040" y="368"/>
                    <a:pt x="4671" y="601"/>
                    <a:pt x="268" y="701"/>
                  </a:cubicBezTo>
                  <a:cubicBezTo>
                    <a:pt x="1" y="734"/>
                    <a:pt x="101" y="1101"/>
                    <a:pt x="334" y="1101"/>
                  </a:cubicBezTo>
                  <a:cubicBezTo>
                    <a:pt x="4737" y="968"/>
                    <a:pt x="9107" y="734"/>
                    <a:pt x="13510" y="401"/>
                  </a:cubicBezTo>
                  <a:cubicBezTo>
                    <a:pt x="13777" y="368"/>
                    <a:pt x="13644" y="1"/>
                    <a:pt x="13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 rot="-1799831" flipH="1">
              <a:off x="8096945" y="4108872"/>
              <a:ext cx="359429" cy="30844"/>
            </a:xfrm>
            <a:custGeom>
              <a:avLst/>
              <a:gdLst/>
              <a:ahLst/>
              <a:cxnLst/>
              <a:rect l="l" t="t" r="r" b="b"/>
              <a:pathLst>
                <a:path w="13611" h="1168" extrusionOk="0">
                  <a:moveTo>
                    <a:pt x="13277" y="0"/>
                  </a:moveTo>
                  <a:cubicBezTo>
                    <a:pt x="8940" y="367"/>
                    <a:pt x="4604" y="601"/>
                    <a:pt x="268" y="768"/>
                  </a:cubicBezTo>
                  <a:cubicBezTo>
                    <a:pt x="1" y="801"/>
                    <a:pt x="101" y="1168"/>
                    <a:pt x="334" y="1168"/>
                  </a:cubicBezTo>
                  <a:cubicBezTo>
                    <a:pt x="4671" y="1001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 rot="-1799831" flipH="1">
              <a:off x="8122268" y="4154057"/>
              <a:ext cx="359429" cy="28203"/>
            </a:xfrm>
            <a:custGeom>
              <a:avLst/>
              <a:gdLst/>
              <a:ahLst/>
              <a:cxnLst/>
              <a:rect l="l" t="t" r="r" b="b"/>
              <a:pathLst>
                <a:path w="13611" h="1068" extrusionOk="0">
                  <a:moveTo>
                    <a:pt x="13277" y="0"/>
                  </a:moveTo>
                  <a:cubicBezTo>
                    <a:pt x="8940" y="334"/>
                    <a:pt x="4604" y="568"/>
                    <a:pt x="268" y="701"/>
                  </a:cubicBezTo>
                  <a:cubicBezTo>
                    <a:pt x="1" y="701"/>
                    <a:pt x="101" y="1068"/>
                    <a:pt x="334" y="1068"/>
                  </a:cubicBezTo>
                  <a:cubicBezTo>
                    <a:pt x="4671" y="968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 rot="-1799831" flipH="1">
              <a:off x="7778559" y="2576665"/>
              <a:ext cx="429884" cy="436934"/>
            </a:xfrm>
            <a:custGeom>
              <a:avLst/>
              <a:gdLst/>
              <a:ahLst/>
              <a:cxnLst/>
              <a:rect l="l" t="t" r="r" b="b"/>
              <a:pathLst>
                <a:path w="16279" h="16546" extrusionOk="0">
                  <a:moveTo>
                    <a:pt x="0" y="1"/>
                  </a:moveTo>
                  <a:cubicBezTo>
                    <a:pt x="24" y="43"/>
                    <a:pt x="51" y="84"/>
                    <a:pt x="83" y="125"/>
                  </a:cubicBezTo>
                  <a:lnTo>
                    <a:pt x="83" y="125"/>
                  </a:lnTo>
                  <a:cubicBezTo>
                    <a:pt x="56" y="84"/>
                    <a:pt x="28" y="42"/>
                    <a:pt x="0" y="1"/>
                  </a:cubicBezTo>
                  <a:close/>
                  <a:moveTo>
                    <a:pt x="83" y="125"/>
                  </a:moveTo>
                  <a:cubicBezTo>
                    <a:pt x="3518" y="5279"/>
                    <a:pt x="6560" y="9908"/>
                    <a:pt x="9207" y="14011"/>
                  </a:cubicBezTo>
                  <a:lnTo>
                    <a:pt x="9240" y="13978"/>
                  </a:lnTo>
                  <a:cubicBezTo>
                    <a:pt x="9774" y="14978"/>
                    <a:pt x="12109" y="15812"/>
                    <a:pt x="16279" y="16546"/>
                  </a:cubicBezTo>
                  <a:cubicBezTo>
                    <a:pt x="15745" y="14945"/>
                    <a:pt x="15278" y="13210"/>
                    <a:pt x="14911" y="11409"/>
                  </a:cubicBezTo>
                  <a:cubicBezTo>
                    <a:pt x="14311" y="8607"/>
                    <a:pt x="13810" y="5838"/>
                    <a:pt x="13343" y="3103"/>
                  </a:cubicBezTo>
                  <a:cubicBezTo>
                    <a:pt x="12176" y="2970"/>
                    <a:pt x="11042" y="2836"/>
                    <a:pt x="9974" y="2703"/>
                  </a:cubicBezTo>
                  <a:cubicBezTo>
                    <a:pt x="4172" y="1998"/>
                    <a:pt x="865" y="1138"/>
                    <a:pt x="83" y="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 rot="-1799831" flipH="1">
              <a:off x="6379082" y="2824076"/>
              <a:ext cx="1809319" cy="231697"/>
            </a:xfrm>
            <a:custGeom>
              <a:avLst/>
              <a:gdLst/>
              <a:ahLst/>
              <a:cxnLst/>
              <a:rect l="l" t="t" r="r" b="b"/>
              <a:pathLst>
                <a:path w="68516" h="8774" extrusionOk="0">
                  <a:moveTo>
                    <a:pt x="34291" y="0"/>
                  </a:moveTo>
                  <a:cubicBezTo>
                    <a:pt x="25952" y="0"/>
                    <a:pt x="18680" y="367"/>
                    <a:pt x="12443" y="1035"/>
                  </a:cubicBezTo>
                  <a:cubicBezTo>
                    <a:pt x="11642" y="1135"/>
                    <a:pt x="10875" y="1201"/>
                    <a:pt x="10108" y="1301"/>
                  </a:cubicBezTo>
                  <a:cubicBezTo>
                    <a:pt x="3403" y="2169"/>
                    <a:pt x="34" y="3203"/>
                    <a:pt x="0" y="4437"/>
                  </a:cubicBezTo>
                  <a:cubicBezTo>
                    <a:pt x="0" y="4570"/>
                    <a:pt x="34" y="4670"/>
                    <a:pt x="100" y="4804"/>
                  </a:cubicBezTo>
                  <a:cubicBezTo>
                    <a:pt x="734" y="5871"/>
                    <a:pt x="4037" y="6772"/>
                    <a:pt x="10074" y="7506"/>
                  </a:cubicBezTo>
                  <a:cubicBezTo>
                    <a:pt x="11142" y="7639"/>
                    <a:pt x="12276" y="7773"/>
                    <a:pt x="13443" y="7906"/>
                  </a:cubicBezTo>
                  <a:cubicBezTo>
                    <a:pt x="19448" y="8473"/>
                    <a:pt x="26419" y="8773"/>
                    <a:pt x="34325" y="8773"/>
                  </a:cubicBezTo>
                  <a:cubicBezTo>
                    <a:pt x="43732" y="8773"/>
                    <a:pt x="51804" y="8340"/>
                    <a:pt x="58509" y="7506"/>
                  </a:cubicBezTo>
                  <a:cubicBezTo>
                    <a:pt x="64513" y="6739"/>
                    <a:pt x="67815" y="5805"/>
                    <a:pt x="68416" y="4771"/>
                  </a:cubicBezTo>
                  <a:cubicBezTo>
                    <a:pt x="68483" y="4637"/>
                    <a:pt x="68516" y="4537"/>
                    <a:pt x="68516" y="4404"/>
                  </a:cubicBezTo>
                  <a:cubicBezTo>
                    <a:pt x="68516" y="3203"/>
                    <a:pt x="65180" y="2169"/>
                    <a:pt x="58509" y="1301"/>
                  </a:cubicBezTo>
                  <a:cubicBezTo>
                    <a:pt x="51804" y="434"/>
                    <a:pt x="43732" y="0"/>
                    <a:pt x="34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 rot="-1799831" flipH="1">
              <a:off x="6525550" y="3001687"/>
              <a:ext cx="1456967" cy="478315"/>
            </a:xfrm>
            <a:custGeom>
              <a:avLst/>
              <a:gdLst/>
              <a:ahLst/>
              <a:cxnLst/>
              <a:rect l="l" t="t" r="r" b="b"/>
              <a:pathLst>
                <a:path w="55173" h="18113" extrusionOk="0">
                  <a:moveTo>
                    <a:pt x="55039" y="0"/>
                  </a:moveTo>
                  <a:lnTo>
                    <a:pt x="55006" y="100"/>
                  </a:lnTo>
                  <a:cubicBezTo>
                    <a:pt x="54406" y="1101"/>
                    <a:pt x="51103" y="2035"/>
                    <a:pt x="45132" y="2769"/>
                  </a:cubicBezTo>
                  <a:cubicBezTo>
                    <a:pt x="38494" y="3636"/>
                    <a:pt x="30355" y="4036"/>
                    <a:pt x="20948" y="4036"/>
                  </a:cubicBezTo>
                  <a:cubicBezTo>
                    <a:pt x="13110" y="4036"/>
                    <a:pt x="6105" y="3769"/>
                    <a:pt x="100" y="3169"/>
                  </a:cubicBezTo>
                  <a:lnTo>
                    <a:pt x="0" y="3169"/>
                  </a:lnTo>
                  <a:lnTo>
                    <a:pt x="34" y="3269"/>
                  </a:lnTo>
                  <a:cubicBezTo>
                    <a:pt x="467" y="6004"/>
                    <a:pt x="1001" y="8806"/>
                    <a:pt x="1568" y="11575"/>
                  </a:cubicBezTo>
                  <a:cubicBezTo>
                    <a:pt x="1968" y="13376"/>
                    <a:pt x="2435" y="15111"/>
                    <a:pt x="2969" y="16745"/>
                  </a:cubicBezTo>
                  <a:lnTo>
                    <a:pt x="2969" y="16779"/>
                  </a:lnTo>
                  <a:cubicBezTo>
                    <a:pt x="2969" y="16779"/>
                    <a:pt x="3169" y="16812"/>
                    <a:pt x="3236" y="16845"/>
                  </a:cubicBezTo>
                  <a:cubicBezTo>
                    <a:pt x="8206" y="17679"/>
                    <a:pt x="14177" y="18113"/>
                    <a:pt x="20948" y="18113"/>
                  </a:cubicBezTo>
                  <a:cubicBezTo>
                    <a:pt x="27787" y="18113"/>
                    <a:pt x="33724" y="17679"/>
                    <a:pt x="38628" y="16845"/>
                  </a:cubicBezTo>
                  <a:cubicBezTo>
                    <a:pt x="43064" y="16112"/>
                    <a:pt x="45466" y="15211"/>
                    <a:pt x="45933" y="14110"/>
                  </a:cubicBezTo>
                  <a:lnTo>
                    <a:pt x="45966" y="14110"/>
                  </a:lnTo>
                  <a:lnTo>
                    <a:pt x="46000" y="14077"/>
                  </a:lnTo>
                  <a:cubicBezTo>
                    <a:pt x="48602" y="10007"/>
                    <a:pt x="51704" y="5337"/>
                    <a:pt x="55140" y="200"/>
                  </a:cubicBezTo>
                  <a:lnTo>
                    <a:pt x="55173" y="100"/>
                  </a:lnTo>
                  <a:lnTo>
                    <a:pt x="55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 rot="-1799831" flipH="1">
              <a:off x="6463944" y="2790812"/>
              <a:ext cx="1834644" cy="609215"/>
            </a:xfrm>
            <a:custGeom>
              <a:avLst/>
              <a:gdLst/>
              <a:ahLst/>
              <a:cxnLst/>
              <a:rect l="l" t="t" r="r" b="b"/>
              <a:pathLst>
                <a:path w="69475" h="23070" extrusionOk="0">
                  <a:moveTo>
                    <a:pt x="35231" y="391"/>
                  </a:moveTo>
                  <a:cubicBezTo>
                    <a:pt x="37452" y="391"/>
                    <a:pt x="39674" y="418"/>
                    <a:pt x="41897" y="469"/>
                  </a:cubicBezTo>
                  <a:cubicBezTo>
                    <a:pt x="47001" y="603"/>
                    <a:pt x="52071" y="870"/>
                    <a:pt x="57141" y="1437"/>
                  </a:cubicBezTo>
                  <a:cubicBezTo>
                    <a:pt x="59576" y="1704"/>
                    <a:pt x="62011" y="2004"/>
                    <a:pt x="64380" y="2504"/>
                  </a:cubicBezTo>
                  <a:cubicBezTo>
                    <a:pt x="65280" y="2704"/>
                    <a:pt x="66181" y="2904"/>
                    <a:pt x="67015" y="3205"/>
                  </a:cubicBezTo>
                  <a:cubicBezTo>
                    <a:pt x="67549" y="3371"/>
                    <a:pt x="68116" y="3572"/>
                    <a:pt x="68583" y="3905"/>
                  </a:cubicBezTo>
                  <a:cubicBezTo>
                    <a:pt x="68883" y="4139"/>
                    <a:pt x="69183" y="4472"/>
                    <a:pt x="68950" y="4872"/>
                  </a:cubicBezTo>
                  <a:cubicBezTo>
                    <a:pt x="68750" y="5239"/>
                    <a:pt x="68316" y="5440"/>
                    <a:pt x="67949" y="5606"/>
                  </a:cubicBezTo>
                  <a:cubicBezTo>
                    <a:pt x="66348" y="6374"/>
                    <a:pt x="64480" y="6674"/>
                    <a:pt x="62712" y="6974"/>
                  </a:cubicBezTo>
                  <a:cubicBezTo>
                    <a:pt x="57875" y="7808"/>
                    <a:pt x="52972" y="8208"/>
                    <a:pt x="48068" y="8442"/>
                  </a:cubicBezTo>
                  <a:cubicBezTo>
                    <a:pt x="43702" y="8673"/>
                    <a:pt x="39317" y="8766"/>
                    <a:pt x="34942" y="8766"/>
                  </a:cubicBezTo>
                  <a:cubicBezTo>
                    <a:pt x="33634" y="8766"/>
                    <a:pt x="32328" y="8757"/>
                    <a:pt x="31023" y="8742"/>
                  </a:cubicBezTo>
                  <a:cubicBezTo>
                    <a:pt x="25719" y="8675"/>
                    <a:pt x="20415" y="8475"/>
                    <a:pt x="15145" y="7975"/>
                  </a:cubicBezTo>
                  <a:cubicBezTo>
                    <a:pt x="12409" y="7741"/>
                    <a:pt x="9707" y="7441"/>
                    <a:pt x="7005" y="6974"/>
                  </a:cubicBezTo>
                  <a:cubicBezTo>
                    <a:pt x="5304" y="6674"/>
                    <a:pt x="3470" y="6374"/>
                    <a:pt x="1935" y="5606"/>
                  </a:cubicBezTo>
                  <a:cubicBezTo>
                    <a:pt x="1598" y="5453"/>
                    <a:pt x="1261" y="5272"/>
                    <a:pt x="1053" y="4984"/>
                  </a:cubicBezTo>
                  <a:lnTo>
                    <a:pt x="1053" y="4984"/>
                  </a:lnTo>
                  <a:cubicBezTo>
                    <a:pt x="1050" y="4968"/>
                    <a:pt x="1044" y="4953"/>
                    <a:pt x="1035" y="4939"/>
                  </a:cubicBezTo>
                  <a:cubicBezTo>
                    <a:pt x="0" y="3171"/>
                    <a:pt x="8507" y="2037"/>
                    <a:pt x="9207" y="1937"/>
                  </a:cubicBezTo>
                  <a:cubicBezTo>
                    <a:pt x="14311" y="1203"/>
                    <a:pt x="19448" y="803"/>
                    <a:pt x="24618" y="603"/>
                  </a:cubicBezTo>
                  <a:cubicBezTo>
                    <a:pt x="28146" y="459"/>
                    <a:pt x="31686" y="391"/>
                    <a:pt x="35231" y="391"/>
                  </a:cubicBezTo>
                  <a:close/>
                  <a:moveTo>
                    <a:pt x="1637" y="5890"/>
                  </a:moveTo>
                  <a:lnTo>
                    <a:pt x="1637" y="5890"/>
                  </a:lnTo>
                  <a:cubicBezTo>
                    <a:pt x="1670" y="5907"/>
                    <a:pt x="1703" y="5924"/>
                    <a:pt x="1735" y="5940"/>
                  </a:cubicBezTo>
                  <a:cubicBezTo>
                    <a:pt x="2335" y="6240"/>
                    <a:pt x="3036" y="6440"/>
                    <a:pt x="3703" y="6640"/>
                  </a:cubicBezTo>
                  <a:cubicBezTo>
                    <a:pt x="6038" y="7308"/>
                    <a:pt x="8507" y="7641"/>
                    <a:pt x="10908" y="7908"/>
                  </a:cubicBezTo>
                  <a:cubicBezTo>
                    <a:pt x="16279" y="8575"/>
                    <a:pt x="21649" y="8909"/>
                    <a:pt x="27053" y="9042"/>
                  </a:cubicBezTo>
                  <a:cubicBezTo>
                    <a:pt x="29788" y="9118"/>
                    <a:pt x="32523" y="9160"/>
                    <a:pt x="35255" y="9160"/>
                  </a:cubicBezTo>
                  <a:cubicBezTo>
                    <a:pt x="38487" y="9160"/>
                    <a:pt x="41715" y="9102"/>
                    <a:pt x="44933" y="8975"/>
                  </a:cubicBezTo>
                  <a:cubicBezTo>
                    <a:pt x="50036" y="8809"/>
                    <a:pt x="55140" y="8475"/>
                    <a:pt x="60177" y="7775"/>
                  </a:cubicBezTo>
                  <a:cubicBezTo>
                    <a:pt x="62412" y="7474"/>
                    <a:pt x="64713" y="7141"/>
                    <a:pt x="66848" y="6474"/>
                  </a:cubicBezTo>
                  <a:cubicBezTo>
                    <a:pt x="67191" y="6359"/>
                    <a:pt x="67735" y="6196"/>
                    <a:pt x="68238" y="5958"/>
                  </a:cubicBezTo>
                  <a:lnTo>
                    <a:pt x="68238" y="5958"/>
                  </a:lnTo>
                  <a:cubicBezTo>
                    <a:pt x="66018" y="9294"/>
                    <a:pt x="63801" y="12654"/>
                    <a:pt x="61611" y="16014"/>
                  </a:cubicBezTo>
                  <a:cubicBezTo>
                    <a:pt x="61311" y="16481"/>
                    <a:pt x="61011" y="16948"/>
                    <a:pt x="60710" y="17415"/>
                  </a:cubicBezTo>
                  <a:cubicBezTo>
                    <a:pt x="60544" y="17648"/>
                    <a:pt x="60410" y="17882"/>
                    <a:pt x="60243" y="18115"/>
                  </a:cubicBezTo>
                  <a:cubicBezTo>
                    <a:pt x="60177" y="18249"/>
                    <a:pt x="60110" y="18349"/>
                    <a:pt x="60010" y="18482"/>
                  </a:cubicBezTo>
                  <a:cubicBezTo>
                    <a:pt x="59977" y="18549"/>
                    <a:pt x="59877" y="18682"/>
                    <a:pt x="59943" y="18682"/>
                  </a:cubicBezTo>
                  <a:cubicBezTo>
                    <a:pt x="59877" y="18682"/>
                    <a:pt x="59810" y="18749"/>
                    <a:pt x="59776" y="18782"/>
                  </a:cubicBezTo>
                  <a:cubicBezTo>
                    <a:pt x="59476" y="19583"/>
                    <a:pt x="58409" y="19950"/>
                    <a:pt x="57675" y="20217"/>
                  </a:cubicBezTo>
                  <a:cubicBezTo>
                    <a:pt x="56074" y="20817"/>
                    <a:pt x="54373" y="21151"/>
                    <a:pt x="52671" y="21418"/>
                  </a:cubicBezTo>
                  <a:cubicBezTo>
                    <a:pt x="49236" y="22018"/>
                    <a:pt x="45733" y="22318"/>
                    <a:pt x="42231" y="22485"/>
                  </a:cubicBezTo>
                  <a:cubicBezTo>
                    <a:pt x="39894" y="22618"/>
                    <a:pt x="37557" y="22675"/>
                    <a:pt x="35221" y="22675"/>
                  </a:cubicBezTo>
                  <a:cubicBezTo>
                    <a:pt x="33454" y="22675"/>
                    <a:pt x="31688" y="22643"/>
                    <a:pt x="29922" y="22585"/>
                  </a:cubicBezTo>
                  <a:cubicBezTo>
                    <a:pt x="26219" y="22452"/>
                    <a:pt x="22517" y="22185"/>
                    <a:pt x="18881" y="21651"/>
                  </a:cubicBezTo>
                  <a:cubicBezTo>
                    <a:pt x="16946" y="21351"/>
                    <a:pt x="15011" y="21017"/>
                    <a:pt x="13143" y="20484"/>
                  </a:cubicBezTo>
                  <a:cubicBezTo>
                    <a:pt x="12476" y="20283"/>
                    <a:pt x="11809" y="20050"/>
                    <a:pt x="11208" y="19716"/>
                  </a:cubicBezTo>
                  <a:cubicBezTo>
                    <a:pt x="10842" y="19516"/>
                    <a:pt x="10441" y="19283"/>
                    <a:pt x="10241" y="18916"/>
                  </a:cubicBezTo>
                  <a:cubicBezTo>
                    <a:pt x="10224" y="18881"/>
                    <a:pt x="10200" y="18852"/>
                    <a:pt x="10172" y="18828"/>
                  </a:cubicBezTo>
                  <a:lnTo>
                    <a:pt x="10172" y="18828"/>
                  </a:lnTo>
                  <a:cubicBezTo>
                    <a:pt x="7883" y="15310"/>
                    <a:pt x="5592" y="11793"/>
                    <a:pt x="3236" y="8275"/>
                  </a:cubicBezTo>
                  <a:cubicBezTo>
                    <a:pt x="2716" y="7471"/>
                    <a:pt x="2179" y="6684"/>
                    <a:pt x="1637" y="5890"/>
                  </a:cubicBezTo>
                  <a:close/>
                  <a:moveTo>
                    <a:pt x="35246" y="0"/>
                  </a:moveTo>
                  <a:cubicBezTo>
                    <a:pt x="32846" y="0"/>
                    <a:pt x="30447" y="35"/>
                    <a:pt x="28054" y="102"/>
                  </a:cubicBezTo>
                  <a:cubicBezTo>
                    <a:pt x="22783" y="236"/>
                    <a:pt x="17480" y="536"/>
                    <a:pt x="12209" y="1136"/>
                  </a:cubicBezTo>
                  <a:cubicBezTo>
                    <a:pt x="9641" y="1437"/>
                    <a:pt x="7072" y="1770"/>
                    <a:pt x="4537" y="2371"/>
                  </a:cubicBezTo>
                  <a:cubicBezTo>
                    <a:pt x="3736" y="2571"/>
                    <a:pt x="2936" y="2804"/>
                    <a:pt x="2169" y="3105"/>
                  </a:cubicBezTo>
                  <a:cubicBezTo>
                    <a:pt x="1702" y="3305"/>
                    <a:pt x="1235" y="3538"/>
                    <a:pt x="868" y="3872"/>
                  </a:cubicBezTo>
                  <a:cubicBezTo>
                    <a:pt x="548" y="4192"/>
                    <a:pt x="412" y="4604"/>
                    <a:pt x="637" y="5020"/>
                  </a:cubicBezTo>
                  <a:lnTo>
                    <a:pt x="637" y="5020"/>
                  </a:lnTo>
                  <a:cubicBezTo>
                    <a:pt x="641" y="5052"/>
                    <a:pt x="651" y="5082"/>
                    <a:pt x="668" y="5106"/>
                  </a:cubicBezTo>
                  <a:cubicBezTo>
                    <a:pt x="3136" y="8809"/>
                    <a:pt x="5604" y="12511"/>
                    <a:pt x="8040" y="16247"/>
                  </a:cubicBezTo>
                  <a:cubicBezTo>
                    <a:pt x="8673" y="17215"/>
                    <a:pt x="9274" y="18149"/>
                    <a:pt x="9874" y="19116"/>
                  </a:cubicBezTo>
                  <a:cubicBezTo>
                    <a:pt x="9894" y="19146"/>
                    <a:pt x="9923" y="19167"/>
                    <a:pt x="9957" y="19179"/>
                  </a:cubicBezTo>
                  <a:lnTo>
                    <a:pt x="9957" y="19179"/>
                  </a:lnTo>
                  <a:cubicBezTo>
                    <a:pt x="10452" y="19894"/>
                    <a:pt x="11386" y="20267"/>
                    <a:pt x="12142" y="20550"/>
                  </a:cubicBezTo>
                  <a:cubicBezTo>
                    <a:pt x="13777" y="21117"/>
                    <a:pt x="15512" y="21451"/>
                    <a:pt x="17213" y="21751"/>
                  </a:cubicBezTo>
                  <a:cubicBezTo>
                    <a:pt x="20815" y="22418"/>
                    <a:pt x="24451" y="22719"/>
                    <a:pt x="28121" y="22885"/>
                  </a:cubicBezTo>
                  <a:cubicBezTo>
                    <a:pt x="30435" y="23012"/>
                    <a:pt x="32749" y="23070"/>
                    <a:pt x="35063" y="23070"/>
                  </a:cubicBezTo>
                  <a:cubicBezTo>
                    <a:pt x="37018" y="23070"/>
                    <a:pt x="38974" y="23028"/>
                    <a:pt x="40930" y="22952"/>
                  </a:cubicBezTo>
                  <a:cubicBezTo>
                    <a:pt x="44666" y="22785"/>
                    <a:pt x="48368" y="22518"/>
                    <a:pt x="52038" y="21918"/>
                  </a:cubicBezTo>
                  <a:cubicBezTo>
                    <a:pt x="53939" y="21618"/>
                    <a:pt x="55874" y="21284"/>
                    <a:pt x="57708" y="20617"/>
                  </a:cubicBezTo>
                  <a:cubicBezTo>
                    <a:pt x="58519" y="20325"/>
                    <a:pt x="59709" y="19907"/>
                    <a:pt x="60111" y="19055"/>
                  </a:cubicBezTo>
                  <a:lnTo>
                    <a:pt x="60111" y="19055"/>
                  </a:lnTo>
                  <a:cubicBezTo>
                    <a:pt x="60168" y="19019"/>
                    <a:pt x="60198" y="18951"/>
                    <a:pt x="60243" y="18882"/>
                  </a:cubicBezTo>
                  <a:cubicBezTo>
                    <a:pt x="60410" y="18649"/>
                    <a:pt x="60544" y="18415"/>
                    <a:pt x="60710" y="18182"/>
                  </a:cubicBezTo>
                  <a:cubicBezTo>
                    <a:pt x="60977" y="17748"/>
                    <a:pt x="61244" y="17348"/>
                    <a:pt x="61511" y="16914"/>
                  </a:cubicBezTo>
                  <a:cubicBezTo>
                    <a:pt x="62078" y="16047"/>
                    <a:pt x="62679" y="15146"/>
                    <a:pt x="63246" y="14279"/>
                  </a:cubicBezTo>
                  <a:cubicBezTo>
                    <a:pt x="64513" y="12344"/>
                    <a:pt x="65747" y="10443"/>
                    <a:pt x="67015" y="8542"/>
                  </a:cubicBezTo>
                  <a:cubicBezTo>
                    <a:pt x="67747" y="7460"/>
                    <a:pt x="68479" y="6378"/>
                    <a:pt x="69211" y="5267"/>
                  </a:cubicBezTo>
                  <a:lnTo>
                    <a:pt x="69211" y="5267"/>
                  </a:lnTo>
                  <a:cubicBezTo>
                    <a:pt x="69380" y="5057"/>
                    <a:pt x="69474" y="4816"/>
                    <a:pt x="69450" y="4539"/>
                  </a:cubicBezTo>
                  <a:cubicBezTo>
                    <a:pt x="69350" y="3605"/>
                    <a:pt x="68016" y="3171"/>
                    <a:pt x="67282" y="2904"/>
                  </a:cubicBezTo>
                  <a:cubicBezTo>
                    <a:pt x="65280" y="2204"/>
                    <a:pt x="63146" y="1870"/>
                    <a:pt x="61044" y="1537"/>
                  </a:cubicBezTo>
                  <a:cubicBezTo>
                    <a:pt x="56007" y="803"/>
                    <a:pt x="50937" y="436"/>
                    <a:pt x="45900" y="236"/>
                  </a:cubicBezTo>
                  <a:cubicBezTo>
                    <a:pt x="42356" y="77"/>
                    <a:pt x="38800" y="0"/>
                    <a:pt x="352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 rot="-1799831" flipH="1">
              <a:off x="7554576" y="1905995"/>
              <a:ext cx="580537" cy="532080"/>
            </a:xfrm>
            <a:custGeom>
              <a:avLst/>
              <a:gdLst/>
              <a:ahLst/>
              <a:cxnLst/>
              <a:rect l="l" t="t" r="r" b="b"/>
              <a:pathLst>
                <a:path w="21984" h="20149" extrusionOk="0">
                  <a:moveTo>
                    <a:pt x="1" y="1"/>
                  </a:moveTo>
                  <a:lnTo>
                    <a:pt x="1" y="1"/>
                  </a:lnTo>
                  <a:cubicBezTo>
                    <a:pt x="1235" y="5938"/>
                    <a:pt x="3403" y="11375"/>
                    <a:pt x="6439" y="16279"/>
                  </a:cubicBezTo>
                  <a:cubicBezTo>
                    <a:pt x="6972" y="17747"/>
                    <a:pt x="10742" y="18914"/>
                    <a:pt x="17747" y="19715"/>
                  </a:cubicBezTo>
                  <a:cubicBezTo>
                    <a:pt x="19081" y="19882"/>
                    <a:pt x="20515" y="20015"/>
                    <a:pt x="21983" y="20148"/>
                  </a:cubicBezTo>
                  <a:cubicBezTo>
                    <a:pt x="21283" y="14544"/>
                    <a:pt x="20882" y="8974"/>
                    <a:pt x="20716" y="3470"/>
                  </a:cubicBezTo>
                  <a:cubicBezTo>
                    <a:pt x="17980" y="3303"/>
                    <a:pt x="15378" y="3103"/>
                    <a:pt x="12910" y="2836"/>
                  </a:cubicBezTo>
                  <a:cubicBezTo>
                    <a:pt x="4871" y="2069"/>
                    <a:pt x="568" y="1101"/>
                    <a:pt x="1" y="1"/>
                  </a:cubicBezTo>
                  <a:close/>
                </a:path>
              </a:pathLst>
            </a:custGeom>
            <a:solidFill>
              <a:srgbClr val="B85F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 rot="-1799831" flipH="1">
              <a:off x="5972587" y="2474164"/>
              <a:ext cx="1775861" cy="557616"/>
            </a:xfrm>
            <a:custGeom>
              <a:avLst/>
              <a:gdLst/>
              <a:ahLst/>
              <a:cxnLst/>
              <a:rect l="l" t="t" r="r" b="b"/>
              <a:pathLst>
                <a:path w="67249" h="21116" extrusionOk="0">
                  <a:moveTo>
                    <a:pt x="67115" y="1"/>
                  </a:moveTo>
                  <a:cubicBezTo>
                    <a:pt x="66748" y="1135"/>
                    <a:pt x="62445" y="2102"/>
                    <a:pt x="54306" y="2870"/>
                  </a:cubicBezTo>
                  <a:cubicBezTo>
                    <a:pt x="45767" y="3704"/>
                    <a:pt x="35326" y="4104"/>
                    <a:pt x="23317" y="4104"/>
                  </a:cubicBezTo>
                  <a:cubicBezTo>
                    <a:pt x="14745" y="4104"/>
                    <a:pt x="6939" y="3870"/>
                    <a:pt x="68" y="3437"/>
                  </a:cubicBezTo>
                  <a:lnTo>
                    <a:pt x="1" y="3437"/>
                  </a:lnTo>
                  <a:lnTo>
                    <a:pt x="1" y="3537"/>
                  </a:lnTo>
                  <a:cubicBezTo>
                    <a:pt x="168" y="9007"/>
                    <a:pt x="568" y="14645"/>
                    <a:pt x="1235" y="20215"/>
                  </a:cubicBezTo>
                  <a:lnTo>
                    <a:pt x="1268" y="20282"/>
                  </a:lnTo>
                  <a:lnTo>
                    <a:pt x="1335" y="20282"/>
                  </a:lnTo>
                  <a:cubicBezTo>
                    <a:pt x="7673" y="20849"/>
                    <a:pt x="15112" y="21116"/>
                    <a:pt x="23351" y="21116"/>
                  </a:cubicBezTo>
                  <a:cubicBezTo>
                    <a:pt x="33491" y="21116"/>
                    <a:pt x="42298" y="20716"/>
                    <a:pt x="49570" y="19848"/>
                  </a:cubicBezTo>
                  <a:cubicBezTo>
                    <a:pt x="55841" y="19148"/>
                    <a:pt x="59343" y="18281"/>
                    <a:pt x="60277" y="17247"/>
                  </a:cubicBezTo>
                  <a:cubicBezTo>
                    <a:pt x="60344" y="17180"/>
                    <a:pt x="60377" y="17080"/>
                    <a:pt x="60444" y="16980"/>
                  </a:cubicBezTo>
                  <a:cubicBezTo>
                    <a:pt x="63680" y="11909"/>
                    <a:pt x="65981" y="6205"/>
                    <a:pt x="67249" y="34"/>
                  </a:cubicBezTo>
                  <a:lnTo>
                    <a:pt x="67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 rot="-1799831" flipH="1">
              <a:off x="5794679" y="2254354"/>
              <a:ext cx="2322887" cy="230826"/>
            </a:xfrm>
            <a:custGeom>
              <a:avLst/>
              <a:gdLst/>
              <a:ahLst/>
              <a:cxnLst/>
              <a:rect l="l" t="t" r="r" b="b"/>
              <a:pathLst>
                <a:path w="87964" h="8741" extrusionOk="0">
                  <a:moveTo>
                    <a:pt x="44065" y="1"/>
                  </a:moveTo>
                  <a:cubicBezTo>
                    <a:pt x="35459" y="1"/>
                    <a:pt x="27687" y="201"/>
                    <a:pt x="20816" y="635"/>
                  </a:cubicBezTo>
                  <a:cubicBezTo>
                    <a:pt x="18080" y="835"/>
                    <a:pt x="15478" y="1035"/>
                    <a:pt x="13010" y="1269"/>
                  </a:cubicBezTo>
                  <a:cubicBezTo>
                    <a:pt x="4471" y="2102"/>
                    <a:pt x="134" y="3137"/>
                    <a:pt x="1" y="4304"/>
                  </a:cubicBezTo>
                  <a:cubicBezTo>
                    <a:pt x="34" y="4404"/>
                    <a:pt x="67" y="4538"/>
                    <a:pt x="101" y="4638"/>
                  </a:cubicBezTo>
                  <a:cubicBezTo>
                    <a:pt x="668" y="5738"/>
                    <a:pt x="4971" y="6672"/>
                    <a:pt x="13010" y="7473"/>
                  </a:cubicBezTo>
                  <a:cubicBezTo>
                    <a:pt x="15478" y="7740"/>
                    <a:pt x="18080" y="7940"/>
                    <a:pt x="20816" y="8107"/>
                  </a:cubicBezTo>
                  <a:cubicBezTo>
                    <a:pt x="27720" y="8540"/>
                    <a:pt x="35459" y="8741"/>
                    <a:pt x="44065" y="8741"/>
                  </a:cubicBezTo>
                  <a:cubicBezTo>
                    <a:pt x="56141" y="8741"/>
                    <a:pt x="66481" y="8340"/>
                    <a:pt x="75054" y="7506"/>
                  </a:cubicBezTo>
                  <a:cubicBezTo>
                    <a:pt x="83293" y="6739"/>
                    <a:pt x="87563" y="5772"/>
                    <a:pt x="87930" y="4604"/>
                  </a:cubicBezTo>
                  <a:cubicBezTo>
                    <a:pt x="87930" y="4571"/>
                    <a:pt x="87963" y="4504"/>
                    <a:pt x="87963" y="4437"/>
                  </a:cubicBezTo>
                  <a:cubicBezTo>
                    <a:pt x="87963" y="3237"/>
                    <a:pt x="83660" y="2203"/>
                    <a:pt x="75054" y="1335"/>
                  </a:cubicBezTo>
                  <a:cubicBezTo>
                    <a:pt x="66481" y="435"/>
                    <a:pt x="56141" y="1"/>
                    <a:pt x="44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 rot="-1799831" flipH="1">
              <a:off x="5898549" y="2219675"/>
              <a:ext cx="2336065" cy="687777"/>
            </a:xfrm>
            <a:custGeom>
              <a:avLst/>
              <a:gdLst/>
              <a:ahLst/>
              <a:cxnLst/>
              <a:rect l="l" t="t" r="r" b="b"/>
              <a:pathLst>
                <a:path w="88463" h="26045" extrusionOk="0">
                  <a:moveTo>
                    <a:pt x="44905" y="383"/>
                  </a:moveTo>
                  <a:cubicBezTo>
                    <a:pt x="50030" y="383"/>
                    <a:pt x="55155" y="480"/>
                    <a:pt x="60280" y="673"/>
                  </a:cubicBezTo>
                  <a:cubicBezTo>
                    <a:pt x="67151" y="973"/>
                    <a:pt x="74056" y="1373"/>
                    <a:pt x="80861" y="2408"/>
                  </a:cubicBezTo>
                  <a:cubicBezTo>
                    <a:pt x="82196" y="2608"/>
                    <a:pt x="83530" y="2841"/>
                    <a:pt x="84864" y="3141"/>
                  </a:cubicBezTo>
                  <a:cubicBezTo>
                    <a:pt x="85665" y="3342"/>
                    <a:pt x="86532" y="3542"/>
                    <a:pt x="87266" y="3942"/>
                  </a:cubicBezTo>
                  <a:cubicBezTo>
                    <a:pt x="87466" y="4042"/>
                    <a:pt x="87666" y="4175"/>
                    <a:pt x="87833" y="4342"/>
                  </a:cubicBezTo>
                  <a:cubicBezTo>
                    <a:pt x="87926" y="4466"/>
                    <a:pt x="87947" y="4597"/>
                    <a:pt x="87936" y="4735"/>
                  </a:cubicBezTo>
                  <a:lnTo>
                    <a:pt x="87936" y="4735"/>
                  </a:lnTo>
                  <a:cubicBezTo>
                    <a:pt x="87935" y="4737"/>
                    <a:pt x="87934" y="4740"/>
                    <a:pt x="87933" y="4743"/>
                  </a:cubicBezTo>
                  <a:cubicBezTo>
                    <a:pt x="87800" y="5109"/>
                    <a:pt x="87333" y="5310"/>
                    <a:pt x="87032" y="5476"/>
                  </a:cubicBezTo>
                  <a:cubicBezTo>
                    <a:pt x="86298" y="5810"/>
                    <a:pt x="85531" y="6010"/>
                    <a:pt x="84731" y="6177"/>
                  </a:cubicBezTo>
                  <a:cubicBezTo>
                    <a:pt x="81962" y="6811"/>
                    <a:pt x="79093" y="7144"/>
                    <a:pt x="76258" y="7411"/>
                  </a:cubicBezTo>
                  <a:cubicBezTo>
                    <a:pt x="70087" y="8045"/>
                    <a:pt x="63882" y="8378"/>
                    <a:pt x="57678" y="8579"/>
                  </a:cubicBezTo>
                  <a:cubicBezTo>
                    <a:pt x="53315" y="8699"/>
                    <a:pt x="48940" y="8759"/>
                    <a:pt x="44567" y="8759"/>
                  </a:cubicBezTo>
                  <a:cubicBezTo>
                    <a:pt x="41652" y="8759"/>
                    <a:pt x="38738" y="8732"/>
                    <a:pt x="35829" y="8679"/>
                  </a:cubicBezTo>
                  <a:cubicBezTo>
                    <a:pt x="28924" y="8545"/>
                    <a:pt x="22019" y="8278"/>
                    <a:pt x="15148" y="7678"/>
                  </a:cubicBezTo>
                  <a:cubicBezTo>
                    <a:pt x="11945" y="7378"/>
                    <a:pt x="8743" y="7044"/>
                    <a:pt x="5574" y="6477"/>
                  </a:cubicBezTo>
                  <a:cubicBezTo>
                    <a:pt x="4540" y="6310"/>
                    <a:pt x="3506" y="6110"/>
                    <a:pt x="2539" y="5810"/>
                  </a:cubicBezTo>
                  <a:cubicBezTo>
                    <a:pt x="1938" y="5643"/>
                    <a:pt x="1304" y="5443"/>
                    <a:pt x="804" y="5076"/>
                  </a:cubicBezTo>
                  <a:cubicBezTo>
                    <a:pt x="575" y="4912"/>
                    <a:pt x="474" y="4781"/>
                    <a:pt x="407" y="4523"/>
                  </a:cubicBezTo>
                  <a:lnTo>
                    <a:pt x="407" y="4523"/>
                  </a:lnTo>
                  <a:cubicBezTo>
                    <a:pt x="489" y="4135"/>
                    <a:pt x="1042" y="3906"/>
                    <a:pt x="1338" y="3775"/>
                  </a:cubicBezTo>
                  <a:cubicBezTo>
                    <a:pt x="2172" y="3408"/>
                    <a:pt x="3039" y="3175"/>
                    <a:pt x="3906" y="3008"/>
                  </a:cubicBezTo>
                  <a:cubicBezTo>
                    <a:pt x="7109" y="2274"/>
                    <a:pt x="10378" y="1974"/>
                    <a:pt x="13647" y="1640"/>
                  </a:cubicBezTo>
                  <a:cubicBezTo>
                    <a:pt x="21185" y="906"/>
                    <a:pt x="28757" y="606"/>
                    <a:pt x="36363" y="473"/>
                  </a:cubicBezTo>
                  <a:cubicBezTo>
                    <a:pt x="39210" y="413"/>
                    <a:pt x="42057" y="383"/>
                    <a:pt x="44905" y="383"/>
                  </a:cubicBezTo>
                  <a:close/>
                  <a:moveTo>
                    <a:pt x="619" y="5447"/>
                  </a:moveTo>
                  <a:cubicBezTo>
                    <a:pt x="732" y="5529"/>
                    <a:pt x="859" y="5604"/>
                    <a:pt x="1004" y="5677"/>
                  </a:cubicBezTo>
                  <a:cubicBezTo>
                    <a:pt x="1705" y="6010"/>
                    <a:pt x="2439" y="6210"/>
                    <a:pt x="3172" y="6410"/>
                  </a:cubicBezTo>
                  <a:cubicBezTo>
                    <a:pt x="5908" y="7078"/>
                    <a:pt x="8743" y="7411"/>
                    <a:pt x="11512" y="7711"/>
                  </a:cubicBezTo>
                  <a:cubicBezTo>
                    <a:pt x="18517" y="8479"/>
                    <a:pt x="25555" y="8812"/>
                    <a:pt x="32593" y="9012"/>
                  </a:cubicBezTo>
                  <a:cubicBezTo>
                    <a:pt x="36517" y="9117"/>
                    <a:pt x="40450" y="9167"/>
                    <a:pt x="44387" y="9167"/>
                  </a:cubicBezTo>
                  <a:cubicBezTo>
                    <a:pt x="47981" y="9167"/>
                    <a:pt x="51579" y="9125"/>
                    <a:pt x="55176" y="9046"/>
                  </a:cubicBezTo>
                  <a:cubicBezTo>
                    <a:pt x="61614" y="8879"/>
                    <a:pt x="68052" y="8579"/>
                    <a:pt x="74490" y="8012"/>
                  </a:cubicBezTo>
                  <a:cubicBezTo>
                    <a:pt x="77592" y="7711"/>
                    <a:pt x="80694" y="7411"/>
                    <a:pt x="83763" y="6811"/>
                  </a:cubicBezTo>
                  <a:cubicBezTo>
                    <a:pt x="84697" y="6611"/>
                    <a:pt x="85598" y="6410"/>
                    <a:pt x="86499" y="6110"/>
                  </a:cubicBezTo>
                  <a:cubicBezTo>
                    <a:pt x="86938" y="5973"/>
                    <a:pt x="87400" y="5791"/>
                    <a:pt x="87772" y="5526"/>
                  </a:cubicBezTo>
                  <a:lnTo>
                    <a:pt x="87772" y="5526"/>
                  </a:lnTo>
                  <a:cubicBezTo>
                    <a:pt x="87379" y="7330"/>
                    <a:pt x="86869" y="9103"/>
                    <a:pt x="86298" y="10847"/>
                  </a:cubicBezTo>
                  <a:cubicBezTo>
                    <a:pt x="85098" y="14349"/>
                    <a:pt x="83530" y="17752"/>
                    <a:pt x="81562" y="20921"/>
                  </a:cubicBezTo>
                  <a:cubicBezTo>
                    <a:pt x="81295" y="21354"/>
                    <a:pt x="81095" y="21855"/>
                    <a:pt x="80661" y="22122"/>
                  </a:cubicBezTo>
                  <a:cubicBezTo>
                    <a:pt x="80361" y="22322"/>
                    <a:pt x="80027" y="22489"/>
                    <a:pt x="79660" y="22622"/>
                  </a:cubicBezTo>
                  <a:cubicBezTo>
                    <a:pt x="78560" y="23022"/>
                    <a:pt x="77392" y="23289"/>
                    <a:pt x="76258" y="23489"/>
                  </a:cubicBezTo>
                  <a:cubicBezTo>
                    <a:pt x="72989" y="24123"/>
                    <a:pt x="69653" y="24490"/>
                    <a:pt x="66318" y="24790"/>
                  </a:cubicBezTo>
                  <a:cubicBezTo>
                    <a:pt x="62815" y="25090"/>
                    <a:pt x="59313" y="25291"/>
                    <a:pt x="55810" y="25424"/>
                  </a:cubicBezTo>
                  <a:cubicBezTo>
                    <a:pt x="51929" y="25570"/>
                    <a:pt x="48048" y="25645"/>
                    <a:pt x="44170" y="25645"/>
                  </a:cubicBezTo>
                  <a:cubicBezTo>
                    <a:pt x="40083" y="25645"/>
                    <a:pt x="36000" y="25562"/>
                    <a:pt x="31926" y="25391"/>
                  </a:cubicBezTo>
                  <a:cubicBezTo>
                    <a:pt x="28324" y="25224"/>
                    <a:pt x="24721" y="25024"/>
                    <a:pt x="21119" y="24690"/>
                  </a:cubicBezTo>
                  <a:cubicBezTo>
                    <a:pt x="17649" y="24357"/>
                    <a:pt x="14147" y="23990"/>
                    <a:pt x="10745" y="23089"/>
                  </a:cubicBezTo>
                  <a:cubicBezTo>
                    <a:pt x="9777" y="22856"/>
                    <a:pt x="8776" y="22555"/>
                    <a:pt x="7876" y="22022"/>
                  </a:cubicBezTo>
                  <a:cubicBezTo>
                    <a:pt x="7142" y="21588"/>
                    <a:pt x="6875" y="20954"/>
                    <a:pt x="6441" y="20220"/>
                  </a:cubicBezTo>
                  <a:cubicBezTo>
                    <a:pt x="4507" y="16985"/>
                    <a:pt x="2972" y="13515"/>
                    <a:pt x="1838" y="9946"/>
                  </a:cubicBezTo>
                  <a:cubicBezTo>
                    <a:pt x="1571" y="9046"/>
                    <a:pt x="1304" y="8178"/>
                    <a:pt x="1071" y="7278"/>
                  </a:cubicBezTo>
                  <a:cubicBezTo>
                    <a:pt x="938" y="6811"/>
                    <a:pt x="837" y="6377"/>
                    <a:pt x="737" y="5910"/>
                  </a:cubicBezTo>
                  <a:cubicBezTo>
                    <a:pt x="689" y="5765"/>
                    <a:pt x="658" y="5602"/>
                    <a:pt x="619" y="5447"/>
                  </a:cubicBezTo>
                  <a:close/>
                  <a:moveTo>
                    <a:pt x="44440" y="1"/>
                  </a:moveTo>
                  <a:cubicBezTo>
                    <a:pt x="43682" y="1"/>
                    <a:pt x="42925" y="3"/>
                    <a:pt x="42167" y="6"/>
                  </a:cubicBezTo>
                  <a:cubicBezTo>
                    <a:pt x="34328" y="39"/>
                    <a:pt x="26456" y="239"/>
                    <a:pt x="18650" y="806"/>
                  </a:cubicBezTo>
                  <a:cubicBezTo>
                    <a:pt x="14747" y="1107"/>
                    <a:pt x="10845" y="1440"/>
                    <a:pt x="6975" y="2007"/>
                  </a:cubicBezTo>
                  <a:cubicBezTo>
                    <a:pt x="5708" y="2207"/>
                    <a:pt x="4407" y="2441"/>
                    <a:pt x="3139" y="2741"/>
                  </a:cubicBezTo>
                  <a:cubicBezTo>
                    <a:pt x="2339" y="2941"/>
                    <a:pt x="1538" y="3175"/>
                    <a:pt x="804" y="3575"/>
                  </a:cubicBezTo>
                  <a:cubicBezTo>
                    <a:pt x="494" y="3761"/>
                    <a:pt x="127" y="4004"/>
                    <a:pt x="23" y="4385"/>
                  </a:cubicBezTo>
                  <a:lnTo>
                    <a:pt x="23" y="4385"/>
                  </a:lnTo>
                  <a:cubicBezTo>
                    <a:pt x="11" y="4409"/>
                    <a:pt x="4" y="4439"/>
                    <a:pt x="4" y="4476"/>
                  </a:cubicBezTo>
                  <a:cubicBezTo>
                    <a:pt x="4" y="4476"/>
                    <a:pt x="4" y="4476"/>
                    <a:pt x="4" y="4476"/>
                  </a:cubicBezTo>
                  <a:lnTo>
                    <a:pt x="4" y="4476"/>
                  </a:lnTo>
                  <a:cubicBezTo>
                    <a:pt x="1" y="4500"/>
                    <a:pt x="1" y="4522"/>
                    <a:pt x="4" y="4542"/>
                  </a:cubicBezTo>
                  <a:lnTo>
                    <a:pt x="4" y="4542"/>
                  </a:lnTo>
                  <a:cubicBezTo>
                    <a:pt x="4" y="4545"/>
                    <a:pt x="5" y="4547"/>
                    <a:pt x="6" y="4550"/>
                  </a:cubicBezTo>
                  <a:lnTo>
                    <a:pt x="6" y="4550"/>
                  </a:lnTo>
                  <a:cubicBezTo>
                    <a:pt x="26" y="4896"/>
                    <a:pt x="177" y="5267"/>
                    <a:pt x="270" y="5610"/>
                  </a:cubicBezTo>
                  <a:cubicBezTo>
                    <a:pt x="370" y="6144"/>
                    <a:pt x="504" y="6644"/>
                    <a:pt x="637" y="7144"/>
                  </a:cubicBezTo>
                  <a:cubicBezTo>
                    <a:pt x="871" y="8078"/>
                    <a:pt x="1138" y="9012"/>
                    <a:pt x="1405" y="9913"/>
                  </a:cubicBezTo>
                  <a:cubicBezTo>
                    <a:pt x="1972" y="11748"/>
                    <a:pt x="2672" y="13515"/>
                    <a:pt x="3439" y="15250"/>
                  </a:cubicBezTo>
                  <a:cubicBezTo>
                    <a:pt x="4207" y="16985"/>
                    <a:pt x="5074" y="18686"/>
                    <a:pt x="6041" y="20320"/>
                  </a:cubicBezTo>
                  <a:cubicBezTo>
                    <a:pt x="6475" y="21054"/>
                    <a:pt x="6775" y="21788"/>
                    <a:pt x="7542" y="22255"/>
                  </a:cubicBezTo>
                  <a:cubicBezTo>
                    <a:pt x="8343" y="22789"/>
                    <a:pt x="9310" y="23122"/>
                    <a:pt x="10244" y="23389"/>
                  </a:cubicBezTo>
                  <a:cubicBezTo>
                    <a:pt x="11712" y="23790"/>
                    <a:pt x="13213" y="24056"/>
                    <a:pt x="14714" y="24290"/>
                  </a:cubicBezTo>
                  <a:cubicBezTo>
                    <a:pt x="18483" y="24890"/>
                    <a:pt x="22319" y="25224"/>
                    <a:pt x="26122" y="25491"/>
                  </a:cubicBezTo>
                  <a:cubicBezTo>
                    <a:pt x="32093" y="25887"/>
                    <a:pt x="38081" y="26044"/>
                    <a:pt x="44061" y="26044"/>
                  </a:cubicBezTo>
                  <a:cubicBezTo>
                    <a:pt x="46133" y="26044"/>
                    <a:pt x="48204" y="26025"/>
                    <a:pt x="50273" y="25991"/>
                  </a:cubicBezTo>
                  <a:cubicBezTo>
                    <a:pt x="57578" y="25858"/>
                    <a:pt x="64917" y="25491"/>
                    <a:pt x="72155" y="24557"/>
                  </a:cubicBezTo>
                  <a:cubicBezTo>
                    <a:pt x="73823" y="24357"/>
                    <a:pt x="75457" y="24090"/>
                    <a:pt x="77092" y="23756"/>
                  </a:cubicBezTo>
                  <a:cubicBezTo>
                    <a:pt x="78159" y="23523"/>
                    <a:pt x="79227" y="23256"/>
                    <a:pt x="80227" y="22822"/>
                  </a:cubicBezTo>
                  <a:cubicBezTo>
                    <a:pt x="80528" y="22689"/>
                    <a:pt x="80828" y="22555"/>
                    <a:pt x="81095" y="22322"/>
                  </a:cubicBezTo>
                  <a:cubicBezTo>
                    <a:pt x="81562" y="21955"/>
                    <a:pt x="81862" y="21254"/>
                    <a:pt x="82162" y="20721"/>
                  </a:cubicBezTo>
                  <a:cubicBezTo>
                    <a:pt x="83130" y="19120"/>
                    <a:pt x="83997" y="17485"/>
                    <a:pt x="84764" y="15784"/>
                  </a:cubicBezTo>
                  <a:cubicBezTo>
                    <a:pt x="85565" y="14049"/>
                    <a:pt x="86232" y="12281"/>
                    <a:pt x="86832" y="10480"/>
                  </a:cubicBezTo>
                  <a:cubicBezTo>
                    <a:pt x="87132" y="9546"/>
                    <a:pt x="87399" y="8612"/>
                    <a:pt x="87666" y="7645"/>
                  </a:cubicBezTo>
                  <a:cubicBezTo>
                    <a:pt x="87891" y="6777"/>
                    <a:pt x="88178" y="5847"/>
                    <a:pt x="88318" y="4944"/>
                  </a:cubicBezTo>
                  <a:lnTo>
                    <a:pt x="88318" y="4944"/>
                  </a:lnTo>
                  <a:cubicBezTo>
                    <a:pt x="88323" y="4933"/>
                    <a:pt x="88329" y="4921"/>
                    <a:pt x="88333" y="4909"/>
                  </a:cubicBezTo>
                  <a:cubicBezTo>
                    <a:pt x="88343" y="4875"/>
                    <a:pt x="88344" y="4842"/>
                    <a:pt x="88337" y="4811"/>
                  </a:cubicBezTo>
                  <a:lnTo>
                    <a:pt x="88337" y="4811"/>
                  </a:lnTo>
                  <a:cubicBezTo>
                    <a:pt x="88463" y="3567"/>
                    <a:pt x="86291" y="3106"/>
                    <a:pt x="85431" y="2875"/>
                  </a:cubicBezTo>
                  <a:cubicBezTo>
                    <a:pt x="82429" y="2074"/>
                    <a:pt x="79260" y="1740"/>
                    <a:pt x="76125" y="1407"/>
                  </a:cubicBezTo>
                  <a:cubicBezTo>
                    <a:pt x="72755" y="1040"/>
                    <a:pt x="69353" y="773"/>
                    <a:pt x="65984" y="573"/>
                  </a:cubicBezTo>
                  <a:cubicBezTo>
                    <a:pt x="58803" y="150"/>
                    <a:pt x="51621" y="1"/>
                    <a:pt x="444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 rot="-1799831" flipH="1">
              <a:off x="7128253" y="1197209"/>
              <a:ext cx="680937" cy="685347"/>
            </a:xfrm>
            <a:custGeom>
              <a:avLst/>
              <a:gdLst/>
              <a:ahLst/>
              <a:cxnLst/>
              <a:rect l="l" t="t" r="r" b="b"/>
              <a:pathLst>
                <a:path w="25786" h="25953" extrusionOk="0">
                  <a:moveTo>
                    <a:pt x="3803" y="0"/>
                  </a:moveTo>
                  <a:cubicBezTo>
                    <a:pt x="1201" y="5437"/>
                    <a:pt x="0" y="11042"/>
                    <a:pt x="267" y="16846"/>
                  </a:cubicBezTo>
                  <a:cubicBezTo>
                    <a:pt x="334" y="18680"/>
                    <a:pt x="467" y="20482"/>
                    <a:pt x="701" y="22216"/>
                  </a:cubicBezTo>
                  <a:lnTo>
                    <a:pt x="734" y="22216"/>
                  </a:lnTo>
                  <a:cubicBezTo>
                    <a:pt x="734" y="23450"/>
                    <a:pt x="5104" y="24484"/>
                    <a:pt x="13910" y="25318"/>
                  </a:cubicBezTo>
                  <a:cubicBezTo>
                    <a:pt x="16545" y="25552"/>
                    <a:pt x="19314" y="25785"/>
                    <a:pt x="22250" y="25952"/>
                  </a:cubicBezTo>
                  <a:cubicBezTo>
                    <a:pt x="22516" y="18480"/>
                    <a:pt x="23684" y="11242"/>
                    <a:pt x="25785" y="4237"/>
                  </a:cubicBezTo>
                  <a:cubicBezTo>
                    <a:pt x="22316" y="4036"/>
                    <a:pt x="19081" y="3770"/>
                    <a:pt x="16045" y="3436"/>
                  </a:cubicBezTo>
                  <a:cubicBezTo>
                    <a:pt x="7873" y="2569"/>
                    <a:pt x="3803" y="1535"/>
                    <a:pt x="3770" y="334"/>
                  </a:cubicBezTo>
                  <a:cubicBezTo>
                    <a:pt x="3770" y="200"/>
                    <a:pt x="3803" y="100"/>
                    <a:pt x="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 rot="-1799831" flipH="1">
              <a:off x="5566225" y="1776164"/>
              <a:ext cx="1817268" cy="700320"/>
            </a:xfrm>
            <a:custGeom>
              <a:avLst/>
              <a:gdLst/>
              <a:ahLst/>
              <a:cxnLst/>
              <a:rect l="l" t="t" r="r" b="b"/>
              <a:pathLst>
                <a:path w="68817" h="26520" extrusionOk="0">
                  <a:moveTo>
                    <a:pt x="64981" y="1"/>
                  </a:moveTo>
                  <a:lnTo>
                    <a:pt x="64847" y="67"/>
                  </a:lnTo>
                  <a:cubicBezTo>
                    <a:pt x="64880" y="134"/>
                    <a:pt x="64880" y="201"/>
                    <a:pt x="64880" y="234"/>
                  </a:cubicBezTo>
                  <a:cubicBezTo>
                    <a:pt x="64880" y="1035"/>
                    <a:pt x="62779" y="2236"/>
                    <a:pt x="52738" y="3270"/>
                  </a:cubicBezTo>
                  <a:cubicBezTo>
                    <a:pt x="44633" y="4137"/>
                    <a:pt x="34759" y="4537"/>
                    <a:pt x="23317" y="4537"/>
                  </a:cubicBezTo>
                  <a:cubicBezTo>
                    <a:pt x="16146" y="4537"/>
                    <a:pt x="9508" y="4370"/>
                    <a:pt x="3603" y="4037"/>
                  </a:cubicBezTo>
                  <a:lnTo>
                    <a:pt x="3537" y="4037"/>
                  </a:lnTo>
                  <a:lnTo>
                    <a:pt x="3537" y="4070"/>
                  </a:lnTo>
                  <a:cubicBezTo>
                    <a:pt x="1435" y="11075"/>
                    <a:pt x="234" y="18381"/>
                    <a:pt x="1" y="25819"/>
                  </a:cubicBezTo>
                  <a:lnTo>
                    <a:pt x="1" y="25886"/>
                  </a:lnTo>
                  <a:lnTo>
                    <a:pt x="68" y="25886"/>
                  </a:lnTo>
                  <a:cubicBezTo>
                    <a:pt x="6939" y="26286"/>
                    <a:pt x="14745" y="26520"/>
                    <a:pt x="23317" y="26520"/>
                  </a:cubicBezTo>
                  <a:cubicBezTo>
                    <a:pt x="35593" y="26520"/>
                    <a:pt x="46200" y="26086"/>
                    <a:pt x="54907" y="25219"/>
                  </a:cubicBezTo>
                  <a:cubicBezTo>
                    <a:pt x="63513" y="24351"/>
                    <a:pt x="67816" y="23351"/>
                    <a:pt x="68083" y="22117"/>
                  </a:cubicBezTo>
                  <a:lnTo>
                    <a:pt x="68116" y="22117"/>
                  </a:lnTo>
                  <a:lnTo>
                    <a:pt x="68116" y="22050"/>
                  </a:lnTo>
                  <a:cubicBezTo>
                    <a:pt x="68316" y="20315"/>
                    <a:pt x="68483" y="18514"/>
                    <a:pt x="68550" y="16713"/>
                  </a:cubicBezTo>
                  <a:cubicBezTo>
                    <a:pt x="68817" y="10975"/>
                    <a:pt x="67616" y="5338"/>
                    <a:pt x="64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 rot="-1799831" flipH="1">
              <a:off x="5456421" y="1566088"/>
              <a:ext cx="2202206" cy="231697"/>
            </a:xfrm>
            <a:custGeom>
              <a:avLst/>
              <a:gdLst/>
              <a:ahLst/>
              <a:cxnLst/>
              <a:rect l="l" t="t" r="r" b="b"/>
              <a:pathLst>
                <a:path w="83394" h="8774" extrusionOk="0">
                  <a:moveTo>
                    <a:pt x="41730" y="0"/>
                  </a:moveTo>
                  <a:cubicBezTo>
                    <a:pt x="35626" y="0"/>
                    <a:pt x="29989" y="134"/>
                    <a:pt x="24818" y="367"/>
                  </a:cubicBezTo>
                  <a:cubicBezTo>
                    <a:pt x="20282" y="567"/>
                    <a:pt x="16079" y="868"/>
                    <a:pt x="12243" y="1235"/>
                  </a:cubicBezTo>
                  <a:cubicBezTo>
                    <a:pt x="4771" y="2002"/>
                    <a:pt x="735" y="2936"/>
                    <a:pt x="101" y="4003"/>
                  </a:cubicBezTo>
                  <a:cubicBezTo>
                    <a:pt x="34" y="4103"/>
                    <a:pt x="1" y="4203"/>
                    <a:pt x="1" y="4337"/>
                  </a:cubicBezTo>
                  <a:cubicBezTo>
                    <a:pt x="34" y="5538"/>
                    <a:pt x="4104" y="6572"/>
                    <a:pt x="12276" y="7439"/>
                  </a:cubicBezTo>
                  <a:cubicBezTo>
                    <a:pt x="15312" y="7773"/>
                    <a:pt x="18547" y="8039"/>
                    <a:pt x="22016" y="8240"/>
                  </a:cubicBezTo>
                  <a:cubicBezTo>
                    <a:pt x="27954" y="8573"/>
                    <a:pt x="34525" y="8773"/>
                    <a:pt x="41730" y="8773"/>
                  </a:cubicBezTo>
                  <a:cubicBezTo>
                    <a:pt x="53205" y="8773"/>
                    <a:pt x="63012" y="8340"/>
                    <a:pt x="71151" y="7506"/>
                  </a:cubicBezTo>
                  <a:cubicBezTo>
                    <a:pt x="79291" y="6638"/>
                    <a:pt x="83360" y="5604"/>
                    <a:pt x="83394" y="4370"/>
                  </a:cubicBezTo>
                  <a:cubicBezTo>
                    <a:pt x="83394" y="4303"/>
                    <a:pt x="83360" y="4237"/>
                    <a:pt x="83327" y="4170"/>
                  </a:cubicBezTo>
                  <a:lnTo>
                    <a:pt x="83327" y="4137"/>
                  </a:lnTo>
                  <a:cubicBezTo>
                    <a:pt x="82793" y="3003"/>
                    <a:pt x="78757" y="2069"/>
                    <a:pt x="71185" y="1301"/>
                  </a:cubicBezTo>
                  <a:cubicBezTo>
                    <a:pt x="63012" y="434"/>
                    <a:pt x="53205" y="0"/>
                    <a:pt x="4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 rot="-1799831" flipH="1">
              <a:off x="5496411" y="1522778"/>
              <a:ext cx="2410956" cy="816723"/>
            </a:xfrm>
            <a:custGeom>
              <a:avLst/>
              <a:gdLst/>
              <a:ahLst/>
              <a:cxnLst/>
              <a:rect l="l" t="t" r="r" b="b"/>
              <a:pathLst>
                <a:path w="91299" h="30928" extrusionOk="0">
                  <a:moveTo>
                    <a:pt x="46241" y="334"/>
                  </a:moveTo>
                  <a:cubicBezTo>
                    <a:pt x="53548" y="334"/>
                    <a:pt x="60879" y="517"/>
                    <a:pt x="68182" y="1039"/>
                  </a:cubicBezTo>
                  <a:cubicBezTo>
                    <a:pt x="71685" y="1272"/>
                    <a:pt x="75187" y="1572"/>
                    <a:pt x="78656" y="2039"/>
                  </a:cubicBezTo>
                  <a:cubicBezTo>
                    <a:pt x="80257" y="2240"/>
                    <a:pt x="81859" y="2473"/>
                    <a:pt x="83426" y="2807"/>
                  </a:cubicBezTo>
                  <a:cubicBezTo>
                    <a:pt x="84394" y="3007"/>
                    <a:pt x="85361" y="3240"/>
                    <a:pt x="86262" y="3674"/>
                  </a:cubicBezTo>
                  <a:cubicBezTo>
                    <a:pt x="86495" y="3774"/>
                    <a:pt x="86762" y="3907"/>
                    <a:pt x="86962" y="4108"/>
                  </a:cubicBezTo>
                  <a:cubicBezTo>
                    <a:pt x="87029" y="4141"/>
                    <a:pt x="87096" y="4274"/>
                    <a:pt x="87096" y="4274"/>
                  </a:cubicBezTo>
                  <a:cubicBezTo>
                    <a:pt x="87110" y="4300"/>
                    <a:pt x="87126" y="4328"/>
                    <a:pt x="87141" y="4358"/>
                  </a:cubicBezTo>
                  <a:lnTo>
                    <a:pt x="87141" y="4358"/>
                  </a:lnTo>
                  <a:cubicBezTo>
                    <a:pt x="87231" y="4794"/>
                    <a:pt x="86817" y="5049"/>
                    <a:pt x="86495" y="5242"/>
                  </a:cubicBezTo>
                  <a:cubicBezTo>
                    <a:pt x="85895" y="5609"/>
                    <a:pt x="85194" y="5809"/>
                    <a:pt x="84494" y="6009"/>
                  </a:cubicBezTo>
                  <a:cubicBezTo>
                    <a:pt x="81959" y="6676"/>
                    <a:pt x="79357" y="7010"/>
                    <a:pt x="76755" y="7310"/>
                  </a:cubicBezTo>
                  <a:cubicBezTo>
                    <a:pt x="70684" y="8010"/>
                    <a:pt x="64580" y="8377"/>
                    <a:pt x="58475" y="8577"/>
                  </a:cubicBezTo>
                  <a:cubicBezTo>
                    <a:pt x="54467" y="8710"/>
                    <a:pt x="50448" y="8768"/>
                    <a:pt x="46424" y="8768"/>
                  </a:cubicBezTo>
                  <a:cubicBezTo>
                    <a:pt x="43382" y="8768"/>
                    <a:pt x="40338" y="8735"/>
                    <a:pt x="37293" y="8677"/>
                  </a:cubicBezTo>
                  <a:cubicBezTo>
                    <a:pt x="30589" y="8544"/>
                    <a:pt x="23884" y="8244"/>
                    <a:pt x="17246" y="7577"/>
                  </a:cubicBezTo>
                  <a:cubicBezTo>
                    <a:pt x="14244" y="7276"/>
                    <a:pt x="11208" y="6943"/>
                    <a:pt x="8273" y="6309"/>
                  </a:cubicBezTo>
                  <a:cubicBezTo>
                    <a:pt x="7372" y="6109"/>
                    <a:pt x="6471" y="5909"/>
                    <a:pt x="5638" y="5609"/>
                  </a:cubicBezTo>
                  <a:cubicBezTo>
                    <a:pt x="5171" y="5442"/>
                    <a:pt x="4603" y="5242"/>
                    <a:pt x="4270" y="4841"/>
                  </a:cubicBezTo>
                  <a:cubicBezTo>
                    <a:pt x="4149" y="4690"/>
                    <a:pt x="4138" y="4539"/>
                    <a:pt x="4211" y="4337"/>
                  </a:cubicBezTo>
                  <a:lnTo>
                    <a:pt x="4211" y="4337"/>
                  </a:lnTo>
                  <a:cubicBezTo>
                    <a:pt x="4221" y="4330"/>
                    <a:pt x="4229" y="4320"/>
                    <a:pt x="4237" y="4308"/>
                  </a:cubicBezTo>
                  <a:cubicBezTo>
                    <a:pt x="4537" y="3807"/>
                    <a:pt x="5204" y="3574"/>
                    <a:pt x="5704" y="3407"/>
                  </a:cubicBezTo>
                  <a:cubicBezTo>
                    <a:pt x="6772" y="3007"/>
                    <a:pt x="7872" y="2773"/>
                    <a:pt x="8973" y="2573"/>
                  </a:cubicBezTo>
                  <a:cubicBezTo>
                    <a:pt x="12576" y="1906"/>
                    <a:pt x="16245" y="1572"/>
                    <a:pt x="19881" y="1272"/>
                  </a:cubicBezTo>
                  <a:cubicBezTo>
                    <a:pt x="28020" y="605"/>
                    <a:pt x="36193" y="372"/>
                    <a:pt x="44332" y="338"/>
                  </a:cubicBezTo>
                  <a:cubicBezTo>
                    <a:pt x="44968" y="336"/>
                    <a:pt x="45604" y="334"/>
                    <a:pt x="46241" y="334"/>
                  </a:cubicBezTo>
                  <a:close/>
                  <a:moveTo>
                    <a:pt x="3914" y="4881"/>
                  </a:moveTo>
                  <a:cubicBezTo>
                    <a:pt x="4308" y="5495"/>
                    <a:pt x="5455" y="5873"/>
                    <a:pt x="5938" y="6042"/>
                  </a:cubicBezTo>
                  <a:cubicBezTo>
                    <a:pt x="8273" y="6809"/>
                    <a:pt x="10741" y="7110"/>
                    <a:pt x="13176" y="7443"/>
                  </a:cubicBezTo>
                  <a:cubicBezTo>
                    <a:pt x="20081" y="8344"/>
                    <a:pt x="27053" y="8744"/>
                    <a:pt x="34024" y="8944"/>
                  </a:cubicBezTo>
                  <a:cubicBezTo>
                    <a:pt x="37870" y="9066"/>
                    <a:pt x="41715" y="9124"/>
                    <a:pt x="45560" y="9124"/>
                  </a:cubicBezTo>
                  <a:cubicBezTo>
                    <a:pt x="49120" y="9124"/>
                    <a:pt x="52680" y="9074"/>
                    <a:pt x="56240" y="8978"/>
                  </a:cubicBezTo>
                  <a:cubicBezTo>
                    <a:pt x="62511" y="8811"/>
                    <a:pt x="68783" y="8511"/>
                    <a:pt x="75054" y="7844"/>
                  </a:cubicBezTo>
                  <a:cubicBezTo>
                    <a:pt x="77989" y="7543"/>
                    <a:pt x="80991" y="7210"/>
                    <a:pt x="83860" y="6543"/>
                  </a:cubicBezTo>
                  <a:cubicBezTo>
                    <a:pt x="84694" y="6342"/>
                    <a:pt x="85528" y="6142"/>
                    <a:pt x="86295" y="5775"/>
                  </a:cubicBezTo>
                  <a:cubicBezTo>
                    <a:pt x="86695" y="5609"/>
                    <a:pt x="87196" y="5375"/>
                    <a:pt x="87429" y="4975"/>
                  </a:cubicBezTo>
                  <a:cubicBezTo>
                    <a:pt x="87431" y="4971"/>
                    <a:pt x="87433" y="4966"/>
                    <a:pt x="87435" y="4962"/>
                  </a:cubicBezTo>
                  <a:lnTo>
                    <a:pt x="87435" y="4962"/>
                  </a:lnTo>
                  <a:cubicBezTo>
                    <a:pt x="87490" y="5074"/>
                    <a:pt x="87545" y="5183"/>
                    <a:pt x="87596" y="5275"/>
                  </a:cubicBezTo>
                  <a:cubicBezTo>
                    <a:pt x="88430" y="7176"/>
                    <a:pt x="89130" y="9144"/>
                    <a:pt x="89664" y="11179"/>
                  </a:cubicBezTo>
                  <a:cubicBezTo>
                    <a:pt x="90665" y="15115"/>
                    <a:pt x="90832" y="19152"/>
                    <a:pt x="90531" y="23221"/>
                  </a:cubicBezTo>
                  <a:cubicBezTo>
                    <a:pt x="90467" y="24191"/>
                    <a:pt x="90371" y="25193"/>
                    <a:pt x="90243" y="26196"/>
                  </a:cubicBezTo>
                  <a:lnTo>
                    <a:pt x="90243" y="26196"/>
                  </a:lnTo>
                  <a:cubicBezTo>
                    <a:pt x="90226" y="26217"/>
                    <a:pt x="90212" y="26247"/>
                    <a:pt x="90198" y="26290"/>
                  </a:cubicBezTo>
                  <a:cubicBezTo>
                    <a:pt x="90165" y="26657"/>
                    <a:pt x="89698" y="26891"/>
                    <a:pt x="89397" y="27057"/>
                  </a:cubicBezTo>
                  <a:cubicBezTo>
                    <a:pt x="88697" y="27391"/>
                    <a:pt x="87896" y="27624"/>
                    <a:pt x="87129" y="27791"/>
                  </a:cubicBezTo>
                  <a:cubicBezTo>
                    <a:pt x="84360" y="28492"/>
                    <a:pt x="81492" y="28792"/>
                    <a:pt x="78690" y="29125"/>
                  </a:cubicBezTo>
                  <a:cubicBezTo>
                    <a:pt x="72218" y="29793"/>
                    <a:pt x="65747" y="30160"/>
                    <a:pt x="59242" y="30360"/>
                  </a:cubicBezTo>
                  <a:cubicBezTo>
                    <a:pt x="54607" y="30503"/>
                    <a:pt x="49960" y="30571"/>
                    <a:pt x="45315" y="30571"/>
                  </a:cubicBezTo>
                  <a:cubicBezTo>
                    <a:pt x="42405" y="30571"/>
                    <a:pt x="39497" y="30544"/>
                    <a:pt x="36593" y="30493"/>
                  </a:cubicBezTo>
                  <a:cubicBezTo>
                    <a:pt x="29488" y="30360"/>
                    <a:pt x="22416" y="30059"/>
                    <a:pt x="15344" y="29426"/>
                  </a:cubicBezTo>
                  <a:cubicBezTo>
                    <a:pt x="12142" y="29159"/>
                    <a:pt x="8873" y="28825"/>
                    <a:pt x="5704" y="28225"/>
                  </a:cubicBezTo>
                  <a:cubicBezTo>
                    <a:pt x="4704" y="28058"/>
                    <a:pt x="3736" y="27825"/>
                    <a:pt x="2769" y="27524"/>
                  </a:cubicBezTo>
                  <a:cubicBezTo>
                    <a:pt x="2268" y="27358"/>
                    <a:pt x="1668" y="27191"/>
                    <a:pt x="1268" y="26790"/>
                  </a:cubicBezTo>
                  <a:cubicBezTo>
                    <a:pt x="1201" y="26690"/>
                    <a:pt x="1134" y="26590"/>
                    <a:pt x="1101" y="26457"/>
                  </a:cubicBezTo>
                  <a:cubicBezTo>
                    <a:pt x="1101" y="26444"/>
                    <a:pt x="1099" y="26430"/>
                    <a:pt x="1096" y="26416"/>
                  </a:cubicBezTo>
                  <a:lnTo>
                    <a:pt x="1096" y="26416"/>
                  </a:lnTo>
                  <a:cubicBezTo>
                    <a:pt x="732" y="23460"/>
                    <a:pt x="501" y="20439"/>
                    <a:pt x="667" y="17484"/>
                  </a:cubicBezTo>
                  <a:cubicBezTo>
                    <a:pt x="834" y="14548"/>
                    <a:pt x="1401" y="11680"/>
                    <a:pt x="2302" y="8911"/>
                  </a:cubicBezTo>
                  <a:cubicBezTo>
                    <a:pt x="2764" y="7553"/>
                    <a:pt x="3301" y="6195"/>
                    <a:pt x="3914" y="4881"/>
                  </a:cubicBezTo>
                  <a:close/>
                  <a:moveTo>
                    <a:pt x="45939" y="1"/>
                  </a:moveTo>
                  <a:cubicBezTo>
                    <a:pt x="38171" y="1"/>
                    <a:pt x="30382" y="183"/>
                    <a:pt x="22650" y="705"/>
                  </a:cubicBezTo>
                  <a:cubicBezTo>
                    <a:pt x="18680" y="972"/>
                    <a:pt x="14744" y="1306"/>
                    <a:pt x="10808" y="1906"/>
                  </a:cubicBezTo>
                  <a:cubicBezTo>
                    <a:pt x="9440" y="2106"/>
                    <a:pt x="8039" y="2340"/>
                    <a:pt x="6672" y="2707"/>
                  </a:cubicBezTo>
                  <a:cubicBezTo>
                    <a:pt x="5904" y="2907"/>
                    <a:pt x="5070" y="3140"/>
                    <a:pt x="4403" y="3574"/>
                  </a:cubicBezTo>
                  <a:cubicBezTo>
                    <a:pt x="4211" y="3702"/>
                    <a:pt x="4020" y="3830"/>
                    <a:pt x="3916" y="4016"/>
                  </a:cubicBezTo>
                  <a:lnTo>
                    <a:pt x="3916" y="4016"/>
                  </a:lnTo>
                  <a:cubicBezTo>
                    <a:pt x="3882" y="4028"/>
                    <a:pt x="3859" y="4051"/>
                    <a:pt x="3836" y="4074"/>
                  </a:cubicBezTo>
                  <a:cubicBezTo>
                    <a:pt x="1301" y="9378"/>
                    <a:pt x="0" y="15149"/>
                    <a:pt x="267" y="21053"/>
                  </a:cubicBezTo>
                  <a:cubicBezTo>
                    <a:pt x="367" y="22821"/>
                    <a:pt x="501" y="24589"/>
                    <a:pt x="734" y="26357"/>
                  </a:cubicBezTo>
                  <a:cubicBezTo>
                    <a:pt x="734" y="26357"/>
                    <a:pt x="734" y="26357"/>
                    <a:pt x="734" y="26357"/>
                  </a:cubicBezTo>
                  <a:lnTo>
                    <a:pt x="734" y="26357"/>
                  </a:lnTo>
                  <a:cubicBezTo>
                    <a:pt x="734" y="26361"/>
                    <a:pt x="734" y="26365"/>
                    <a:pt x="734" y="26369"/>
                  </a:cubicBezTo>
                  <a:lnTo>
                    <a:pt x="734" y="26369"/>
                  </a:lnTo>
                  <a:cubicBezTo>
                    <a:pt x="781" y="27394"/>
                    <a:pt x="2572" y="27792"/>
                    <a:pt x="3336" y="28025"/>
                  </a:cubicBezTo>
                  <a:cubicBezTo>
                    <a:pt x="5904" y="28725"/>
                    <a:pt x="8573" y="29059"/>
                    <a:pt x="11242" y="29359"/>
                  </a:cubicBezTo>
                  <a:cubicBezTo>
                    <a:pt x="18547" y="30193"/>
                    <a:pt x="25885" y="30560"/>
                    <a:pt x="33257" y="30760"/>
                  </a:cubicBezTo>
                  <a:cubicBezTo>
                    <a:pt x="37501" y="30868"/>
                    <a:pt x="41745" y="30928"/>
                    <a:pt x="45989" y="30928"/>
                  </a:cubicBezTo>
                  <a:cubicBezTo>
                    <a:pt x="49584" y="30928"/>
                    <a:pt x="53179" y="30885"/>
                    <a:pt x="56774" y="30793"/>
                  </a:cubicBezTo>
                  <a:cubicBezTo>
                    <a:pt x="63445" y="30627"/>
                    <a:pt x="70117" y="30293"/>
                    <a:pt x="76755" y="29659"/>
                  </a:cubicBezTo>
                  <a:cubicBezTo>
                    <a:pt x="79924" y="29359"/>
                    <a:pt x="83160" y="29025"/>
                    <a:pt x="86295" y="28392"/>
                  </a:cubicBezTo>
                  <a:cubicBezTo>
                    <a:pt x="87229" y="28191"/>
                    <a:pt x="88163" y="27958"/>
                    <a:pt x="89030" y="27624"/>
                  </a:cubicBezTo>
                  <a:cubicBezTo>
                    <a:pt x="89497" y="27458"/>
                    <a:pt x="90064" y="27257"/>
                    <a:pt x="90398" y="26857"/>
                  </a:cubicBezTo>
                  <a:cubicBezTo>
                    <a:pt x="90479" y="26750"/>
                    <a:pt x="90537" y="26621"/>
                    <a:pt x="90575" y="26488"/>
                  </a:cubicBezTo>
                  <a:lnTo>
                    <a:pt x="90575" y="26488"/>
                  </a:lnTo>
                  <a:cubicBezTo>
                    <a:pt x="90591" y="26467"/>
                    <a:pt x="90598" y="26435"/>
                    <a:pt x="90598" y="26390"/>
                  </a:cubicBezTo>
                  <a:lnTo>
                    <a:pt x="90598" y="26390"/>
                  </a:lnTo>
                  <a:cubicBezTo>
                    <a:pt x="90598" y="26390"/>
                    <a:pt x="90598" y="26390"/>
                    <a:pt x="90598" y="26390"/>
                  </a:cubicBezTo>
                  <a:cubicBezTo>
                    <a:pt x="91099" y="22254"/>
                    <a:pt x="91299" y="18051"/>
                    <a:pt x="90598" y="13915"/>
                  </a:cubicBezTo>
                  <a:cubicBezTo>
                    <a:pt x="90265" y="11913"/>
                    <a:pt x="89731" y="9978"/>
                    <a:pt x="89064" y="8077"/>
                  </a:cubicBezTo>
                  <a:cubicBezTo>
                    <a:pt x="88697" y="7110"/>
                    <a:pt x="88330" y="6142"/>
                    <a:pt x="87896" y="5242"/>
                  </a:cubicBezTo>
                  <a:cubicBezTo>
                    <a:pt x="87796" y="5008"/>
                    <a:pt x="87696" y="4775"/>
                    <a:pt x="87563" y="4541"/>
                  </a:cubicBezTo>
                  <a:cubicBezTo>
                    <a:pt x="87548" y="4497"/>
                    <a:pt x="87527" y="4453"/>
                    <a:pt x="87505" y="4412"/>
                  </a:cubicBezTo>
                  <a:lnTo>
                    <a:pt x="87505" y="4412"/>
                  </a:lnTo>
                  <a:cubicBezTo>
                    <a:pt x="87503" y="4389"/>
                    <a:pt x="87499" y="4365"/>
                    <a:pt x="87496" y="4341"/>
                  </a:cubicBezTo>
                  <a:cubicBezTo>
                    <a:pt x="87483" y="4309"/>
                    <a:pt x="87459" y="4280"/>
                    <a:pt x="87430" y="4254"/>
                  </a:cubicBezTo>
                  <a:lnTo>
                    <a:pt x="87430" y="4254"/>
                  </a:lnTo>
                  <a:cubicBezTo>
                    <a:pt x="87382" y="4172"/>
                    <a:pt x="87345" y="4090"/>
                    <a:pt x="87262" y="4007"/>
                  </a:cubicBezTo>
                  <a:cubicBezTo>
                    <a:pt x="86862" y="3540"/>
                    <a:pt x="86162" y="3274"/>
                    <a:pt x="85561" y="3073"/>
                  </a:cubicBezTo>
                  <a:cubicBezTo>
                    <a:pt x="84460" y="2707"/>
                    <a:pt x="83326" y="2473"/>
                    <a:pt x="82159" y="2240"/>
                  </a:cubicBezTo>
                  <a:cubicBezTo>
                    <a:pt x="78656" y="1606"/>
                    <a:pt x="75054" y="1239"/>
                    <a:pt x="71485" y="939"/>
                  </a:cubicBezTo>
                  <a:cubicBezTo>
                    <a:pt x="63679" y="271"/>
                    <a:pt x="55807" y="38"/>
                    <a:pt x="47968" y="5"/>
                  </a:cubicBezTo>
                  <a:cubicBezTo>
                    <a:pt x="47292" y="2"/>
                    <a:pt x="46615" y="1"/>
                    <a:pt x="45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 rot="-1799831" flipH="1">
              <a:off x="6207574" y="661991"/>
              <a:ext cx="1079977" cy="717934"/>
            </a:xfrm>
            <a:custGeom>
              <a:avLst/>
              <a:gdLst/>
              <a:ahLst/>
              <a:cxnLst/>
              <a:rect l="l" t="t" r="r" b="b"/>
              <a:pathLst>
                <a:path w="40897" h="27187" extrusionOk="0">
                  <a:moveTo>
                    <a:pt x="39195" y="0"/>
                  </a:moveTo>
                  <a:cubicBezTo>
                    <a:pt x="26853" y="534"/>
                    <a:pt x="16279" y="5204"/>
                    <a:pt x="7406" y="14077"/>
                  </a:cubicBezTo>
                  <a:cubicBezTo>
                    <a:pt x="4771" y="16746"/>
                    <a:pt x="2302" y="19748"/>
                    <a:pt x="0" y="23150"/>
                  </a:cubicBezTo>
                  <a:cubicBezTo>
                    <a:pt x="0" y="23183"/>
                    <a:pt x="0" y="23217"/>
                    <a:pt x="0" y="23250"/>
                  </a:cubicBezTo>
                  <a:cubicBezTo>
                    <a:pt x="0" y="24451"/>
                    <a:pt x="3803" y="25485"/>
                    <a:pt x="11475" y="26319"/>
                  </a:cubicBezTo>
                  <a:cubicBezTo>
                    <a:pt x="14844" y="26719"/>
                    <a:pt x="18514" y="26986"/>
                    <a:pt x="22483" y="27186"/>
                  </a:cubicBezTo>
                  <a:cubicBezTo>
                    <a:pt x="23117" y="25719"/>
                    <a:pt x="23784" y="24218"/>
                    <a:pt x="24518" y="22750"/>
                  </a:cubicBezTo>
                  <a:cubicBezTo>
                    <a:pt x="28688" y="14177"/>
                    <a:pt x="34158" y="6605"/>
                    <a:pt x="40896" y="100"/>
                  </a:cubicBezTo>
                  <a:cubicBezTo>
                    <a:pt x="40329" y="67"/>
                    <a:pt x="39762" y="34"/>
                    <a:pt x="39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 rot="-1799831" flipH="1">
              <a:off x="5322789" y="1058279"/>
              <a:ext cx="1483401" cy="730266"/>
            </a:xfrm>
            <a:custGeom>
              <a:avLst/>
              <a:gdLst/>
              <a:ahLst/>
              <a:cxnLst/>
              <a:rect l="l" t="t" r="r" b="b"/>
              <a:pathLst>
                <a:path w="56174" h="27654" extrusionOk="0">
                  <a:moveTo>
                    <a:pt x="18447" y="1"/>
                  </a:moveTo>
                  <a:cubicBezTo>
                    <a:pt x="11742" y="6505"/>
                    <a:pt x="6205" y="14111"/>
                    <a:pt x="2035" y="22683"/>
                  </a:cubicBezTo>
                  <a:cubicBezTo>
                    <a:pt x="1334" y="24151"/>
                    <a:pt x="667" y="25652"/>
                    <a:pt x="33" y="27153"/>
                  </a:cubicBezTo>
                  <a:lnTo>
                    <a:pt x="0" y="27253"/>
                  </a:lnTo>
                  <a:lnTo>
                    <a:pt x="100" y="27253"/>
                  </a:lnTo>
                  <a:cubicBezTo>
                    <a:pt x="5170" y="27520"/>
                    <a:pt x="10808" y="27654"/>
                    <a:pt x="16845" y="27654"/>
                  </a:cubicBezTo>
                  <a:cubicBezTo>
                    <a:pt x="27653" y="27654"/>
                    <a:pt x="36993" y="27220"/>
                    <a:pt x="44632" y="26353"/>
                  </a:cubicBezTo>
                  <a:cubicBezTo>
                    <a:pt x="52171" y="25552"/>
                    <a:pt x="55973" y="24551"/>
                    <a:pt x="56174" y="23317"/>
                  </a:cubicBezTo>
                  <a:lnTo>
                    <a:pt x="56174" y="23284"/>
                  </a:lnTo>
                  <a:lnTo>
                    <a:pt x="56174" y="23251"/>
                  </a:lnTo>
                  <a:cubicBezTo>
                    <a:pt x="55973" y="22950"/>
                    <a:pt x="55773" y="22650"/>
                    <a:pt x="55573" y="22350"/>
                  </a:cubicBezTo>
                  <a:cubicBezTo>
                    <a:pt x="53672" y="19548"/>
                    <a:pt x="51337" y="16713"/>
                    <a:pt x="48635" y="13977"/>
                  </a:cubicBezTo>
                  <a:cubicBezTo>
                    <a:pt x="40195" y="5571"/>
                    <a:pt x="30088" y="868"/>
                    <a:pt x="18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 rot="-1799831" flipH="1">
              <a:off x="5276552" y="905526"/>
              <a:ext cx="2086807" cy="738532"/>
            </a:xfrm>
            <a:custGeom>
              <a:avLst/>
              <a:gdLst/>
              <a:ahLst/>
              <a:cxnLst/>
              <a:rect l="l" t="t" r="r" b="b"/>
              <a:pathLst>
                <a:path w="79024" h="27967" extrusionOk="0">
                  <a:moveTo>
                    <a:pt x="39284" y="352"/>
                  </a:moveTo>
                  <a:cubicBezTo>
                    <a:pt x="39919" y="352"/>
                    <a:pt x="40541" y="400"/>
                    <a:pt x="41183" y="427"/>
                  </a:cubicBezTo>
                  <a:lnTo>
                    <a:pt x="41183" y="427"/>
                  </a:lnTo>
                  <a:cubicBezTo>
                    <a:pt x="41188" y="428"/>
                    <a:pt x="41192" y="428"/>
                    <a:pt x="41197" y="428"/>
                  </a:cubicBezTo>
                  <a:cubicBezTo>
                    <a:pt x="41197" y="428"/>
                    <a:pt x="41197" y="428"/>
                    <a:pt x="41197" y="428"/>
                  </a:cubicBezTo>
                  <a:lnTo>
                    <a:pt x="41197" y="428"/>
                  </a:lnTo>
                  <a:cubicBezTo>
                    <a:pt x="41207" y="429"/>
                    <a:pt x="41216" y="430"/>
                    <a:pt x="41224" y="430"/>
                  </a:cubicBezTo>
                  <a:lnTo>
                    <a:pt x="41224" y="430"/>
                  </a:lnTo>
                  <a:cubicBezTo>
                    <a:pt x="46919" y="866"/>
                    <a:pt x="52513" y="2267"/>
                    <a:pt x="57675" y="4731"/>
                  </a:cubicBezTo>
                  <a:cubicBezTo>
                    <a:pt x="62979" y="7266"/>
                    <a:pt x="67716" y="10869"/>
                    <a:pt x="71786" y="15072"/>
                  </a:cubicBezTo>
                  <a:cubicBezTo>
                    <a:pt x="74087" y="17440"/>
                    <a:pt x="76155" y="19975"/>
                    <a:pt x="77990" y="22677"/>
                  </a:cubicBezTo>
                  <a:cubicBezTo>
                    <a:pt x="78123" y="22877"/>
                    <a:pt x="78257" y="23111"/>
                    <a:pt x="78390" y="23311"/>
                  </a:cubicBezTo>
                  <a:cubicBezTo>
                    <a:pt x="78490" y="23411"/>
                    <a:pt x="78524" y="23411"/>
                    <a:pt x="78524" y="23478"/>
                  </a:cubicBezTo>
                  <a:cubicBezTo>
                    <a:pt x="78524" y="23545"/>
                    <a:pt x="78457" y="23645"/>
                    <a:pt x="78390" y="23678"/>
                  </a:cubicBezTo>
                  <a:cubicBezTo>
                    <a:pt x="78290" y="23845"/>
                    <a:pt x="78090" y="23978"/>
                    <a:pt x="77923" y="24078"/>
                  </a:cubicBezTo>
                  <a:cubicBezTo>
                    <a:pt x="77323" y="24445"/>
                    <a:pt x="76656" y="24645"/>
                    <a:pt x="75989" y="24846"/>
                  </a:cubicBezTo>
                  <a:cubicBezTo>
                    <a:pt x="73520" y="25546"/>
                    <a:pt x="70952" y="25880"/>
                    <a:pt x="68416" y="26180"/>
                  </a:cubicBezTo>
                  <a:cubicBezTo>
                    <a:pt x="65581" y="26513"/>
                    <a:pt x="62746" y="26747"/>
                    <a:pt x="59910" y="26947"/>
                  </a:cubicBezTo>
                  <a:cubicBezTo>
                    <a:pt x="53506" y="27414"/>
                    <a:pt x="47101" y="27581"/>
                    <a:pt x="40663" y="27581"/>
                  </a:cubicBezTo>
                  <a:cubicBezTo>
                    <a:pt x="40015" y="27584"/>
                    <a:pt x="39367" y="27586"/>
                    <a:pt x="38718" y="27586"/>
                  </a:cubicBezTo>
                  <a:cubicBezTo>
                    <a:pt x="32689" y="27586"/>
                    <a:pt x="26639" y="27442"/>
                    <a:pt x="20616" y="27080"/>
                  </a:cubicBezTo>
                  <a:cubicBezTo>
                    <a:pt x="17313" y="26880"/>
                    <a:pt x="14044" y="26580"/>
                    <a:pt x="10742" y="26213"/>
                  </a:cubicBezTo>
                  <a:cubicBezTo>
                    <a:pt x="8140" y="25913"/>
                    <a:pt x="5505" y="25579"/>
                    <a:pt x="2970" y="24879"/>
                  </a:cubicBezTo>
                  <a:cubicBezTo>
                    <a:pt x="2303" y="24712"/>
                    <a:pt x="1602" y="24479"/>
                    <a:pt x="968" y="24112"/>
                  </a:cubicBezTo>
                  <a:cubicBezTo>
                    <a:pt x="835" y="24012"/>
                    <a:pt x="635" y="23912"/>
                    <a:pt x="535" y="23745"/>
                  </a:cubicBezTo>
                  <a:cubicBezTo>
                    <a:pt x="335" y="23478"/>
                    <a:pt x="468" y="23344"/>
                    <a:pt x="668" y="23078"/>
                  </a:cubicBezTo>
                  <a:cubicBezTo>
                    <a:pt x="2503" y="20376"/>
                    <a:pt x="4538" y="17774"/>
                    <a:pt x="6806" y="15405"/>
                  </a:cubicBezTo>
                  <a:cubicBezTo>
                    <a:pt x="10775" y="11202"/>
                    <a:pt x="15412" y="7633"/>
                    <a:pt x="20582" y="5065"/>
                  </a:cubicBezTo>
                  <a:cubicBezTo>
                    <a:pt x="25586" y="2563"/>
                    <a:pt x="31056" y="1095"/>
                    <a:pt x="36627" y="528"/>
                  </a:cubicBezTo>
                  <a:cubicBezTo>
                    <a:pt x="37361" y="461"/>
                    <a:pt x="38095" y="428"/>
                    <a:pt x="38829" y="361"/>
                  </a:cubicBezTo>
                  <a:cubicBezTo>
                    <a:pt x="38982" y="355"/>
                    <a:pt x="39133" y="352"/>
                    <a:pt x="39284" y="352"/>
                  </a:cubicBezTo>
                  <a:close/>
                  <a:moveTo>
                    <a:pt x="39354" y="0"/>
                  </a:moveTo>
                  <a:cubicBezTo>
                    <a:pt x="39114" y="0"/>
                    <a:pt x="38873" y="8"/>
                    <a:pt x="38629" y="28"/>
                  </a:cubicBezTo>
                  <a:cubicBezTo>
                    <a:pt x="37895" y="61"/>
                    <a:pt x="37161" y="128"/>
                    <a:pt x="36427" y="195"/>
                  </a:cubicBezTo>
                  <a:cubicBezTo>
                    <a:pt x="34959" y="328"/>
                    <a:pt x="33492" y="528"/>
                    <a:pt x="32057" y="828"/>
                  </a:cubicBezTo>
                  <a:cubicBezTo>
                    <a:pt x="29255" y="1362"/>
                    <a:pt x="26520" y="2129"/>
                    <a:pt x="23851" y="3197"/>
                  </a:cubicBezTo>
                  <a:cubicBezTo>
                    <a:pt x="18481" y="5298"/>
                    <a:pt x="13577" y="8467"/>
                    <a:pt x="9341" y="12337"/>
                  </a:cubicBezTo>
                  <a:cubicBezTo>
                    <a:pt x="6939" y="14505"/>
                    <a:pt x="4738" y="16940"/>
                    <a:pt x="2770" y="19475"/>
                  </a:cubicBezTo>
                  <a:cubicBezTo>
                    <a:pt x="2236" y="20142"/>
                    <a:pt x="1736" y="20809"/>
                    <a:pt x="1235" y="21510"/>
                  </a:cubicBezTo>
                  <a:cubicBezTo>
                    <a:pt x="1002" y="21843"/>
                    <a:pt x="735" y="22210"/>
                    <a:pt x="501" y="22577"/>
                  </a:cubicBezTo>
                  <a:cubicBezTo>
                    <a:pt x="335" y="22811"/>
                    <a:pt x="34" y="23078"/>
                    <a:pt x="34" y="23378"/>
                  </a:cubicBezTo>
                  <a:cubicBezTo>
                    <a:pt x="1" y="23778"/>
                    <a:pt x="401" y="24112"/>
                    <a:pt x="668" y="24312"/>
                  </a:cubicBezTo>
                  <a:cubicBezTo>
                    <a:pt x="1235" y="24679"/>
                    <a:pt x="1869" y="24879"/>
                    <a:pt x="2503" y="25079"/>
                  </a:cubicBezTo>
                  <a:cubicBezTo>
                    <a:pt x="3537" y="25413"/>
                    <a:pt x="4604" y="25613"/>
                    <a:pt x="5638" y="25813"/>
                  </a:cubicBezTo>
                  <a:cubicBezTo>
                    <a:pt x="8741" y="26380"/>
                    <a:pt x="11876" y="26714"/>
                    <a:pt x="14978" y="27014"/>
                  </a:cubicBezTo>
                  <a:cubicBezTo>
                    <a:pt x="21750" y="27614"/>
                    <a:pt x="28588" y="27881"/>
                    <a:pt x="35393" y="27948"/>
                  </a:cubicBezTo>
                  <a:cubicBezTo>
                    <a:pt x="36700" y="27960"/>
                    <a:pt x="38006" y="27967"/>
                    <a:pt x="39313" y="27967"/>
                  </a:cubicBezTo>
                  <a:cubicBezTo>
                    <a:pt x="44911" y="27967"/>
                    <a:pt x="50510" y="27845"/>
                    <a:pt x="56108" y="27547"/>
                  </a:cubicBezTo>
                  <a:cubicBezTo>
                    <a:pt x="59010" y="27414"/>
                    <a:pt x="61945" y="27214"/>
                    <a:pt x="64847" y="26914"/>
                  </a:cubicBezTo>
                  <a:cubicBezTo>
                    <a:pt x="67783" y="26647"/>
                    <a:pt x="70751" y="26313"/>
                    <a:pt x="73687" y="25780"/>
                  </a:cubicBezTo>
                  <a:cubicBezTo>
                    <a:pt x="74688" y="25579"/>
                    <a:pt x="75722" y="25346"/>
                    <a:pt x="76689" y="25046"/>
                  </a:cubicBezTo>
                  <a:cubicBezTo>
                    <a:pt x="77289" y="24846"/>
                    <a:pt x="77923" y="24645"/>
                    <a:pt x="78424" y="24245"/>
                  </a:cubicBezTo>
                  <a:cubicBezTo>
                    <a:pt x="78590" y="24145"/>
                    <a:pt x="78724" y="23978"/>
                    <a:pt x="78824" y="23811"/>
                  </a:cubicBezTo>
                  <a:cubicBezTo>
                    <a:pt x="79024" y="23411"/>
                    <a:pt x="78657" y="23078"/>
                    <a:pt x="78424" y="22777"/>
                  </a:cubicBezTo>
                  <a:cubicBezTo>
                    <a:pt x="77523" y="21410"/>
                    <a:pt x="76556" y="20075"/>
                    <a:pt x="75522" y="18808"/>
                  </a:cubicBezTo>
                  <a:cubicBezTo>
                    <a:pt x="71585" y="13971"/>
                    <a:pt x="66915" y="9668"/>
                    <a:pt x="61578" y="6466"/>
                  </a:cubicBezTo>
                  <a:cubicBezTo>
                    <a:pt x="56608" y="3497"/>
                    <a:pt x="51104" y="1495"/>
                    <a:pt x="45400" y="595"/>
                  </a:cubicBezTo>
                  <a:cubicBezTo>
                    <a:pt x="43973" y="363"/>
                    <a:pt x="42547" y="196"/>
                    <a:pt x="41120" y="96"/>
                  </a:cubicBezTo>
                  <a:lnTo>
                    <a:pt x="41120" y="96"/>
                  </a:lnTo>
                  <a:cubicBezTo>
                    <a:pt x="41113" y="95"/>
                    <a:pt x="41105" y="94"/>
                    <a:pt x="41097" y="94"/>
                  </a:cubicBezTo>
                  <a:cubicBezTo>
                    <a:pt x="41087" y="93"/>
                    <a:pt x="41079" y="92"/>
                    <a:pt x="41070" y="92"/>
                  </a:cubicBezTo>
                  <a:lnTo>
                    <a:pt x="41070" y="92"/>
                  </a:lnTo>
                  <a:cubicBezTo>
                    <a:pt x="40490" y="46"/>
                    <a:pt x="39926" y="0"/>
                    <a:pt x="393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 rot="-1799831" flipH="1">
              <a:off x="5573845" y="1331508"/>
              <a:ext cx="440473" cy="353435"/>
            </a:xfrm>
            <a:custGeom>
              <a:avLst/>
              <a:gdLst/>
              <a:ahLst/>
              <a:cxnLst/>
              <a:rect l="l" t="t" r="r" b="b"/>
              <a:pathLst>
                <a:path w="16680" h="13384" extrusionOk="0">
                  <a:moveTo>
                    <a:pt x="1139" y="0"/>
                  </a:moveTo>
                  <a:cubicBezTo>
                    <a:pt x="1049" y="0"/>
                    <a:pt x="948" y="14"/>
                    <a:pt x="835" y="40"/>
                  </a:cubicBezTo>
                  <a:cubicBezTo>
                    <a:pt x="268" y="174"/>
                    <a:pt x="1" y="507"/>
                    <a:pt x="1" y="1008"/>
                  </a:cubicBezTo>
                  <a:cubicBezTo>
                    <a:pt x="1" y="1508"/>
                    <a:pt x="234" y="1742"/>
                    <a:pt x="668" y="1742"/>
                  </a:cubicBezTo>
                  <a:cubicBezTo>
                    <a:pt x="935" y="1742"/>
                    <a:pt x="1268" y="1375"/>
                    <a:pt x="1669" y="641"/>
                  </a:cubicBezTo>
                  <a:cubicBezTo>
                    <a:pt x="1669" y="214"/>
                    <a:pt x="1498" y="0"/>
                    <a:pt x="1139" y="0"/>
                  </a:cubicBezTo>
                  <a:close/>
                  <a:moveTo>
                    <a:pt x="4114" y="1667"/>
                  </a:moveTo>
                  <a:cubicBezTo>
                    <a:pt x="3262" y="1667"/>
                    <a:pt x="2836" y="2246"/>
                    <a:pt x="2836" y="3409"/>
                  </a:cubicBezTo>
                  <a:cubicBezTo>
                    <a:pt x="2836" y="3576"/>
                    <a:pt x="3770" y="4377"/>
                    <a:pt x="5605" y="5811"/>
                  </a:cubicBezTo>
                  <a:cubicBezTo>
                    <a:pt x="7606" y="7379"/>
                    <a:pt x="9007" y="8146"/>
                    <a:pt x="9841" y="8146"/>
                  </a:cubicBezTo>
                  <a:cubicBezTo>
                    <a:pt x="10375" y="8146"/>
                    <a:pt x="10775" y="7946"/>
                    <a:pt x="11075" y="7512"/>
                  </a:cubicBezTo>
                  <a:cubicBezTo>
                    <a:pt x="11309" y="7179"/>
                    <a:pt x="11409" y="6879"/>
                    <a:pt x="11409" y="6545"/>
                  </a:cubicBezTo>
                  <a:cubicBezTo>
                    <a:pt x="11409" y="6378"/>
                    <a:pt x="10942" y="5878"/>
                    <a:pt x="10075" y="5077"/>
                  </a:cubicBezTo>
                  <a:cubicBezTo>
                    <a:pt x="9107" y="4243"/>
                    <a:pt x="8106" y="3476"/>
                    <a:pt x="7139" y="2876"/>
                  </a:cubicBezTo>
                  <a:cubicBezTo>
                    <a:pt x="5834" y="2071"/>
                    <a:pt x="4825" y="1667"/>
                    <a:pt x="4114" y="1667"/>
                  </a:cubicBezTo>
                  <a:close/>
                  <a:moveTo>
                    <a:pt x="13143" y="8346"/>
                  </a:moveTo>
                  <a:cubicBezTo>
                    <a:pt x="12109" y="8346"/>
                    <a:pt x="11609" y="8880"/>
                    <a:pt x="11609" y="9914"/>
                  </a:cubicBezTo>
                  <a:cubicBezTo>
                    <a:pt x="11609" y="9947"/>
                    <a:pt x="11676" y="10214"/>
                    <a:pt x="11809" y="10715"/>
                  </a:cubicBezTo>
                  <a:cubicBezTo>
                    <a:pt x="12109" y="11248"/>
                    <a:pt x="12543" y="11482"/>
                    <a:pt x="13177" y="11482"/>
                  </a:cubicBezTo>
                  <a:cubicBezTo>
                    <a:pt x="13710" y="11482"/>
                    <a:pt x="14144" y="11282"/>
                    <a:pt x="14444" y="10881"/>
                  </a:cubicBezTo>
                  <a:cubicBezTo>
                    <a:pt x="14611" y="10615"/>
                    <a:pt x="14711" y="10281"/>
                    <a:pt x="14711" y="9914"/>
                  </a:cubicBezTo>
                  <a:cubicBezTo>
                    <a:pt x="14711" y="8880"/>
                    <a:pt x="14211" y="8346"/>
                    <a:pt x="13143" y="8346"/>
                  </a:cubicBezTo>
                  <a:close/>
                  <a:moveTo>
                    <a:pt x="16023" y="11904"/>
                  </a:moveTo>
                  <a:cubicBezTo>
                    <a:pt x="15968" y="11904"/>
                    <a:pt x="15908" y="11908"/>
                    <a:pt x="15845" y="11916"/>
                  </a:cubicBezTo>
                  <a:cubicBezTo>
                    <a:pt x="15278" y="12016"/>
                    <a:pt x="14978" y="12282"/>
                    <a:pt x="14978" y="12749"/>
                  </a:cubicBezTo>
                  <a:cubicBezTo>
                    <a:pt x="14978" y="12749"/>
                    <a:pt x="15011" y="12883"/>
                    <a:pt x="15078" y="13083"/>
                  </a:cubicBezTo>
                  <a:cubicBezTo>
                    <a:pt x="15212" y="13283"/>
                    <a:pt x="15412" y="13383"/>
                    <a:pt x="15712" y="13383"/>
                  </a:cubicBezTo>
                  <a:cubicBezTo>
                    <a:pt x="15979" y="13383"/>
                    <a:pt x="16212" y="13317"/>
                    <a:pt x="16379" y="13150"/>
                  </a:cubicBezTo>
                  <a:cubicBezTo>
                    <a:pt x="16579" y="12983"/>
                    <a:pt x="16679" y="12816"/>
                    <a:pt x="16679" y="12616"/>
                  </a:cubicBezTo>
                  <a:cubicBezTo>
                    <a:pt x="16679" y="12142"/>
                    <a:pt x="16468" y="11904"/>
                    <a:pt x="16023" y="11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1"/>
            <p:cNvSpPr/>
            <p:nvPr/>
          </p:nvSpPr>
          <p:spPr>
            <a:xfrm rot="-1799831" flipH="1">
              <a:off x="5766791" y="2303523"/>
              <a:ext cx="111888" cy="416759"/>
            </a:xfrm>
            <a:custGeom>
              <a:avLst/>
              <a:gdLst/>
              <a:ahLst/>
              <a:cxnLst/>
              <a:rect l="l" t="t" r="r" b="b"/>
              <a:pathLst>
                <a:path w="4237" h="15782" extrusionOk="0">
                  <a:moveTo>
                    <a:pt x="1614" y="1"/>
                  </a:moveTo>
                  <a:cubicBezTo>
                    <a:pt x="1514" y="1"/>
                    <a:pt x="1410" y="13"/>
                    <a:pt x="1302" y="37"/>
                  </a:cubicBezTo>
                  <a:cubicBezTo>
                    <a:pt x="434" y="204"/>
                    <a:pt x="1" y="737"/>
                    <a:pt x="1" y="1605"/>
                  </a:cubicBezTo>
                  <a:cubicBezTo>
                    <a:pt x="1" y="1605"/>
                    <a:pt x="134" y="2705"/>
                    <a:pt x="401" y="4907"/>
                  </a:cubicBezTo>
                  <a:cubicBezTo>
                    <a:pt x="868" y="7075"/>
                    <a:pt x="1435" y="8176"/>
                    <a:pt x="2169" y="8176"/>
                  </a:cubicBezTo>
                  <a:cubicBezTo>
                    <a:pt x="2903" y="8176"/>
                    <a:pt x="3370" y="7876"/>
                    <a:pt x="3603" y="7242"/>
                  </a:cubicBezTo>
                  <a:cubicBezTo>
                    <a:pt x="3703" y="6975"/>
                    <a:pt x="3737" y="6541"/>
                    <a:pt x="3737" y="6008"/>
                  </a:cubicBezTo>
                  <a:cubicBezTo>
                    <a:pt x="3737" y="5908"/>
                    <a:pt x="3570" y="4540"/>
                    <a:pt x="3236" y="1938"/>
                  </a:cubicBezTo>
                  <a:cubicBezTo>
                    <a:pt x="2884" y="647"/>
                    <a:pt x="2351" y="1"/>
                    <a:pt x="1614" y="1"/>
                  </a:cubicBezTo>
                  <a:close/>
                  <a:moveTo>
                    <a:pt x="3336" y="9515"/>
                  </a:moveTo>
                  <a:cubicBezTo>
                    <a:pt x="3254" y="9515"/>
                    <a:pt x="3165" y="9524"/>
                    <a:pt x="3070" y="9544"/>
                  </a:cubicBezTo>
                  <a:cubicBezTo>
                    <a:pt x="2369" y="9644"/>
                    <a:pt x="2035" y="10044"/>
                    <a:pt x="2035" y="10711"/>
                  </a:cubicBezTo>
                  <a:cubicBezTo>
                    <a:pt x="2035" y="10911"/>
                    <a:pt x="2035" y="11045"/>
                    <a:pt x="2069" y="11111"/>
                  </a:cubicBezTo>
                  <a:cubicBezTo>
                    <a:pt x="2169" y="11345"/>
                    <a:pt x="2436" y="11445"/>
                    <a:pt x="2869" y="11445"/>
                  </a:cubicBezTo>
                  <a:cubicBezTo>
                    <a:pt x="3670" y="11445"/>
                    <a:pt x="4070" y="11145"/>
                    <a:pt x="4070" y="10511"/>
                  </a:cubicBezTo>
                  <a:cubicBezTo>
                    <a:pt x="4070" y="9854"/>
                    <a:pt x="3826" y="9515"/>
                    <a:pt x="3336" y="9515"/>
                  </a:cubicBezTo>
                  <a:close/>
                  <a:moveTo>
                    <a:pt x="3270" y="12579"/>
                  </a:moveTo>
                  <a:cubicBezTo>
                    <a:pt x="2836" y="12579"/>
                    <a:pt x="2536" y="12713"/>
                    <a:pt x="2436" y="12946"/>
                  </a:cubicBezTo>
                  <a:cubicBezTo>
                    <a:pt x="2402" y="13013"/>
                    <a:pt x="2402" y="13246"/>
                    <a:pt x="2402" y="13613"/>
                  </a:cubicBezTo>
                  <a:cubicBezTo>
                    <a:pt x="2402" y="13647"/>
                    <a:pt x="2436" y="14013"/>
                    <a:pt x="2502" y="14714"/>
                  </a:cubicBezTo>
                  <a:cubicBezTo>
                    <a:pt x="2669" y="15448"/>
                    <a:pt x="2969" y="15781"/>
                    <a:pt x="3436" y="15781"/>
                  </a:cubicBezTo>
                  <a:cubicBezTo>
                    <a:pt x="3803" y="15781"/>
                    <a:pt x="4070" y="15515"/>
                    <a:pt x="4170" y="14981"/>
                  </a:cubicBezTo>
                  <a:cubicBezTo>
                    <a:pt x="4204" y="14781"/>
                    <a:pt x="4237" y="14447"/>
                    <a:pt x="4237" y="13980"/>
                  </a:cubicBezTo>
                  <a:lnTo>
                    <a:pt x="4237" y="13213"/>
                  </a:lnTo>
                  <a:cubicBezTo>
                    <a:pt x="4104" y="12779"/>
                    <a:pt x="3803" y="12579"/>
                    <a:pt x="3270" y="12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1"/>
            <p:cNvSpPr/>
            <p:nvPr/>
          </p:nvSpPr>
          <p:spPr>
            <a:xfrm rot="-1799831" flipH="1">
              <a:off x="6176266" y="2929619"/>
              <a:ext cx="158576" cy="324017"/>
            </a:xfrm>
            <a:custGeom>
              <a:avLst/>
              <a:gdLst/>
              <a:ahLst/>
              <a:cxnLst/>
              <a:rect l="l" t="t" r="r" b="b"/>
              <a:pathLst>
                <a:path w="6005" h="12270" extrusionOk="0">
                  <a:moveTo>
                    <a:pt x="5344" y="1"/>
                  </a:moveTo>
                  <a:cubicBezTo>
                    <a:pt x="5208" y="1"/>
                    <a:pt x="5050" y="32"/>
                    <a:pt x="4871" y="95"/>
                  </a:cubicBezTo>
                  <a:cubicBezTo>
                    <a:pt x="4104" y="395"/>
                    <a:pt x="3737" y="1029"/>
                    <a:pt x="3737" y="2029"/>
                  </a:cubicBezTo>
                  <a:cubicBezTo>
                    <a:pt x="3737" y="2263"/>
                    <a:pt x="3737" y="2463"/>
                    <a:pt x="3770" y="2563"/>
                  </a:cubicBezTo>
                  <a:cubicBezTo>
                    <a:pt x="3904" y="2863"/>
                    <a:pt x="4204" y="3030"/>
                    <a:pt x="4604" y="3030"/>
                  </a:cubicBezTo>
                  <a:cubicBezTo>
                    <a:pt x="5038" y="3030"/>
                    <a:pt x="5405" y="2763"/>
                    <a:pt x="5671" y="2229"/>
                  </a:cubicBezTo>
                  <a:cubicBezTo>
                    <a:pt x="5905" y="1796"/>
                    <a:pt x="6005" y="1395"/>
                    <a:pt x="6005" y="1029"/>
                  </a:cubicBezTo>
                  <a:cubicBezTo>
                    <a:pt x="6005" y="338"/>
                    <a:pt x="5790" y="1"/>
                    <a:pt x="5344" y="1"/>
                  </a:cubicBezTo>
                  <a:close/>
                  <a:moveTo>
                    <a:pt x="3112" y="4318"/>
                  </a:moveTo>
                  <a:cubicBezTo>
                    <a:pt x="2880" y="4318"/>
                    <a:pt x="2629" y="4376"/>
                    <a:pt x="2369" y="4498"/>
                  </a:cubicBezTo>
                  <a:cubicBezTo>
                    <a:pt x="1035" y="5098"/>
                    <a:pt x="401" y="6266"/>
                    <a:pt x="401" y="8000"/>
                  </a:cubicBezTo>
                  <a:cubicBezTo>
                    <a:pt x="401" y="8034"/>
                    <a:pt x="468" y="8300"/>
                    <a:pt x="601" y="8834"/>
                  </a:cubicBezTo>
                  <a:cubicBezTo>
                    <a:pt x="835" y="9334"/>
                    <a:pt x="1302" y="9568"/>
                    <a:pt x="1935" y="9568"/>
                  </a:cubicBezTo>
                  <a:cubicBezTo>
                    <a:pt x="2536" y="9568"/>
                    <a:pt x="3136" y="9034"/>
                    <a:pt x="3637" y="7933"/>
                  </a:cubicBezTo>
                  <a:cubicBezTo>
                    <a:pt x="4104" y="6999"/>
                    <a:pt x="4304" y="6266"/>
                    <a:pt x="4304" y="5732"/>
                  </a:cubicBezTo>
                  <a:cubicBezTo>
                    <a:pt x="4304" y="5098"/>
                    <a:pt x="4104" y="4664"/>
                    <a:pt x="3703" y="4464"/>
                  </a:cubicBezTo>
                  <a:cubicBezTo>
                    <a:pt x="3527" y="4368"/>
                    <a:pt x="3327" y="4318"/>
                    <a:pt x="3112" y="4318"/>
                  </a:cubicBezTo>
                  <a:close/>
                  <a:moveTo>
                    <a:pt x="768" y="10702"/>
                  </a:moveTo>
                  <a:cubicBezTo>
                    <a:pt x="268" y="10702"/>
                    <a:pt x="1" y="10969"/>
                    <a:pt x="1" y="11503"/>
                  </a:cubicBezTo>
                  <a:lnTo>
                    <a:pt x="101" y="11870"/>
                  </a:lnTo>
                  <a:cubicBezTo>
                    <a:pt x="234" y="12137"/>
                    <a:pt x="468" y="12270"/>
                    <a:pt x="801" y="12270"/>
                  </a:cubicBezTo>
                  <a:cubicBezTo>
                    <a:pt x="1068" y="12270"/>
                    <a:pt x="1268" y="12170"/>
                    <a:pt x="1402" y="11970"/>
                  </a:cubicBezTo>
                  <a:cubicBezTo>
                    <a:pt x="1502" y="11803"/>
                    <a:pt x="1535" y="11636"/>
                    <a:pt x="1535" y="11503"/>
                  </a:cubicBezTo>
                  <a:cubicBezTo>
                    <a:pt x="1535" y="10969"/>
                    <a:pt x="1302" y="10702"/>
                    <a:pt x="768" y="107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 rot="-1799831" flipH="1">
              <a:off x="6777623" y="3336322"/>
              <a:ext cx="170036" cy="266027"/>
            </a:xfrm>
            <a:custGeom>
              <a:avLst/>
              <a:gdLst/>
              <a:ahLst/>
              <a:cxnLst/>
              <a:rect l="l" t="t" r="r" b="b"/>
              <a:pathLst>
                <a:path w="6439" h="10074" extrusionOk="0">
                  <a:moveTo>
                    <a:pt x="5505" y="0"/>
                  </a:moveTo>
                  <a:cubicBezTo>
                    <a:pt x="4871" y="0"/>
                    <a:pt x="4537" y="234"/>
                    <a:pt x="4537" y="767"/>
                  </a:cubicBezTo>
                  <a:cubicBezTo>
                    <a:pt x="4537" y="767"/>
                    <a:pt x="4604" y="901"/>
                    <a:pt x="4671" y="1168"/>
                  </a:cubicBezTo>
                  <a:cubicBezTo>
                    <a:pt x="4804" y="1401"/>
                    <a:pt x="5104" y="1534"/>
                    <a:pt x="5471" y="1534"/>
                  </a:cubicBezTo>
                  <a:cubicBezTo>
                    <a:pt x="5838" y="1534"/>
                    <a:pt x="6105" y="1434"/>
                    <a:pt x="6272" y="1201"/>
                  </a:cubicBezTo>
                  <a:cubicBezTo>
                    <a:pt x="6372" y="1067"/>
                    <a:pt x="6439" y="934"/>
                    <a:pt x="6439" y="767"/>
                  </a:cubicBezTo>
                  <a:cubicBezTo>
                    <a:pt x="6439" y="234"/>
                    <a:pt x="6139" y="0"/>
                    <a:pt x="5505" y="0"/>
                  </a:cubicBezTo>
                  <a:close/>
                  <a:moveTo>
                    <a:pt x="3927" y="2371"/>
                  </a:moveTo>
                  <a:cubicBezTo>
                    <a:pt x="3610" y="2371"/>
                    <a:pt x="3247" y="2474"/>
                    <a:pt x="2836" y="2702"/>
                  </a:cubicBezTo>
                  <a:cubicBezTo>
                    <a:pt x="1368" y="3536"/>
                    <a:pt x="635" y="4770"/>
                    <a:pt x="635" y="6371"/>
                  </a:cubicBezTo>
                  <a:cubicBezTo>
                    <a:pt x="635" y="6371"/>
                    <a:pt x="701" y="6638"/>
                    <a:pt x="868" y="7172"/>
                  </a:cubicBezTo>
                  <a:cubicBezTo>
                    <a:pt x="1135" y="7672"/>
                    <a:pt x="1602" y="7906"/>
                    <a:pt x="2202" y="7906"/>
                  </a:cubicBezTo>
                  <a:cubicBezTo>
                    <a:pt x="2736" y="7906"/>
                    <a:pt x="3337" y="7305"/>
                    <a:pt x="4070" y="6071"/>
                  </a:cubicBezTo>
                  <a:cubicBezTo>
                    <a:pt x="4704" y="4970"/>
                    <a:pt x="5038" y="4236"/>
                    <a:pt x="5038" y="3869"/>
                  </a:cubicBezTo>
                  <a:cubicBezTo>
                    <a:pt x="5038" y="3102"/>
                    <a:pt x="4804" y="2635"/>
                    <a:pt x="4337" y="2435"/>
                  </a:cubicBezTo>
                  <a:cubicBezTo>
                    <a:pt x="4211" y="2393"/>
                    <a:pt x="4074" y="2371"/>
                    <a:pt x="3927" y="2371"/>
                  </a:cubicBezTo>
                  <a:close/>
                  <a:moveTo>
                    <a:pt x="922" y="8470"/>
                  </a:moveTo>
                  <a:cubicBezTo>
                    <a:pt x="298" y="8470"/>
                    <a:pt x="1" y="8738"/>
                    <a:pt x="1" y="9273"/>
                  </a:cubicBezTo>
                  <a:lnTo>
                    <a:pt x="101" y="9674"/>
                  </a:lnTo>
                  <a:cubicBezTo>
                    <a:pt x="268" y="9940"/>
                    <a:pt x="568" y="10074"/>
                    <a:pt x="1002" y="10074"/>
                  </a:cubicBezTo>
                  <a:cubicBezTo>
                    <a:pt x="1435" y="10074"/>
                    <a:pt x="1735" y="9940"/>
                    <a:pt x="1902" y="9740"/>
                  </a:cubicBezTo>
                  <a:cubicBezTo>
                    <a:pt x="2036" y="9607"/>
                    <a:pt x="2069" y="9473"/>
                    <a:pt x="2069" y="9273"/>
                  </a:cubicBezTo>
                  <a:cubicBezTo>
                    <a:pt x="2069" y="8773"/>
                    <a:pt x="1735" y="8506"/>
                    <a:pt x="1035" y="8473"/>
                  </a:cubicBezTo>
                  <a:cubicBezTo>
                    <a:pt x="996" y="8471"/>
                    <a:pt x="958" y="8470"/>
                    <a:pt x="922" y="8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1"/>
            <p:cNvSpPr/>
            <p:nvPr/>
          </p:nvSpPr>
          <p:spPr>
            <a:xfrm rot="-1799831" flipH="1">
              <a:off x="7280775" y="3707386"/>
              <a:ext cx="108375" cy="226469"/>
            </a:xfrm>
            <a:custGeom>
              <a:avLst/>
              <a:gdLst/>
              <a:ahLst/>
              <a:cxnLst/>
              <a:rect l="l" t="t" r="r" b="b"/>
              <a:pathLst>
                <a:path w="4104" h="8576" extrusionOk="0">
                  <a:moveTo>
                    <a:pt x="3196" y="0"/>
                  </a:moveTo>
                  <a:cubicBezTo>
                    <a:pt x="3155" y="0"/>
                    <a:pt x="3113" y="1"/>
                    <a:pt x="3070" y="3"/>
                  </a:cubicBezTo>
                  <a:cubicBezTo>
                    <a:pt x="2369" y="70"/>
                    <a:pt x="2035" y="370"/>
                    <a:pt x="2035" y="871"/>
                  </a:cubicBezTo>
                  <a:cubicBezTo>
                    <a:pt x="2035" y="904"/>
                    <a:pt x="2069" y="1037"/>
                    <a:pt x="2136" y="1271"/>
                  </a:cubicBezTo>
                  <a:cubicBezTo>
                    <a:pt x="2269" y="1538"/>
                    <a:pt x="2502" y="1638"/>
                    <a:pt x="2803" y="1638"/>
                  </a:cubicBezTo>
                  <a:cubicBezTo>
                    <a:pt x="3236" y="1638"/>
                    <a:pt x="3570" y="1571"/>
                    <a:pt x="3803" y="1371"/>
                  </a:cubicBezTo>
                  <a:cubicBezTo>
                    <a:pt x="4004" y="1204"/>
                    <a:pt x="4104" y="1004"/>
                    <a:pt x="4104" y="737"/>
                  </a:cubicBezTo>
                  <a:cubicBezTo>
                    <a:pt x="4104" y="237"/>
                    <a:pt x="3810" y="0"/>
                    <a:pt x="3196" y="0"/>
                  </a:cubicBezTo>
                  <a:close/>
                  <a:moveTo>
                    <a:pt x="2318" y="2668"/>
                  </a:moveTo>
                  <a:cubicBezTo>
                    <a:pt x="2146" y="2668"/>
                    <a:pt x="1963" y="2702"/>
                    <a:pt x="1769" y="2772"/>
                  </a:cubicBezTo>
                  <a:cubicBezTo>
                    <a:pt x="601" y="3272"/>
                    <a:pt x="1" y="4440"/>
                    <a:pt x="1" y="6308"/>
                  </a:cubicBezTo>
                  <a:cubicBezTo>
                    <a:pt x="1" y="6341"/>
                    <a:pt x="1" y="6741"/>
                    <a:pt x="34" y="7475"/>
                  </a:cubicBezTo>
                  <a:cubicBezTo>
                    <a:pt x="234" y="8209"/>
                    <a:pt x="735" y="8576"/>
                    <a:pt x="1568" y="8576"/>
                  </a:cubicBezTo>
                  <a:cubicBezTo>
                    <a:pt x="2202" y="8576"/>
                    <a:pt x="2736" y="7909"/>
                    <a:pt x="3136" y="6575"/>
                  </a:cubicBezTo>
                  <a:cubicBezTo>
                    <a:pt x="3403" y="5641"/>
                    <a:pt x="3537" y="4840"/>
                    <a:pt x="3537" y="4140"/>
                  </a:cubicBezTo>
                  <a:cubicBezTo>
                    <a:pt x="3537" y="3539"/>
                    <a:pt x="3370" y="3105"/>
                    <a:pt x="2969" y="2872"/>
                  </a:cubicBezTo>
                  <a:cubicBezTo>
                    <a:pt x="2775" y="2736"/>
                    <a:pt x="2558" y="2668"/>
                    <a:pt x="2318" y="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1"/>
            <p:cNvSpPr/>
            <p:nvPr/>
          </p:nvSpPr>
          <p:spPr>
            <a:xfrm rot="-1799831" flipH="1">
              <a:off x="7626189" y="4147644"/>
              <a:ext cx="45817" cy="411399"/>
            </a:xfrm>
            <a:custGeom>
              <a:avLst/>
              <a:gdLst/>
              <a:ahLst/>
              <a:cxnLst/>
              <a:rect l="l" t="t" r="r" b="b"/>
              <a:pathLst>
                <a:path w="1735" h="15579" extrusionOk="0">
                  <a:moveTo>
                    <a:pt x="1301" y="0"/>
                  </a:moveTo>
                  <a:cubicBezTo>
                    <a:pt x="1034" y="0"/>
                    <a:pt x="901" y="134"/>
                    <a:pt x="901" y="401"/>
                  </a:cubicBezTo>
                  <a:cubicBezTo>
                    <a:pt x="901" y="401"/>
                    <a:pt x="934" y="467"/>
                    <a:pt x="967" y="601"/>
                  </a:cubicBezTo>
                  <a:cubicBezTo>
                    <a:pt x="1034" y="734"/>
                    <a:pt x="1134" y="801"/>
                    <a:pt x="1268" y="801"/>
                  </a:cubicBezTo>
                  <a:cubicBezTo>
                    <a:pt x="1534" y="801"/>
                    <a:pt x="1668" y="668"/>
                    <a:pt x="1668" y="401"/>
                  </a:cubicBezTo>
                  <a:cubicBezTo>
                    <a:pt x="1668" y="134"/>
                    <a:pt x="1568" y="0"/>
                    <a:pt x="1301" y="0"/>
                  </a:cubicBezTo>
                  <a:close/>
                  <a:moveTo>
                    <a:pt x="1291" y="3856"/>
                  </a:moveTo>
                  <a:cubicBezTo>
                    <a:pt x="1242" y="3856"/>
                    <a:pt x="1190" y="3861"/>
                    <a:pt x="1134" y="3870"/>
                  </a:cubicBezTo>
                  <a:cubicBezTo>
                    <a:pt x="734" y="3937"/>
                    <a:pt x="534" y="4103"/>
                    <a:pt x="534" y="4437"/>
                  </a:cubicBezTo>
                  <a:cubicBezTo>
                    <a:pt x="534" y="4771"/>
                    <a:pt x="767" y="4937"/>
                    <a:pt x="1201" y="4937"/>
                  </a:cubicBezTo>
                  <a:cubicBezTo>
                    <a:pt x="1568" y="4937"/>
                    <a:pt x="1735" y="4771"/>
                    <a:pt x="1735" y="4437"/>
                  </a:cubicBezTo>
                  <a:cubicBezTo>
                    <a:pt x="1735" y="4035"/>
                    <a:pt x="1587" y="3856"/>
                    <a:pt x="1291" y="3856"/>
                  </a:cubicBezTo>
                  <a:close/>
                  <a:moveTo>
                    <a:pt x="1101" y="8173"/>
                  </a:moveTo>
                  <a:cubicBezTo>
                    <a:pt x="901" y="8173"/>
                    <a:pt x="767" y="8240"/>
                    <a:pt x="667" y="8373"/>
                  </a:cubicBezTo>
                  <a:cubicBezTo>
                    <a:pt x="600" y="8473"/>
                    <a:pt x="567" y="8607"/>
                    <a:pt x="567" y="8740"/>
                  </a:cubicBezTo>
                  <a:cubicBezTo>
                    <a:pt x="567" y="9040"/>
                    <a:pt x="701" y="9174"/>
                    <a:pt x="1001" y="9174"/>
                  </a:cubicBezTo>
                  <a:cubicBezTo>
                    <a:pt x="1168" y="9174"/>
                    <a:pt x="1301" y="9107"/>
                    <a:pt x="1401" y="9007"/>
                  </a:cubicBezTo>
                  <a:cubicBezTo>
                    <a:pt x="1501" y="8873"/>
                    <a:pt x="1568" y="8740"/>
                    <a:pt x="1568" y="8607"/>
                  </a:cubicBezTo>
                  <a:cubicBezTo>
                    <a:pt x="1568" y="8306"/>
                    <a:pt x="1401" y="8173"/>
                    <a:pt x="1101" y="8173"/>
                  </a:cubicBezTo>
                  <a:close/>
                  <a:moveTo>
                    <a:pt x="882" y="12499"/>
                  </a:moveTo>
                  <a:cubicBezTo>
                    <a:pt x="846" y="12499"/>
                    <a:pt x="807" y="12503"/>
                    <a:pt x="767" y="12509"/>
                  </a:cubicBezTo>
                  <a:cubicBezTo>
                    <a:pt x="367" y="12576"/>
                    <a:pt x="133" y="12910"/>
                    <a:pt x="133" y="13543"/>
                  </a:cubicBezTo>
                  <a:cubicBezTo>
                    <a:pt x="133" y="13577"/>
                    <a:pt x="133" y="13710"/>
                    <a:pt x="167" y="13944"/>
                  </a:cubicBezTo>
                  <a:cubicBezTo>
                    <a:pt x="234" y="14211"/>
                    <a:pt x="400" y="14344"/>
                    <a:pt x="701" y="14344"/>
                  </a:cubicBezTo>
                  <a:cubicBezTo>
                    <a:pt x="1134" y="14344"/>
                    <a:pt x="1401" y="13977"/>
                    <a:pt x="1401" y="13310"/>
                  </a:cubicBezTo>
                  <a:cubicBezTo>
                    <a:pt x="1401" y="12770"/>
                    <a:pt x="1212" y="12499"/>
                    <a:pt x="882" y="12499"/>
                  </a:cubicBezTo>
                  <a:close/>
                  <a:moveTo>
                    <a:pt x="434" y="14744"/>
                  </a:moveTo>
                  <a:cubicBezTo>
                    <a:pt x="167" y="14744"/>
                    <a:pt x="0" y="14878"/>
                    <a:pt x="0" y="15145"/>
                  </a:cubicBezTo>
                  <a:lnTo>
                    <a:pt x="67" y="15378"/>
                  </a:lnTo>
                  <a:cubicBezTo>
                    <a:pt x="167" y="15512"/>
                    <a:pt x="267" y="15578"/>
                    <a:pt x="434" y="15578"/>
                  </a:cubicBezTo>
                  <a:cubicBezTo>
                    <a:pt x="567" y="15578"/>
                    <a:pt x="701" y="15512"/>
                    <a:pt x="767" y="15412"/>
                  </a:cubicBezTo>
                  <a:cubicBezTo>
                    <a:pt x="834" y="15345"/>
                    <a:pt x="834" y="15245"/>
                    <a:pt x="834" y="15145"/>
                  </a:cubicBezTo>
                  <a:cubicBezTo>
                    <a:pt x="834" y="14878"/>
                    <a:pt x="701" y="14744"/>
                    <a:pt x="434" y="147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 rot="-1799831" flipH="1">
              <a:off x="7601039" y="4206220"/>
              <a:ext cx="55508" cy="243290"/>
            </a:xfrm>
            <a:custGeom>
              <a:avLst/>
              <a:gdLst/>
              <a:ahLst/>
              <a:cxnLst/>
              <a:rect l="l" t="t" r="r" b="b"/>
              <a:pathLst>
                <a:path w="2102" h="9213" extrusionOk="0">
                  <a:moveTo>
                    <a:pt x="1477" y="1"/>
                  </a:moveTo>
                  <a:cubicBezTo>
                    <a:pt x="1432" y="1"/>
                    <a:pt x="1384" y="2"/>
                    <a:pt x="1334" y="6"/>
                  </a:cubicBezTo>
                  <a:cubicBezTo>
                    <a:pt x="801" y="72"/>
                    <a:pt x="567" y="239"/>
                    <a:pt x="567" y="506"/>
                  </a:cubicBezTo>
                  <a:lnTo>
                    <a:pt x="600" y="706"/>
                  </a:lnTo>
                  <a:cubicBezTo>
                    <a:pt x="701" y="839"/>
                    <a:pt x="801" y="906"/>
                    <a:pt x="934" y="906"/>
                  </a:cubicBezTo>
                  <a:cubicBezTo>
                    <a:pt x="1434" y="906"/>
                    <a:pt x="1768" y="839"/>
                    <a:pt x="1935" y="739"/>
                  </a:cubicBezTo>
                  <a:cubicBezTo>
                    <a:pt x="2035" y="706"/>
                    <a:pt x="2102" y="573"/>
                    <a:pt x="2102" y="406"/>
                  </a:cubicBezTo>
                  <a:cubicBezTo>
                    <a:pt x="2102" y="136"/>
                    <a:pt x="1885" y="1"/>
                    <a:pt x="1477" y="1"/>
                  </a:cubicBezTo>
                  <a:close/>
                  <a:moveTo>
                    <a:pt x="1234" y="4370"/>
                  </a:moveTo>
                  <a:cubicBezTo>
                    <a:pt x="1192" y="4370"/>
                    <a:pt x="1148" y="4372"/>
                    <a:pt x="1101" y="4375"/>
                  </a:cubicBezTo>
                  <a:cubicBezTo>
                    <a:pt x="600" y="4409"/>
                    <a:pt x="367" y="4542"/>
                    <a:pt x="367" y="4842"/>
                  </a:cubicBezTo>
                  <a:cubicBezTo>
                    <a:pt x="367" y="4909"/>
                    <a:pt x="400" y="4976"/>
                    <a:pt x="434" y="5042"/>
                  </a:cubicBezTo>
                  <a:cubicBezTo>
                    <a:pt x="500" y="5176"/>
                    <a:pt x="634" y="5243"/>
                    <a:pt x="834" y="5243"/>
                  </a:cubicBezTo>
                  <a:cubicBezTo>
                    <a:pt x="1201" y="5243"/>
                    <a:pt x="1468" y="5209"/>
                    <a:pt x="1635" y="5143"/>
                  </a:cubicBezTo>
                  <a:cubicBezTo>
                    <a:pt x="1735" y="5076"/>
                    <a:pt x="1801" y="4976"/>
                    <a:pt x="1801" y="4776"/>
                  </a:cubicBezTo>
                  <a:cubicBezTo>
                    <a:pt x="1801" y="4505"/>
                    <a:pt x="1612" y="4370"/>
                    <a:pt x="1234" y="4370"/>
                  </a:cubicBezTo>
                  <a:close/>
                  <a:moveTo>
                    <a:pt x="600" y="8378"/>
                  </a:moveTo>
                  <a:cubicBezTo>
                    <a:pt x="200" y="8378"/>
                    <a:pt x="0" y="8512"/>
                    <a:pt x="0" y="8812"/>
                  </a:cubicBezTo>
                  <a:cubicBezTo>
                    <a:pt x="0" y="8845"/>
                    <a:pt x="33" y="8912"/>
                    <a:pt x="67" y="9012"/>
                  </a:cubicBezTo>
                  <a:cubicBezTo>
                    <a:pt x="167" y="9145"/>
                    <a:pt x="334" y="9212"/>
                    <a:pt x="600" y="9212"/>
                  </a:cubicBezTo>
                  <a:cubicBezTo>
                    <a:pt x="1001" y="9212"/>
                    <a:pt x="1201" y="9079"/>
                    <a:pt x="1201" y="8812"/>
                  </a:cubicBezTo>
                  <a:cubicBezTo>
                    <a:pt x="1201" y="8512"/>
                    <a:pt x="1001" y="8378"/>
                    <a:pt x="600" y="837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52164B5-2569-4323-A0BE-5125FB81BA27}"/>
              </a:ext>
            </a:extLst>
          </p:cNvPr>
          <p:cNvGrpSpPr/>
          <p:nvPr/>
        </p:nvGrpSpPr>
        <p:grpSpPr>
          <a:xfrm>
            <a:off x="464745" y="486574"/>
            <a:ext cx="5631255" cy="2019863"/>
            <a:chOff x="0" y="0"/>
            <a:chExt cx="5631255" cy="2019863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9FC6BD71-2613-476B-A65C-5936EFCD31D7}"/>
                </a:ext>
              </a:extLst>
            </p:cNvPr>
            <p:cNvSpPr/>
            <p:nvPr/>
          </p:nvSpPr>
          <p:spPr>
            <a:xfrm>
              <a:off x="0" y="0"/>
              <a:ext cx="5631255" cy="2019863"/>
            </a:xfrm>
            <a:prstGeom prst="roundRect">
              <a:avLst/>
            </a:prstGeom>
            <a:solidFill>
              <a:srgbClr val="5B9BD5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08C29A1-5243-4516-81EC-0058DB9C36B9}"/>
                </a:ext>
              </a:extLst>
            </p:cNvPr>
            <p:cNvSpPr txBox="1"/>
            <p:nvPr/>
          </p:nvSpPr>
          <p:spPr>
            <a:xfrm>
              <a:off x="98602" y="98602"/>
              <a:ext cx="5434051" cy="182265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marR="0" lvl="0" indent="0" algn="l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 risultato deve essere fornito entro 5 secondi dal momento in cui l’utente fornisce il dato in input.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Immagine 11" descr="Immagine che contiene testo, schermo, screenshot&#10;&#10;Descrizione generata automaticamente">
            <a:extLst>
              <a:ext uri="{FF2B5EF4-FFF2-40B4-BE49-F238E27FC236}">
                <a16:creationId xmlns:a16="http://schemas.microsoft.com/office/drawing/2014/main" id="{90261266-102C-40CC-940D-0349BC3D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4" y="3904023"/>
            <a:ext cx="6810224" cy="2557337"/>
          </a:xfrm>
          <a:prstGeom prst="rect">
            <a:avLst/>
          </a:prstGeom>
        </p:spPr>
      </p:pic>
      <p:sp>
        <p:nvSpPr>
          <p:cNvPr id="13" name="Google Shape;1171;p37">
            <a:extLst>
              <a:ext uri="{FF2B5EF4-FFF2-40B4-BE49-F238E27FC236}">
                <a16:creationId xmlns:a16="http://schemas.microsoft.com/office/drawing/2014/main" id="{C4F0CF70-07F6-40F7-9234-5E8535D74F5D}"/>
              </a:ext>
            </a:extLst>
          </p:cNvPr>
          <p:cNvSpPr/>
          <p:nvPr/>
        </p:nvSpPr>
        <p:spPr>
          <a:xfrm rot="19898725" flipH="1">
            <a:off x="918469" y="2144703"/>
            <a:ext cx="1442464" cy="3172146"/>
          </a:xfrm>
          <a:prstGeom prst="arc">
            <a:avLst>
              <a:gd name="adj1" fmla="val 16945066"/>
              <a:gd name="adj2" fmla="val 3768578"/>
            </a:avLst>
          </a:prstGeom>
          <a:noFill/>
          <a:ln w="101600" cap="flat" cmpd="sng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sm" len="sm"/>
            <a:tailEnd type="stealth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171;p37">
            <a:extLst>
              <a:ext uri="{FF2B5EF4-FFF2-40B4-BE49-F238E27FC236}">
                <a16:creationId xmlns:a16="http://schemas.microsoft.com/office/drawing/2014/main" id="{A6C28FCB-F28A-41FD-9FEF-D8753E56B927}"/>
              </a:ext>
            </a:extLst>
          </p:cNvPr>
          <p:cNvSpPr/>
          <p:nvPr/>
        </p:nvSpPr>
        <p:spPr>
          <a:xfrm rot="12302372" flipH="1">
            <a:off x="7937064" y="1828842"/>
            <a:ext cx="2578685" cy="3200315"/>
          </a:xfrm>
          <a:prstGeom prst="arc">
            <a:avLst>
              <a:gd name="adj1" fmla="val 16945066"/>
              <a:gd name="adj2" fmla="val 2969302"/>
            </a:avLst>
          </a:prstGeom>
          <a:noFill/>
          <a:ln w="101600" cap="flat" cmpd="sng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sm" len="sm"/>
            <a:tailEnd type="stealth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CED0B2-CD6C-42F3-8F9B-DD3EC5C27E1B}"/>
              </a:ext>
            </a:extLst>
          </p:cNvPr>
          <p:cNvSpPr txBox="1"/>
          <p:nvPr/>
        </p:nvSpPr>
        <p:spPr>
          <a:xfrm>
            <a:off x="7472920" y="585176"/>
            <a:ext cx="4053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Fira Sans" panose="020B0503050000020004" pitchFamily="34" charset="0"/>
              </a:rPr>
              <a:t>Usando un timer per calcolare il turnaround time dei 40 tentativi precedenti, abbiamo calcolato un tempo medio di 3.7 secondi </a:t>
            </a:r>
          </a:p>
          <a:p>
            <a:pPr algn="ctr"/>
            <a:r>
              <a:rPr lang="it-IT" sz="2400" dirty="0">
                <a:latin typeface="Fira Sans" panose="020B0503050000020004" pitchFamily="34" charset="0"/>
              </a:rPr>
              <a:t> </a:t>
            </a:r>
            <a:endParaRPr lang="it-IT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2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C79A98C3-7465-4203-9C79-FC6B435C06B2}"/>
              </a:ext>
            </a:extLst>
          </p:cNvPr>
          <p:cNvGrpSpPr/>
          <p:nvPr/>
        </p:nvGrpSpPr>
        <p:grpSpPr>
          <a:xfrm>
            <a:off x="6295947" y="407799"/>
            <a:ext cx="5631255" cy="1353670"/>
            <a:chOff x="0" y="2121136"/>
            <a:chExt cx="5631255" cy="135367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1D0FCD75-9627-4CD8-8B4B-009A558D40A2}"/>
                </a:ext>
              </a:extLst>
            </p:cNvPr>
            <p:cNvSpPr/>
            <p:nvPr/>
          </p:nvSpPr>
          <p:spPr>
            <a:xfrm>
              <a:off x="0" y="2121136"/>
              <a:ext cx="5631255" cy="1353670"/>
            </a:xfrm>
            <a:prstGeom prst="roundRect">
              <a:avLst/>
            </a:prstGeom>
            <a:solidFill>
              <a:srgbClr val="5B9BD5">
                <a:hueOff val="-2252848"/>
                <a:satOff val="-5806"/>
                <a:lumOff val="-3922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1B3ECE1-25F1-418F-ABB8-359CA12F664E}"/>
                </a:ext>
              </a:extLst>
            </p:cNvPr>
            <p:cNvSpPr txBox="1"/>
            <p:nvPr/>
          </p:nvSpPr>
          <p:spPr>
            <a:xfrm>
              <a:off x="66081" y="2187217"/>
              <a:ext cx="5499093" cy="12215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 dataset IA deve raggiungere un grado di precisione dell’80%.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80BD7CA8-BA8D-4BEA-8669-71DCC50E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7" t="1063" r="50331" b="54124"/>
          <a:stretch/>
        </p:blipFill>
        <p:spPr>
          <a:xfrm>
            <a:off x="330879" y="1007231"/>
            <a:ext cx="4307109" cy="1905651"/>
          </a:xfrm>
          <a:prstGeom prst="rect">
            <a:avLst/>
          </a:prstGeom>
        </p:spPr>
      </p:pic>
      <p:sp>
        <p:nvSpPr>
          <p:cNvPr id="9" name="Google Shape;1171;p37">
            <a:extLst>
              <a:ext uri="{FF2B5EF4-FFF2-40B4-BE49-F238E27FC236}">
                <a16:creationId xmlns:a16="http://schemas.microsoft.com/office/drawing/2014/main" id="{ADD582E2-1DF7-444E-B091-7DC2D2C42395}"/>
              </a:ext>
            </a:extLst>
          </p:cNvPr>
          <p:cNvSpPr/>
          <p:nvPr/>
        </p:nvSpPr>
        <p:spPr>
          <a:xfrm rot="4417395" flipH="1">
            <a:off x="3656278" y="-136886"/>
            <a:ext cx="2426949" cy="4332938"/>
          </a:xfrm>
          <a:prstGeom prst="arc">
            <a:avLst>
              <a:gd name="adj1" fmla="val 17846583"/>
              <a:gd name="adj2" fmla="val 3768578"/>
            </a:avLst>
          </a:prstGeom>
          <a:noFill/>
          <a:ln w="101600" cap="flat" cmpd="sng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sm" len="sm"/>
            <a:tailEnd type="stealth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563C990-43D7-4254-B591-5445F8EAA649}"/>
              </a:ext>
            </a:extLst>
          </p:cNvPr>
          <p:cNvCxnSpPr/>
          <p:nvPr/>
        </p:nvCxnSpPr>
        <p:spPr>
          <a:xfrm>
            <a:off x="1534638" y="1970202"/>
            <a:ext cx="1828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A8292A8-7BDF-4A6A-A775-8419F168A50B}"/>
              </a:ext>
            </a:extLst>
          </p:cNvPr>
          <p:cNvGrpSpPr/>
          <p:nvPr/>
        </p:nvGrpSpPr>
        <p:grpSpPr>
          <a:xfrm>
            <a:off x="207233" y="3429000"/>
            <a:ext cx="4430755" cy="1128736"/>
            <a:chOff x="0" y="4702774"/>
            <a:chExt cx="5631255" cy="1128736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DF18C239-ED84-4D99-AA2D-4E15208E94FB}"/>
                </a:ext>
              </a:extLst>
            </p:cNvPr>
            <p:cNvSpPr/>
            <p:nvPr/>
          </p:nvSpPr>
          <p:spPr>
            <a:xfrm>
              <a:off x="0" y="4702774"/>
              <a:ext cx="5631255" cy="1128736"/>
            </a:xfrm>
            <a:prstGeom prst="roundRect">
              <a:avLst/>
            </a:prstGeom>
            <a:solidFill>
              <a:srgbClr val="5B9BD5">
                <a:hueOff val="-6758543"/>
                <a:satOff val="-17419"/>
                <a:lumOff val="-11765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7FF0CD8-C292-44BC-9B86-3D9BED1B5CD0}"/>
                </a:ext>
              </a:extLst>
            </p:cNvPr>
            <p:cNvSpPr txBox="1"/>
            <p:nvPr/>
          </p:nvSpPr>
          <p:spPr>
            <a:xfrm>
              <a:off x="55100" y="4757874"/>
              <a:ext cx="5521055" cy="10185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marR="0" lvl="0" indent="0" algn="l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Portabilità su ogni dispositivo</a:t>
              </a:r>
            </a:p>
          </p:txBody>
        </p:sp>
      </p:grpSp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3B1650D-EEBF-497D-84E2-F4BB6DDD0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38" y="4879815"/>
            <a:ext cx="2919931" cy="970954"/>
          </a:xfrm>
          <a:prstGeom prst="rect">
            <a:avLst/>
          </a:prstGeom>
        </p:spPr>
      </p:pic>
      <p:sp>
        <p:nvSpPr>
          <p:cNvPr id="17" name="Google Shape;1171;p37">
            <a:extLst>
              <a:ext uri="{FF2B5EF4-FFF2-40B4-BE49-F238E27FC236}">
                <a16:creationId xmlns:a16="http://schemas.microsoft.com/office/drawing/2014/main" id="{F8BD7016-935B-4DCC-A416-DD6EF26A68EC}"/>
              </a:ext>
            </a:extLst>
          </p:cNvPr>
          <p:cNvSpPr/>
          <p:nvPr/>
        </p:nvSpPr>
        <p:spPr>
          <a:xfrm rot="17803933" flipH="1">
            <a:off x="473745" y="3837498"/>
            <a:ext cx="1948465" cy="1700023"/>
          </a:xfrm>
          <a:prstGeom prst="arc">
            <a:avLst>
              <a:gd name="adj1" fmla="val 17846583"/>
              <a:gd name="adj2" fmla="val 1478726"/>
            </a:avLst>
          </a:prstGeom>
          <a:noFill/>
          <a:ln w="101600" cap="flat" cmpd="sng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sm" len="sm"/>
            <a:tailEnd type="stealth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93FD4A-05C9-4B97-9C97-4B8E18733A87}"/>
              </a:ext>
            </a:extLst>
          </p:cNvPr>
          <p:cNvSpPr txBox="1"/>
          <p:nvPr/>
        </p:nvSpPr>
        <p:spPr>
          <a:xfrm>
            <a:off x="1484945" y="5850769"/>
            <a:ext cx="439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212529"/>
                </a:solidFill>
                <a:latin typeface="Fira Sans" panose="020B0503050000020004" pitchFamily="34" charset="0"/>
              </a:rPr>
              <a:t>Vengono </a:t>
            </a:r>
            <a:r>
              <a:rPr lang="it-IT" dirty="0" err="1">
                <a:solidFill>
                  <a:srgbClr val="212529"/>
                </a:solidFill>
                <a:latin typeface="Fira Sans" panose="020B0503050000020004" pitchFamily="34" charset="0"/>
              </a:rPr>
              <a:t>deployati</a:t>
            </a:r>
            <a:r>
              <a:rPr lang="it-IT" dirty="0">
                <a:solidFill>
                  <a:srgbClr val="212529"/>
                </a:solidFill>
                <a:latin typeface="Fira Sans" panose="020B0503050000020004" pitchFamily="34" charset="0"/>
              </a:rPr>
              <a:t> container che quindi possono essere </a:t>
            </a:r>
            <a:r>
              <a:rPr lang="it-IT" dirty="0" err="1">
                <a:solidFill>
                  <a:srgbClr val="212529"/>
                </a:solidFill>
                <a:latin typeface="Fira Sans" panose="020B0503050000020004" pitchFamily="34" charset="0"/>
              </a:rPr>
              <a:t>runnabili</a:t>
            </a:r>
            <a:r>
              <a:rPr lang="it-IT" dirty="0">
                <a:solidFill>
                  <a:srgbClr val="212529"/>
                </a:solidFill>
                <a:latin typeface="Fira Sans" panose="020B0503050000020004" pitchFamily="34" charset="0"/>
              </a:rPr>
              <a:t> su ogni dispositivo </a:t>
            </a:r>
          </a:p>
          <a:p>
            <a:endParaRPr lang="it-IT" dirty="0">
              <a:solidFill>
                <a:srgbClr val="212529"/>
              </a:solidFill>
              <a:latin typeface="Lexend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AF1E85DE-5C0C-4222-BFF7-4F32AE855D34}"/>
              </a:ext>
            </a:extLst>
          </p:cNvPr>
          <p:cNvGrpSpPr/>
          <p:nvPr/>
        </p:nvGrpSpPr>
        <p:grpSpPr>
          <a:xfrm>
            <a:off x="6449175" y="3026293"/>
            <a:ext cx="4307109" cy="1037791"/>
            <a:chOff x="0" y="3599304"/>
            <a:chExt cx="5631255" cy="1037791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832CF21F-FB92-4AAE-B97F-2413CC13B806}"/>
                </a:ext>
              </a:extLst>
            </p:cNvPr>
            <p:cNvSpPr/>
            <p:nvPr/>
          </p:nvSpPr>
          <p:spPr>
            <a:xfrm>
              <a:off x="0" y="3599304"/>
              <a:ext cx="5631255" cy="1037791"/>
            </a:xfrm>
            <a:prstGeom prst="roundRect">
              <a:avLst/>
            </a:prstGeom>
            <a:solidFill>
              <a:srgbClr val="5B9BD5">
                <a:hueOff val="-4505695"/>
                <a:satOff val="-11613"/>
                <a:lumOff val="-7843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DAA74CD-90EF-41D2-B7FE-7B502B71255E}"/>
                </a:ext>
              </a:extLst>
            </p:cNvPr>
            <p:cNvSpPr txBox="1"/>
            <p:nvPr/>
          </p:nvSpPr>
          <p:spPr>
            <a:xfrm>
              <a:off x="50660" y="3649965"/>
              <a:ext cx="5529933" cy="9364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L’interfaccia deve essere molto semplice e intuitiva.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Google Shape;1171;p37">
            <a:extLst>
              <a:ext uri="{FF2B5EF4-FFF2-40B4-BE49-F238E27FC236}">
                <a16:creationId xmlns:a16="http://schemas.microsoft.com/office/drawing/2014/main" id="{8CCB4BA6-5B9C-4612-918B-65641AB2080D}"/>
              </a:ext>
            </a:extLst>
          </p:cNvPr>
          <p:cNvSpPr/>
          <p:nvPr/>
        </p:nvSpPr>
        <p:spPr>
          <a:xfrm rot="20491675">
            <a:off x="10009266" y="3683251"/>
            <a:ext cx="1571532" cy="1700023"/>
          </a:xfrm>
          <a:prstGeom prst="arc">
            <a:avLst>
              <a:gd name="adj1" fmla="val 17846583"/>
              <a:gd name="adj2" fmla="val 5486928"/>
            </a:avLst>
          </a:prstGeom>
          <a:noFill/>
          <a:ln w="101600" cap="flat" cmpd="sng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sm" len="sm"/>
            <a:tailEnd type="stealth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1549B3-E609-44FD-87D3-D56EBBC1C001}"/>
              </a:ext>
            </a:extLst>
          </p:cNvPr>
          <p:cNvSpPr txBox="1"/>
          <p:nvPr/>
        </p:nvSpPr>
        <p:spPr>
          <a:xfrm>
            <a:off x="8019227" y="5016638"/>
            <a:ext cx="2919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212529"/>
                </a:solidFill>
                <a:latin typeface="Fira Sans" panose="020B0503050000020004" pitchFamily="34" charset="0"/>
              </a:rPr>
              <a:t>UI </a:t>
            </a:r>
            <a:r>
              <a:rPr lang="it-IT" sz="2400" dirty="0" err="1">
                <a:solidFill>
                  <a:srgbClr val="212529"/>
                </a:solidFill>
                <a:latin typeface="Fira Sans" panose="020B0503050000020004" pitchFamily="34" charset="0"/>
              </a:rPr>
              <a:t>minimal</a:t>
            </a:r>
            <a:r>
              <a:rPr lang="it-IT" sz="2400" dirty="0">
                <a:solidFill>
                  <a:srgbClr val="212529"/>
                </a:solidFill>
                <a:latin typeface="Fira Sans" panose="020B0503050000020004" pitchFamily="34" charset="0"/>
              </a:rPr>
              <a:t> che permette una UX fluida e funzionale</a:t>
            </a:r>
          </a:p>
          <a:p>
            <a:endParaRPr lang="it-IT" dirty="0">
              <a:solidFill>
                <a:srgbClr val="212529"/>
              </a:solidFill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19502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E0723E-5659-4C93-A392-0C36475D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995"/>
            <a:ext cx="10515600" cy="4351338"/>
          </a:xfrm>
        </p:spPr>
        <p:txBody>
          <a:bodyPr/>
          <a:lstStyle/>
          <a:p>
            <a:endParaRPr lang="it-IT" dirty="0"/>
          </a:p>
          <a:p>
            <a:pPr lvl="1"/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FD020B-A891-4135-BE1E-DCDC9A25C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217"/>
            <a:ext cx="12192000" cy="685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1B4CD3-3728-428F-B3AD-F4448336F3A1}"/>
              </a:ext>
            </a:extLst>
          </p:cNvPr>
          <p:cNvSpPr txBox="1"/>
          <p:nvPr/>
        </p:nvSpPr>
        <p:spPr>
          <a:xfrm>
            <a:off x="5990063" y="349466"/>
            <a:ext cx="50295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UPDATES</a:t>
            </a:r>
          </a:p>
          <a:p>
            <a:pPr algn="r"/>
            <a:r>
              <a:rPr lang="it-IT" sz="8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FUTURI</a:t>
            </a:r>
          </a:p>
        </p:txBody>
      </p:sp>
    </p:spTree>
    <p:extLst>
      <p:ext uri="{BB962C8B-B14F-4D97-AF65-F5344CB8AC3E}">
        <p14:creationId xmlns:p14="http://schemas.microsoft.com/office/powerpoint/2010/main" val="2765990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4576907" y="2393481"/>
            <a:ext cx="3031165" cy="2761467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6" name="Google Shape;5156;p43"/>
          <p:cNvSpPr/>
          <p:nvPr/>
        </p:nvSpPr>
        <p:spPr>
          <a:xfrm>
            <a:off x="4536205" y="2218124"/>
            <a:ext cx="3112568" cy="3112525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7" name="Google Shape;5157;p43"/>
          <p:cNvSpPr/>
          <p:nvPr/>
        </p:nvSpPr>
        <p:spPr>
          <a:xfrm>
            <a:off x="4058588" y="4315648"/>
            <a:ext cx="4107133" cy="1194344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8" name="Google Shape;5158;p43"/>
          <p:cNvSpPr/>
          <p:nvPr/>
        </p:nvSpPr>
        <p:spPr>
          <a:xfrm>
            <a:off x="4876767" y="4471770"/>
            <a:ext cx="2741" cy="19023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9" name="Google Shape;5159;p43"/>
          <p:cNvSpPr/>
          <p:nvPr/>
        </p:nvSpPr>
        <p:spPr>
          <a:xfrm>
            <a:off x="4863186" y="4474469"/>
            <a:ext cx="21764" cy="105865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0" name="Google Shape;5160;p43"/>
          <p:cNvSpPr/>
          <p:nvPr/>
        </p:nvSpPr>
        <p:spPr>
          <a:xfrm>
            <a:off x="5350273" y="3534228"/>
            <a:ext cx="5484" cy="12253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1" name="Google Shape;5161;p43"/>
          <p:cNvSpPr/>
          <p:nvPr/>
        </p:nvSpPr>
        <p:spPr>
          <a:xfrm>
            <a:off x="4879467" y="4490748"/>
            <a:ext cx="5484" cy="10925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2" name="Google Shape;5162;p43"/>
          <p:cNvSpPr/>
          <p:nvPr/>
        </p:nvSpPr>
        <p:spPr>
          <a:xfrm>
            <a:off x="5023291" y="2878897"/>
            <a:ext cx="362327" cy="506108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3" name="Google Shape;5163;p43"/>
          <p:cNvSpPr/>
          <p:nvPr/>
        </p:nvSpPr>
        <p:spPr>
          <a:xfrm>
            <a:off x="4707152" y="2869686"/>
            <a:ext cx="487129" cy="798900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4" name="Google Shape;5164;p43"/>
          <p:cNvSpPr/>
          <p:nvPr/>
        </p:nvSpPr>
        <p:spPr>
          <a:xfrm>
            <a:off x="4872698" y="3853068"/>
            <a:ext cx="389445" cy="618744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5" name="Google Shape;5165;p43"/>
          <p:cNvSpPr/>
          <p:nvPr/>
        </p:nvSpPr>
        <p:spPr>
          <a:xfrm>
            <a:off x="4895747" y="3546439"/>
            <a:ext cx="454568" cy="480316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6" name="Google Shape;5166;p43"/>
          <p:cNvSpPr/>
          <p:nvPr/>
        </p:nvSpPr>
        <p:spPr>
          <a:xfrm>
            <a:off x="4952729" y="3208577"/>
            <a:ext cx="422007" cy="473591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7" name="Google Shape;5167;p43"/>
          <p:cNvSpPr/>
          <p:nvPr/>
        </p:nvSpPr>
        <p:spPr>
          <a:xfrm>
            <a:off x="4624378" y="3374123"/>
            <a:ext cx="312113" cy="1100388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8" name="Google Shape;5168;p43"/>
          <p:cNvSpPr/>
          <p:nvPr/>
        </p:nvSpPr>
        <p:spPr>
          <a:xfrm>
            <a:off x="4857744" y="4037595"/>
            <a:ext cx="36717" cy="457267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9" name="Google Shape;5169;p43"/>
          <p:cNvSpPr/>
          <p:nvPr/>
        </p:nvSpPr>
        <p:spPr>
          <a:xfrm>
            <a:off x="4996172" y="3403942"/>
            <a:ext cx="5441" cy="8183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0" name="Google Shape;5170;p43"/>
          <p:cNvSpPr/>
          <p:nvPr/>
        </p:nvSpPr>
        <p:spPr>
          <a:xfrm>
            <a:off x="4935120" y="3691592"/>
            <a:ext cx="43" cy="1413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1" name="Google Shape;5171;p43"/>
          <p:cNvSpPr/>
          <p:nvPr/>
        </p:nvSpPr>
        <p:spPr>
          <a:xfrm>
            <a:off x="4884907" y="4026713"/>
            <a:ext cx="10883" cy="20393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2" name="Google Shape;5172;p43"/>
          <p:cNvSpPr/>
          <p:nvPr/>
        </p:nvSpPr>
        <p:spPr>
          <a:xfrm>
            <a:off x="5000242" y="3401244"/>
            <a:ext cx="2741" cy="4113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3" name="Google Shape;5173;p43"/>
          <p:cNvSpPr/>
          <p:nvPr/>
        </p:nvSpPr>
        <p:spPr>
          <a:xfrm>
            <a:off x="4703080" y="2873456"/>
            <a:ext cx="677096" cy="116144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4" name="Google Shape;5174;p43"/>
          <p:cNvSpPr/>
          <p:nvPr/>
        </p:nvSpPr>
        <p:spPr>
          <a:xfrm>
            <a:off x="4894419" y="3836788"/>
            <a:ext cx="369052" cy="210317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5" name="Google Shape;5175;p43"/>
          <p:cNvSpPr/>
          <p:nvPr/>
        </p:nvSpPr>
        <p:spPr>
          <a:xfrm>
            <a:off x="4681360" y="3748574"/>
            <a:ext cx="200849" cy="303973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6" name="Google Shape;5176;p43"/>
          <p:cNvSpPr/>
          <p:nvPr/>
        </p:nvSpPr>
        <p:spPr>
          <a:xfrm>
            <a:off x="4878095" y="4019943"/>
            <a:ext cx="10925" cy="32604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7" name="Google Shape;5177;p43"/>
          <p:cNvSpPr/>
          <p:nvPr/>
        </p:nvSpPr>
        <p:spPr>
          <a:xfrm>
            <a:off x="4884907" y="4034853"/>
            <a:ext cx="1413" cy="2785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8" name="Google Shape;5178;p43"/>
          <p:cNvSpPr/>
          <p:nvPr/>
        </p:nvSpPr>
        <p:spPr>
          <a:xfrm>
            <a:off x="4264836" y="3415295"/>
            <a:ext cx="693376" cy="1144688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9" name="Google Shape;5179;p43"/>
          <p:cNvSpPr/>
          <p:nvPr/>
        </p:nvSpPr>
        <p:spPr>
          <a:xfrm>
            <a:off x="4329958" y="3382263"/>
            <a:ext cx="514292" cy="1234703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0" name="Google Shape;5180;p43"/>
          <p:cNvSpPr/>
          <p:nvPr/>
        </p:nvSpPr>
        <p:spPr>
          <a:xfrm>
            <a:off x="4232275" y="3668543"/>
            <a:ext cx="356885" cy="124845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1" name="Google Shape;5181;p43"/>
          <p:cNvSpPr/>
          <p:nvPr/>
        </p:nvSpPr>
        <p:spPr>
          <a:xfrm>
            <a:off x="4346238" y="3919304"/>
            <a:ext cx="327023" cy="73563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2" name="Google Shape;5182;p43"/>
          <p:cNvSpPr/>
          <p:nvPr/>
        </p:nvSpPr>
        <p:spPr>
          <a:xfrm>
            <a:off x="4426312" y="4127138"/>
            <a:ext cx="331093" cy="107237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3" name="Google Shape;5183;p43"/>
          <p:cNvSpPr/>
          <p:nvPr/>
        </p:nvSpPr>
        <p:spPr>
          <a:xfrm>
            <a:off x="4559255" y="3470435"/>
            <a:ext cx="44815" cy="313485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4" name="Google Shape;5184;p43"/>
          <p:cNvSpPr/>
          <p:nvPr/>
        </p:nvSpPr>
        <p:spPr>
          <a:xfrm>
            <a:off x="4659680" y="3695662"/>
            <a:ext cx="147939" cy="283623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5" name="Google Shape;5185;p43"/>
          <p:cNvSpPr/>
          <p:nvPr/>
        </p:nvSpPr>
        <p:spPr>
          <a:xfrm>
            <a:off x="4753292" y="3986011"/>
            <a:ext cx="112635" cy="248363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6" name="Google Shape;5186;p43"/>
          <p:cNvSpPr/>
          <p:nvPr/>
        </p:nvSpPr>
        <p:spPr>
          <a:xfrm>
            <a:off x="4579606" y="4549102"/>
            <a:ext cx="489871" cy="489828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7" name="Google Shape;5187;p43"/>
          <p:cNvSpPr/>
          <p:nvPr/>
        </p:nvSpPr>
        <p:spPr>
          <a:xfrm>
            <a:off x="4518553" y="4410717"/>
            <a:ext cx="610603" cy="138427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8" name="Google Shape;5188;p43"/>
          <p:cNvSpPr/>
          <p:nvPr/>
        </p:nvSpPr>
        <p:spPr>
          <a:xfrm>
            <a:off x="4579606" y="4549102"/>
            <a:ext cx="489871" cy="65165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9" name="Google Shape;5189;p43"/>
          <p:cNvSpPr/>
          <p:nvPr/>
        </p:nvSpPr>
        <p:spPr>
          <a:xfrm>
            <a:off x="4498203" y="5063307"/>
            <a:ext cx="3166851" cy="234781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0" name="Google Shape;5190;p43"/>
          <p:cNvSpPr/>
          <p:nvPr/>
        </p:nvSpPr>
        <p:spPr>
          <a:xfrm>
            <a:off x="5572801" y="2372446"/>
            <a:ext cx="1280887" cy="1370044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1" name="Google Shape;5191;p43"/>
          <p:cNvSpPr/>
          <p:nvPr/>
        </p:nvSpPr>
        <p:spPr>
          <a:xfrm>
            <a:off x="5575499" y="2347811"/>
            <a:ext cx="1199485" cy="1094176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2" name="Google Shape;5192;p43"/>
          <p:cNvSpPr/>
          <p:nvPr/>
        </p:nvSpPr>
        <p:spPr>
          <a:xfrm>
            <a:off x="4890348" y="4432653"/>
            <a:ext cx="2432773" cy="674483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3" name="Google Shape;5193;p43"/>
          <p:cNvSpPr/>
          <p:nvPr/>
        </p:nvSpPr>
        <p:spPr>
          <a:xfrm>
            <a:off x="5279752" y="3993209"/>
            <a:ext cx="503409" cy="757856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4" name="Google Shape;5194;p43"/>
          <p:cNvSpPr/>
          <p:nvPr/>
        </p:nvSpPr>
        <p:spPr>
          <a:xfrm>
            <a:off x="5766837" y="2886523"/>
            <a:ext cx="693376" cy="61296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5" name="Google Shape;5195;p43"/>
          <p:cNvSpPr/>
          <p:nvPr/>
        </p:nvSpPr>
        <p:spPr>
          <a:xfrm>
            <a:off x="5267542" y="3334022"/>
            <a:ext cx="624141" cy="832489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6" name="Google Shape;5196;p43"/>
          <p:cNvSpPr/>
          <p:nvPr/>
        </p:nvSpPr>
        <p:spPr>
          <a:xfrm>
            <a:off x="6350236" y="3993209"/>
            <a:ext cx="502081" cy="757856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7" name="Google Shape;5197;p43"/>
          <p:cNvSpPr/>
          <p:nvPr/>
        </p:nvSpPr>
        <p:spPr>
          <a:xfrm>
            <a:off x="6241712" y="3334022"/>
            <a:ext cx="624184" cy="832489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8" name="Google Shape;5198;p43"/>
          <p:cNvSpPr/>
          <p:nvPr/>
        </p:nvSpPr>
        <p:spPr>
          <a:xfrm>
            <a:off x="5633853" y="3280510"/>
            <a:ext cx="876532" cy="1366317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9" name="Google Shape;5199;p43"/>
          <p:cNvSpPr/>
          <p:nvPr/>
        </p:nvSpPr>
        <p:spPr>
          <a:xfrm>
            <a:off x="5798027" y="3251548"/>
            <a:ext cx="586183" cy="315541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0" name="Google Shape;5200;p43"/>
          <p:cNvSpPr/>
          <p:nvPr/>
        </p:nvSpPr>
        <p:spPr>
          <a:xfrm>
            <a:off x="5901152" y="3020366"/>
            <a:ext cx="355513" cy="494969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1" name="Google Shape;5201;p43"/>
          <p:cNvSpPr/>
          <p:nvPr/>
        </p:nvSpPr>
        <p:spPr>
          <a:xfrm>
            <a:off x="6042278" y="2472914"/>
            <a:ext cx="668913" cy="1049148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2" name="Google Shape;5202;p43"/>
          <p:cNvSpPr/>
          <p:nvPr/>
        </p:nvSpPr>
        <p:spPr>
          <a:xfrm>
            <a:off x="5967644" y="3020366"/>
            <a:ext cx="222528" cy="247249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3" name="Google Shape;5203;p43"/>
          <p:cNvSpPr/>
          <p:nvPr/>
        </p:nvSpPr>
        <p:spPr>
          <a:xfrm>
            <a:off x="5777676" y="2545233"/>
            <a:ext cx="550923" cy="666728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4" name="Google Shape;5204;p43"/>
          <p:cNvSpPr/>
          <p:nvPr/>
        </p:nvSpPr>
        <p:spPr>
          <a:xfrm>
            <a:off x="5827890" y="2519484"/>
            <a:ext cx="511549" cy="455768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5" name="Google Shape;5205;p43"/>
          <p:cNvSpPr/>
          <p:nvPr/>
        </p:nvSpPr>
        <p:spPr>
          <a:xfrm>
            <a:off x="5754627" y="2490008"/>
            <a:ext cx="655375" cy="498483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6" name="Google Shape;5206;p43"/>
          <p:cNvSpPr/>
          <p:nvPr/>
        </p:nvSpPr>
        <p:spPr>
          <a:xfrm>
            <a:off x="5456137" y="3964332"/>
            <a:ext cx="1232003" cy="27163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7" name="Google Shape;5207;p43"/>
          <p:cNvSpPr/>
          <p:nvPr/>
        </p:nvSpPr>
        <p:spPr>
          <a:xfrm>
            <a:off x="5933713" y="4977835"/>
            <a:ext cx="640465" cy="233411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8" name="Google Shape;5208;p43"/>
          <p:cNvSpPr/>
          <p:nvPr/>
        </p:nvSpPr>
        <p:spPr>
          <a:xfrm>
            <a:off x="5948622" y="4977835"/>
            <a:ext cx="625556" cy="214431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9" name="Google Shape;5209;p43"/>
          <p:cNvSpPr/>
          <p:nvPr/>
        </p:nvSpPr>
        <p:spPr>
          <a:xfrm>
            <a:off x="5462907" y="3952123"/>
            <a:ext cx="1218464" cy="818179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0" name="Google Shape;5210;p43"/>
          <p:cNvSpPr/>
          <p:nvPr/>
        </p:nvSpPr>
        <p:spPr>
          <a:xfrm>
            <a:off x="6226803" y="4979249"/>
            <a:ext cx="407055" cy="253847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1" name="Google Shape;5211;p43"/>
          <p:cNvSpPr/>
          <p:nvPr/>
        </p:nvSpPr>
        <p:spPr>
          <a:xfrm>
            <a:off x="5453395" y="3975172"/>
            <a:ext cx="1237444" cy="818179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2" name="Google Shape;5212;p43"/>
          <p:cNvSpPr/>
          <p:nvPr/>
        </p:nvSpPr>
        <p:spPr>
          <a:xfrm>
            <a:off x="5532099" y="4791981"/>
            <a:ext cx="1078709" cy="48884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3" name="Google Shape;5213;p43"/>
          <p:cNvSpPr/>
          <p:nvPr/>
        </p:nvSpPr>
        <p:spPr>
          <a:xfrm>
            <a:off x="5992065" y="4309308"/>
            <a:ext cx="160148" cy="149609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4" name="Google Shape;5214;p43"/>
          <p:cNvSpPr/>
          <p:nvPr/>
        </p:nvSpPr>
        <p:spPr>
          <a:xfrm>
            <a:off x="4838593" y="4444221"/>
            <a:ext cx="1350251" cy="730951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5" name="Google Shape;5215;p43"/>
          <p:cNvSpPr/>
          <p:nvPr/>
        </p:nvSpPr>
        <p:spPr>
          <a:xfrm>
            <a:off x="6233572" y="4444307"/>
            <a:ext cx="1072155" cy="678767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6" name="Google Shape;5216;p43"/>
          <p:cNvSpPr/>
          <p:nvPr/>
        </p:nvSpPr>
        <p:spPr>
          <a:xfrm>
            <a:off x="5884872" y="4939875"/>
            <a:ext cx="423377" cy="240223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7" name="Google Shape;5217;p43"/>
          <p:cNvSpPr/>
          <p:nvPr/>
        </p:nvSpPr>
        <p:spPr>
          <a:xfrm>
            <a:off x="5526658" y="4965624"/>
            <a:ext cx="602463" cy="181869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8" name="Google Shape;5218;p43"/>
          <p:cNvSpPr/>
          <p:nvPr/>
        </p:nvSpPr>
        <p:spPr>
          <a:xfrm>
            <a:off x="4838551" y="4444307"/>
            <a:ext cx="1072155" cy="678767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9" name="Google Shape;5219;p43"/>
          <p:cNvSpPr/>
          <p:nvPr/>
        </p:nvSpPr>
        <p:spPr>
          <a:xfrm>
            <a:off x="5589081" y="4986446"/>
            <a:ext cx="617372" cy="2247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0" name="Google Shape;5220;p43"/>
          <p:cNvSpPr/>
          <p:nvPr/>
        </p:nvSpPr>
        <p:spPr>
          <a:xfrm>
            <a:off x="5500909" y="4979249"/>
            <a:ext cx="407055" cy="253847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1" name="Google Shape;5221;p43"/>
          <p:cNvSpPr/>
          <p:nvPr/>
        </p:nvSpPr>
        <p:spPr>
          <a:xfrm>
            <a:off x="7352941" y="4653553"/>
            <a:ext cx="268671" cy="385376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2" name="Google Shape;5222;p43"/>
          <p:cNvSpPr/>
          <p:nvPr/>
        </p:nvSpPr>
        <p:spPr>
          <a:xfrm>
            <a:off x="7522557" y="4740396"/>
            <a:ext cx="233411" cy="23748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3" name="Google Shape;5223;p43"/>
          <p:cNvSpPr/>
          <p:nvPr/>
        </p:nvSpPr>
        <p:spPr>
          <a:xfrm>
            <a:off x="7378732" y="4676646"/>
            <a:ext cx="28533" cy="21575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4" name="Google Shape;5224;p43"/>
          <p:cNvSpPr/>
          <p:nvPr/>
        </p:nvSpPr>
        <p:spPr>
          <a:xfrm>
            <a:off x="7491325" y="4653553"/>
            <a:ext cx="130287" cy="385376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5" name="Google Shape;5225;p43"/>
          <p:cNvSpPr/>
          <p:nvPr/>
        </p:nvSpPr>
        <p:spPr>
          <a:xfrm>
            <a:off x="709997" y="3409383"/>
            <a:ext cx="2910391" cy="1023056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2" y="1"/>
                </a:moveTo>
                <a:lnTo>
                  <a:pt x="11940" y="1"/>
                </a:lnTo>
                <a:cubicBezTo>
                  <a:pt x="5321" y="1"/>
                  <a:pt x="1" y="5353"/>
                  <a:pt x="1" y="11940"/>
                </a:cubicBezTo>
                <a:lnTo>
                  <a:pt x="1" y="11940"/>
                </a:lnTo>
                <a:cubicBezTo>
                  <a:pt x="1" y="18527"/>
                  <a:pt x="5321" y="23879"/>
                  <a:pt x="11940" y="23879"/>
                </a:cubicBezTo>
                <a:lnTo>
                  <a:pt x="55992" y="23879"/>
                </a:lnTo>
                <a:cubicBezTo>
                  <a:pt x="62579" y="23879"/>
                  <a:pt x="67931" y="18527"/>
                  <a:pt x="67931" y="11940"/>
                </a:cubicBezTo>
                <a:cubicBezTo>
                  <a:pt x="67931" y="5353"/>
                  <a:pt x="62579" y="1"/>
                  <a:pt x="559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6" name="Google Shape;5226;p43"/>
          <p:cNvSpPr/>
          <p:nvPr/>
        </p:nvSpPr>
        <p:spPr>
          <a:xfrm>
            <a:off x="609614" y="3295420"/>
            <a:ext cx="2910391" cy="1023056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39" y="0"/>
                </a:moveTo>
                <a:cubicBezTo>
                  <a:pt x="5352" y="0"/>
                  <a:pt x="0" y="5352"/>
                  <a:pt x="0" y="11940"/>
                </a:cubicBez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610" y="23879"/>
                  <a:pt x="67930" y="18527"/>
                  <a:pt x="67930" y="11940"/>
                </a:cubicBezTo>
                <a:cubicBezTo>
                  <a:pt x="67930" y="5352"/>
                  <a:pt x="62610" y="0"/>
                  <a:pt x="5599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1" name="Google Shape;5231;p43"/>
          <p:cNvSpPr/>
          <p:nvPr/>
        </p:nvSpPr>
        <p:spPr>
          <a:xfrm>
            <a:off x="715438" y="5292647"/>
            <a:ext cx="2910391" cy="1023056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40" y="0"/>
                </a:lnTo>
                <a:cubicBezTo>
                  <a:pt x="5321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21" y="23878"/>
                  <a:pt x="11940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2" name="Google Shape;5232;p43"/>
          <p:cNvSpPr/>
          <p:nvPr/>
        </p:nvSpPr>
        <p:spPr>
          <a:xfrm>
            <a:off x="615013" y="5178641"/>
            <a:ext cx="2910391" cy="1023099"/>
          </a:xfrm>
          <a:custGeom>
            <a:avLst/>
            <a:gdLst/>
            <a:ahLst/>
            <a:cxnLst/>
            <a:rect l="l" t="t" r="r" b="b"/>
            <a:pathLst>
              <a:path w="67931" h="23880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2" y="23879"/>
                </a:lnTo>
                <a:cubicBezTo>
                  <a:pt x="62611" y="23879"/>
                  <a:pt x="67931" y="18527"/>
                  <a:pt x="67931" y="11940"/>
                </a:cubicBezTo>
                <a:cubicBezTo>
                  <a:pt x="67931" y="5353"/>
                  <a:pt x="62611" y="1"/>
                  <a:pt x="5599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0" name="Google Shape;5240;p43"/>
          <p:cNvSpPr/>
          <p:nvPr/>
        </p:nvSpPr>
        <p:spPr>
          <a:xfrm flipH="1">
            <a:off x="8569991" y="1526161"/>
            <a:ext cx="2910391" cy="1023056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1" name="Google Shape;5241;p43"/>
          <p:cNvSpPr/>
          <p:nvPr/>
        </p:nvSpPr>
        <p:spPr>
          <a:xfrm flipH="1">
            <a:off x="8669045" y="1443388"/>
            <a:ext cx="2911761" cy="1021728"/>
          </a:xfrm>
          <a:custGeom>
            <a:avLst/>
            <a:gdLst/>
            <a:ahLst/>
            <a:cxnLst/>
            <a:rect l="l" t="t" r="r" b="b"/>
            <a:pathLst>
              <a:path w="67963" h="23848" extrusionOk="0">
                <a:moveTo>
                  <a:pt x="11940" y="0"/>
                </a:moveTo>
                <a:cubicBezTo>
                  <a:pt x="5353" y="0"/>
                  <a:pt x="1" y="5321"/>
                  <a:pt x="1" y="11908"/>
                </a:cubicBezTo>
                <a:cubicBezTo>
                  <a:pt x="1" y="18527"/>
                  <a:pt x="5353" y="23847"/>
                  <a:pt x="11940" y="23847"/>
                </a:cubicBezTo>
                <a:lnTo>
                  <a:pt x="55991" y="23847"/>
                </a:lnTo>
                <a:cubicBezTo>
                  <a:pt x="62610" y="23847"/>
                  <a:pt x="67931" y="18527"/>
                  <a:pt x="67962" y="11908"/>
                </a:cubicBezTo>
                <a:cubicBezTo>
                  <a:pt x="67962" y="5321"/>
                  <a:pt x="62610" y="0"/>
                  <a:pt x="560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3" name="Google Shape;5253;p43"/>
          <p:cNvSpPr/>
          <p:nvPr/>
        </p:nvSpPr>
        <p:spPr>
          <a:xfrm flipH="1">
            <a:off x="8569991" y="3409383"/>
            <a:ext cx="2910391" cy="1023056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1"/>
                </a:moveTo>
                <a:lnTo>
                  <a:pt x="11939" y="1"/>
                </a:lnTo>
                <a:cubicBezTo>
                  <a:pt x="5352" y="1"/>
                  <a:pt x="0" y="5353"/>
                  <a:pt x="0" y="11940"/>
                </a:cubicBezTo>
                <a:lnTo>
                  <a:pt x="0" y="11940"/>
                </a:ln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7"/>
                  <a:pt x="67930" y="11940"/>
                </a:cubicBezTo>
                <a:cubicBezTo>
                  <a:pt x="67930" y="5353"/>
                  <a:pt x="62578" y="1"/>
                  <a:pt x="559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4" name="Google Shape;5254;p43"/>
          <p:cNvSpPr/>
          <p:nvPr/>
        </p:nvSpPr>
        <p:spPr>
          <a:xfrm flipH="1">
            <a:off x="8669045" y="3325281"/>
            <a:ext cx="2911761" cy="1023056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0"/>
                </a:moveTo>
                <a:cubicBezTo>
                  <a:pt x="5353" y="0"/>
                  <a:pt x="1" y="5352"/>
                  <a:pt x="1" y="11939"/>
                </a:cubicBezTo>
                <a:cubicBezTo>
                  <a:pt x="1" y="18526"/>
                  <a:pt x="5353" y="23878"/>
                  <a:pt x="11940" y="23878"/>
                </a:cubicBezTo>
                <a:lnTo>
                  <a:pt x="55991" y="23878"/>
                </a:lnTo>
                <a:cubicBezTo>
                  <a:pt x="62610" y="23878"/>
                  <a:pt x="67931" y="18526"/>
                  <a:pt x="67962" y="11939"/>
                </a:cubicBezTo>
                <a:cubicBezTo>
                  <a:pt x="67962" y="5352"/>
                  <a:pt x="62610" y="0"/>
                  <a:pt x="5602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1" name="Google Shape;5261;p43"/>
          <p:cNvSpPr/>
          <p:nvPr/>
        </p:nvSpPr>
        <p:spPr>
          <a:xfrm flipH="1">
            <a:off x="8569991" y="5292647"/>
            <a:ext cx="2910391" cy="1023056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8"/>
                  <a:pt x="11939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2" name="Google Shape;5262;p43"/>
          <p:cNvSpPr/>
          <p:nvPr/>
        </p:nvSpPr>
        <p:spPr>
          <a:xfrm flipH="1">
            <a:off x="8669045" y="5208503"/>
            <a:ext cx="2911761" cy="1023056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1" y="23879"/>
                </a:lnTo>
                <a:cubicBezTo>
                  <a:pt x="62610" y="23879"/>
                  <a:pt x="67931" y="18527"/>
                  <a:pt x="67962" y="11940"/>
                </a:cubicBezTo>
                <a:cubicBezTo>
                  <a:pt x="67962" y="5353"/>
                  <a:pt x="62610" y="1"/>
                  <a:pt x="5602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2" name="Google Shape;5272;p43"/>
          <p:cNvSpPr/>
          <p:nvPr/>
        </p:nvSpPr>
        <p:spPr>
          <a:xfrm>
            <a:off x="709997" y="1526161"/>
            <a:ext cx="2910391" cy="1023056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40" y="23879"/>
                </a:moveTo>
                <a:lnTo>
                  <a:pt x="55992" y="23879"/>
                </a:lnTo>
                <a:cubicBezTo>
                  <a:pt x="62579" y="23879"/>
                  <a:pt x="67931" y="18526"/>
                  <a:pt x="67931" y="11939"/>
                </a:cubicBezTo>
                <a:cubicBezTo>
                  <a:pt x="67931" y="5352"/>
                  <a:pt x="62579" y="0"/>
                  <a:pt x="55992" y="0"/>
                </a:cubicBezTo>
                <a:lnTo>
                  <a:pt x="11940" y="0"/>
                </a:lnTo>
                <a:cubicBezTo>
                  <a:pt x="5321" y="0"/>
                  <a:pt x="1" y="5352"/>
                  <a:pt x="1" y="11939"/>
                </a:cubicBezTo>
                <a:lnTo>
                  <a:pt x="1" y="11939"/>
                </a:lnTo>
                <a:cubicBezTo>
                  <a:pt x="1" y="18526"/>
                  <a:pt x="5321" y="23879"/>
                  <a:pt x="11940" y="23879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3" name="Google Shape;5273;p43"/>
          <p:cNvSpPr/>
          <p:nvPr/>
        </p:nvSpPr>
        <p:spPr>
          <a:xfrm>
            <a:off x="609614" y="1443388"/>
            <a:ext cx="2910391" cy="1021728"/>
          </a:xfrm>
          <a:custGeom>
            <a:avLst/>
            <a:gdLst/>
            <a:ahLst/>
            <a:cxnLst/>
            <a:rect l="l" t="t" r="r" b="b"/>
            <a:pathLst>
              <a:path w="67931" h="23848" extrusionOk="0">
                <a:moveTo>
                  <a:pt x="11939" y="0"/>
                </a:moveTo>
                <a:cubicBezTo>
                  <a:pt x="5352" y="0"/>
                  <a:pt x="0" y="5321"/>
                  <a:pt x="0" y="11908"/>
                </a:cubicBezTo>
                <a:cubicBezTo>
                  <a:pt x="0" y="18527"/>
                  <a:pt x="5352" y="23847"/>
                  <a:pt x="11939" y="23847"/>
                </a:cubicBezTo>
                <a:lnTo>
                  <a:pt x="55991" y="23847"/>
                </a:lnTo>
                <a:cubicBezTo>
                  <a:pt x="62610" y="23847"/>
                  <a:pt x="67930" y="18527"/>
                  <a:pt x="67930" y="11908"/>
                </a:cubicBezTo>
                <a:cubicBezTo>
                  <a:pt x="67930" y="5321"/>
                  <a:pt x="62610" y="0"/>
                  <a:pt x="5599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2" name="Google Shape;5282;p43"/>
          <p:cNvSpPr txBox="1"/>
          <p:nvPr/>
        </p:nvSpPr>
        <p:spPr>
          <a:xfrm>
            <a:off x="1685567" y="1443400"/>
            <a:ext cx="183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3" name="Google Shape;5283;p43"/>
          <p:cNvSpPr txBox="1"/>
          <p:nvPr/>
        </p:nvSpPr>
        <p:spPr>
          <a:xfrm>
            <a:off x="856772" y="1471621"/>
            <a:ext cx="2663195" cy="99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Eliminazione limite dimensione foto uploadabile</a:t>
            </a:r>
            <a:endParaRPr kern="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5" name="Google Shape;5285;p43"/>
          <p:cNvSpPr txBox="1"/>
          <p:nvPr/>
        </p:nvSpPr>
        <p:spPr>
          <a:xfrm>
            <a:off x="814006" y="3334022"/>
            <a:ext cx="2572967" cy="95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Training nuovo modello con un dataset più grande</a:t>
            </a:r>
            <a:endParaRPr sz="1600" kern="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7" name="Google Shape;5287;p43"/>
          <p:cNvSpPr txBox="1"/>
          <p:nvPr/>
        </p:nvSpPr>
        <p:spPr>
          <a:xfrm>
            <a:off x="737171" y="5154948"/>
            <a:ext cx="2663195" cy="92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Aggiunta nuove etichette per il dataset dell’I.A.</a:t>
            </a:r>
          </a:p>
        </p:txBody>
      </p:sp>
      <p:sp>
        <p:nvSpPr>
          <p:cNvPr id="5289" name="Google Shape;5289;p43"/>
          <p:cNvSpPr txBox="1"/>
          <p:nvPr/>
        </p:nvSpPr>
        <p:spPr>
          <a:xfrm>
            <a:off x="8679267" y="1512761"/>
            <a:ext cx="2755014" cy="96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1600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Aggiornamento della UI</a:t>
            </a:r>
          </a:p>
          <a:p>
            <a:pPr algn="ctr" defTabSz="1219170">
              <a:buClr>
                <a:srgbClr val="000000"/>
              </a:buClr>
            </a:pPr>
            <a:endParaRPr sz="1600" kern="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1" name="Google Shape;5291;p43"/>
          <p:cNvSpPr txBox="1"/>
          <p:nvPr/>
        </p:nvSpPr>
        <p:spPr>
          <a:xfrm>
            <a:off x="8716541" y="3465805"/>
            <a:ext cx="2698728" cy="90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Implementare un sistema di GPS per tracciare la posizione dell’utente</a:t>
            </a:r>
            <a:endParaRPr sz="1600" kern="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3" name="Google Shape;5293;p43"/>
          <p:cNvSpPr txBox="1"/>
          <p:nvPr/>
        </p:nvSpPr>
        <p:spPr>
          <a:xfrm>
            <a:off x="8776282" y="5258358"/>
            <a:ext cx="2736002" cy="9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1500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Aggiornare il sistema codice-bidone in maniera tale da tener conto del GPS</a:t>
            </a:r>
            <a:endParaRPr sz="1500" kern="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4" name="Google Shape;5294;p43"/>
          <p:cNvSpPr txBox="1"/>
          <p:nvPr/>
        </p:nvSpPr>
        <p:spPr>
          <a:xfrm>
            <a:off x="947000" y="548633"/>
            <a:ext cx="10298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5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Fira Sans Medium"/>
                <a:cs typeface="Fira Sans Medium"/>
                <a:sym typeface="Fira Sans Medium"/>
              </a:rPr>
              <a:t>UPDATES FUTURI</a:t>
            </a:r>
            <a:endParaRPr sz="5400" kern="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 rot="1578595" flipH="1">
            <a:off x="9429061" y="1527090"/>
            <a:ext cx="3968525" cy="4343711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595" flipH="1">
            <a:off x="5573256" y="4048232"/>
            <a:ext cx="2236505" cy="4512841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595" flipH="1">
            <a:off x="8274859" y="420441"/>
            <a:ext cx="1797481" cy="4357100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595" flipH="1">
            <a:off x="4340650" y="1789560"/>
            <a:ext cx="5023885" cy="1977771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595" flipH="1">
            <a:off x="7851997" y="5735718"/>
            <a:ext cx="4925559" cy="2470961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595" flipH="1">
            <a:off x="7526866" y="5263973"/>
            <a:ext cx="3231883" cy="4332823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595" flipH="1">
            <a:off x="8738751" y="4507964"/>
            <a:ext cx="3955811" cy="122861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595" flipH="1">
            <a:off x="6623300" y="1469524"/>
            <a:ext cx="2819267" cy="2818083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595" flipH="1">
            <a:off x="7119277" y="3191821"/>
            <a:ext cx="3168112" cy="3168112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77A76E-560B-4D53-B767-BA19E2123B18}"/>
              </a:ext>
            </a:extLst>
          </p:cNvPr>
          <p:cNvSpPr txBox="1"/>
          <p:nvPr/>
        </p:nvSpPr>
        <p:spPr>
          <a:xfrm>
            <a:off x="152672" y="416327"/>
            <a:ext cx="4480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dirty="0">
                <a:latin typeface="Arial Rounded MT Bold" panose="020F0704030504030204" pitchFamily="34" charset="0"/>
              </a:rPr>
              <a:t>GRAZIE!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51B557-E39E-49CB-B847-641B15322B3A}"/>
              </a:ext>
            </a:extLst>
          </p:cNvPr>
          <p:cNvSpPr txBox="1"/>
          <p:nvPr/>
        </p:nvSpPr>
        <p:spPr>
          <a:xfrm>
            <a:off x="211365" y="2700894"/>
            <a:ext cx="61885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ira Sans" panose="020B0503050000020004" pitchFamily="34" charset="0"/>
              </a:rPr>
              <a:t>Per il source code: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3"/>
              </a:rPr>
              <a:t>https://github.com/mbari-github/DifferentIAtor</a:t>
            </a:r>
            <a:endParaRPr lang="it-IT" dirty="0"/>
          </a:p>
          <a:p>
            <a:endParaRPr lang="it-IT" dirty="0"/>
          </a:p>
          <a:p>
            <a:r>
              <a:rPr lang="it-IT" dirty="0">
                <a:latin typeface="Fira Sans" panose="020B0503050000020004" pitchFamily="34" charset="0"/>
              </a:rPr>
              <a:t>Per l’image Docker, se installato </a:t>
            </a:r>
            <a:r>
              <a:rPr lang="it-IT" dirty="0" err="1">
                <a:latin typeface="Fira Sans" panose="020B0503050000020004" pitchFamily="34" charset="0"/>
              </a:rPr>
              <a:t>docker</a:t>
            </a:r>
            <a:r>
              <a:rPr lang="it-IT" dirty="0">
                <a:latin typeface="Fira Sans" panose="020B0503050000020004" pitchFamily="34" charset="0"/>
              </a:rPr>
              <a:t>, aprire </a:t>
            </a:r>
            <a:r>
              <a:rPr lang="it-IT" dirty="0" err="1">
                <a:latin typeface="Fira Sans" panose="020B0503050000020004" pitchFamily="34" charset="0"/>
              </a:rPr>
              <a:t>powershell</a:t>
            </a:r>
            <a:r>
              <a:rPr lang="it-IT" dirty="0">
                <a:latin typeface="Fira Sans" panose="020B0503050000020004" pitchFamily="34" charset="0"/>
              </a:rPr>
              <a:t> (Windows) o terminal (iOS o Unix) e digitare:</a:t>
            </a:r>
          </a:p>
          <a:p>
            <a:endParaRPr lang="it-IT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onsolas" panose="020B0609020204030204" pitchFamily="49" charset="0"/>
              </a:rPr>
              <a:t>docker</a:t>
            </a:r>
            <a:r>
              <a:rPr lang="it-IT" dirty="0">
                <a:latin typeface="Consolas" panose="020B0609020204030204" pitchFamily="49" charset="0"/>
              </a:rPr>
              <a:t> image pull </a:t>
            </a:r>
            <a:r>
              <a:rPr lang="it-IT" dirty="0" err="1">
                <a:latin typeface="Consolas" panose="020B0609020204030204" pitchFamily="49" charset="0"/>
              </a:rPr>
              <a:t>marcellobari</a:t>
            </a:r>
            <a:r>
              <a:rPr lang="it-IT" dirty="0">
                <a:latin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</a:rPr>
              <a:t>differentiator</a:t>
            </a:r>
            <a:endParaRPr lang="it-IT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onsolas" panose="020B0609020204030204" pitchFamily="49" charset="0"/>
              </a:rPr>
              <a:t>docker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run</a:t>
            </a:r>
            <a:r>
              <a:rPr lang="it-IT" dirty="0">
                <a:latin typeface="Consolas" panose="020B0609020204030204" pitchFamily="49" charset="0"/>
              </a:rPr>
              <a:t> –d </a:t>
            </a:r>
            <a:r>
              <a:rPr lang="it-IT" dirty="0" err="1">
                <a:latin typeface="Consolas" panose="020B0609020204030204" pitchFamily="49" charset="0"/>
              </a:rPr>
              <a:t>marcellobari</a:t>
            </a:r>
            <a:r>
              <a:rPr lang="it-IT" dirty="0">
                <a:latin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</a:rPr>
              <a:t>differentiator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E7A4-2DE3-4895-9EB7-5B231A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800" dirty="0">
                <a:latin typeface="Aharoni" panose="02010803020104030203" pitchFamily="2" charset="-79"/>
                <a:cs typeface="Aharoni" panose="02010803020104030203" pitchFamily="2" charset="-79"/>
              </a:rPr>
              <a:t>CONTATTI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6565C5-328B-4877-A0A4-72840BEF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2351782"/>
            <a:ext cx="4479524" cy="176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Bari Marcello:</a:t>
            </a:r>
          </a:p>
          <a:p>
            <a:pPr marL="0" indent="0">
              <a:buNone/>
            </a:pPr>
            <a:r>
              <a:rPr lang="it-IT" sz="1800" dirty="0">
                <a:hlinkClick r:id="rId2"/>
              </a:rPr>
              <a:t>m.bari@studenti.poliba.com</a:t>
            </a:r>
            <a:endParaRPr lang="it-IT" sz="18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8F69CA-E414-446D-BD58-EADF71525C43}"/>
              </a:ext>
            </a:extLst>
          </p:cNvPr>
          <p:cNvSpPr txBox="1"/>
          <p:nvPr/>
        </p:nvSpPr>
        <p:spPr>
          <a:xfrm>
            <a:off x="838200" y="4786082"/>
            <a:ext cx="482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De Carolis Gianmario:</a:t>
            </a:r>
          </a:p>
          <a:p>
            <a:r>
              <a:rPr lang="it-IT" dirty="0">
                <a:hlinkClick r:id="rId3"/>
              </a:rPr>
              <a:t>g.decarolis2@studenti.poliba.it</a:t>
            </a:r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573CA6-9BF4-4B89-9A32-1F59192F7175}"/>
              </a:ext>
            </a:extLst>
          </p:cNvPr>
          <p:cNvSpPr txBox="1"/>
          <p:nvPr/>
        </p:nvSpPr>
        <p:spPr>
          <a:xfrm>
            <a:off x="6553404" y="2351782"/>
            <a:ext cx="3576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De Vivo V. Federico:</a:t>
            </a:r>
          </a:p>
          <a:p>
            <a:r>
              <a:rPr lang="it-IT" dirty="0">
                <a:hlinkClick r:id="rId4"/>
              </a:rPr>
              <a:t>v.devivo1@studenti.poliba.it</a:t>
            </a:r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9F7F66-EECC-413E-ABF6-A7E1D83B585E}"/>
              </a:ext>
            </a:extLst>
          </p:cNvPr>
          <p:cNvSpPr txBox="1"/>
          <p:nvPr/>
        </p:nvSpPr>
        <p:spPr>
          <a:xfrm>
            <a:off x="6524350" y="4786082"/>
            <a:ext cx="32987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Galantucci Marco:</a:t>
            </a:r>
          </a:p>
          <a:p>
            <a:r>
              <a:rPr lang="it-IT" dirty="0">
                <a:hlinkClick r:id="rId5"/>
              </a:rPr>
              <a:t>m.galantucci2@studenti.poliba.it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58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558;p19">
            <a:extLst>
              <a:ext uri="{FF2B5EF4-FFF2-40B4-BE49-F238E27FC236}">
                <a16:creationId xmlns:a16="http://schemas.microsoft.com/office/drawing/2014/main" id="{6A56AC03-149A-4087-BA4D-641C14764B90}"/>
              </a:ext>
            </a:extLst>
          </p:cNvPr>
          <p:cNvGrpSpPr/>
          <p:nvPr/>
        </p:nvGrpSpPr>
        <p:grpSpPr>
          <a:xfrm>
            <a:off x="1147515" y="2828041"/>
            <a:ext cx="1529698" cy="2846895"/>
            <a:chOff x="3405800" y="2900625"/>
            <a:chExt cx="781475" cy="1600875"/>
          </a:xfrm>
        </p:grpSpPr>
        <p:sp>
          <p:nvSpPr>
            <p:cNvPr id="4" name="Google Shape;1577;p19">
              <a:extLst>
                <a:ext uri="{FF2B5EF4-FFF2-40B4-BE49-F238E27FC236}">
                  <a16:creationId xmlns:a16="http://schemas.microsoft.com/office/drawing/2014/main" id="{C68F2DC7-11D7-4CD7-93B7-4849D0B7F389}"/>
                </a:ext>
              </a:extLst>
            </p:cNvPr>
            <p:cNvSpPr/>
            <p:nvPr/>
          </p:nvSpPr>
          <p:spPr>
            <a:xfrm>
              <a:off x="3405800" y="2900625"/>
              <a:ext cx="781475" cy="1600875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78;p19">
              <a:extLst>
                <a:ext uri="{FF2B5EF4-FFF2-40B4-BE49-F238E27FC236}">
                  <a16:creationId xmlns:a16="http://schemas.microsoft.com/office/drawing/2014/main" id="{D8882A1C-8E50-4695-A6F4-BE33C2013671}"/>
                </a:ext>
              </a:extLst>
            </p:cNvPr>
            <p:cNvSpPr/>
            <p:nvPr/>
          </p:nvSpPr>
          <p:spPr>
            <a:xfrm>
              <a:off x="3441450" y="2948125"/>
              <a:ext cx="709400" cy="1497975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579;p19">
              <a:extLst>
                <a:ext uri="{FF2B5EF4-FFF2-40B4-BE49-F238E27FC236}">
                  <a16:creationId xmlns:a16="http://schemas.microsoft.com/office/drawing/2014/main" id="{B43732E5-0B0F-4D4E-AE72-38D623D6926C}"/>
                </a:ext>
              </a:extLst>
            </p:cNvPr>
            <p:cNvSpPr/>
            <p:nvPr/>
          </p:nvSpPr>
          <p:spPr>
            <a:xfrm>
              <a:off x="3569700" y="3242650"/>
              <a:ext cx="23775" cy="29325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80;p19">
              <a:extLst>
                <a:ext uri="{FF2B5EF4-FFF2-40B4-BE49-F238E27FC236}">
                  <a16:creationId xmlns:a16="http://schemas.microsoft.com/office/drawing/2014/main" id="{6D411D33-3730-4799-947B-22EC14A21CC5}"/>
                </a:ext>
              </a:extLst>
            </p:cNvPr>
            <p:cNvSpPr/>
            <p:nvPr/>
          </p:nvSpPr>
          <p:spPr>
            <a:xfrm>
              <a:off x="3593450" y="3249775"/>
              <a:ext cx="21400" cy="2220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1;p19">
              <a:extLst>
                <a:ext uri="{FF2B5EF4-FFF2-40B4-BE49-F238E27FC236}">
                  <a16:creationId xmlns:a16="http://schemas.microsoft.com/office/drawing/2014/main" id="{ADE6FED1-3D3E-4130-B328-68AC7010B5CE}"/>
                </a:ext>
              </a:extLst>
            </p:cNvPr>
            <p:cNvSpPr/>
            <p:nvPr/>
          </p:nvSpPr>
          <p:spPr>
            <a:xfrm>
              <a:off x="3617200" y="3249775"/>
              <a:ext cx="20600" cy="22200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2;p19">
              <a:extLst>
                <a:ext uri="{FF2B5EF4-FFF2-40B4-BE49-F238E27FC236}">
                  <a16:creationId xmlns:a16="http://schemas.microsoft.com/office/drawing/2014/main" id="{DC75061D-DE59-4D97-AFCC-AFD8C3FD1000}"/>
                </a:ext>
              </a:extLst>
            </p:cNvPr>
            <p:cNvSpPr/>
            <p:nvPr/>
          </p:nvSpPr>
          <p:spPr>
            <a:xfrm>
              <a:off x="3639375" y="3245025"/>
              <a:ext cx="15075" cy="26950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3;p19">
              <a:extLst>
                <a:ext uri="{FF2B5EF4-FFF2-40B4-BE49-F238E27FC236}">
                  <a16:creationId xmlns:a16="http://schemas.microsoft.com/office/drawing/2014/main" id="{3C761134-C9A7-4BFE-A94C-7E293C439896}"/>
                </a:ext>
              </a:extLst>
            </p:cNvPr>
            <p:cNvSpPr/>
            <p:nvPr/>
          </p:nvSpPr>
          <p:spPr>
            <a:xfrm>
              <a:off x="3526150" y="33946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4;p19">
              <a:extLst>
                <a:ext uri="{FF2B5EF4-FFF2-40B4-BE49-F238E27FC236}">
                  <a16:creationId xmlns:a16="http://schemas.microsoft.com/office/drawing/2014/main" id="{603D6B1C-6643-4F7E-B716-20D7B2BBCCED}"/>
                </a:ext>
              </a:extLst>
            </p:cNvPr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5;p19">
              <a:extLst>
                <a:ext uri="{FF2B5EF4-FFF2-40B4-BE49-F238E27FC236}">
                  <a16:creationId xmlns:a16="http://schemas.microsoft.com/office/drawing/2014/main" id="{9F344921-6243-4AE4-9405-F526CBFF7021}"/>
                </a:ext>
              </a:extLst>
            </p:cNvPr>
            <p:cNvSpPr/>
            <p:nvPr/>
          </p:nvSpPr>
          <p:spPr>
            <a:xfrm>
              <a:off x="3526150" y="38174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6;p19">
              <a:extLst>
                <a:ext uri="{FF2B5EF4-FFF2-40B4-BE49-F238E27FC236}">
                  <a16:creationId xmlns:a16="http://schemas.microsoft.com/office/drawing/2014/main" id="{D3C94C36-F481-459E-A30B-C79FC355E5B9}"/>
                </a:ext>
              </a:extLst>
            </p:cNvPr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7;p19">
              <a:extLst>
                <a:ext uri="{FF2B5EF4-FFF2-40B4-BE49-F238E27FC236}">
                  <a16:creationId xmlns:a16="http://schemas.microsoft.com/office/drawing/2014/main" id="{E8719993-3A72-45D2-8844-55354328CF29}"/>
                </a:ext>
              </a:extLst>
            </p:cNvPr>
            <p:cNvSpPr/>
            <p:nvPr/>
          </p:nvSpPr>
          <p:spPr>
            <a:xfrm>
              <a:off x="3526150" y="42394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8;p19">
              <a:extLst>
                <a:ext uri="{FF2B5EF4-FFF2-40B4-BE49-F238E27FC236}">
                  <a16:creationId xmlns:a16="http://schemas.microsoft.com/office/drawing/2014/main" id="{3EBB43FA-6FC5-4C8D-B047-5B08C2339C6D}"/>
                </a:ext>
              </a:extLst>
            </p:cNvPr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9;p19">
              <a:extLst>
                <a:ext uri="{FF2B5EF4-FFF2-40B4-BE49-F238E27FC236}">
                  <a16:creationId xmlns:a16="http://schemas.microsoft.com/office/drawing/2014/main" id="{E45D1E04-1B68-4163-B4EE-AD9BB4F4D217}"/>
                </a:ext>
              </a:extLst>
            </p:cNvPr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0;p19">
              <a:extLst>
                <a:ext uri="{FF2B5EF4-FFF2-40B4-BE49-F238E27FC236}">
                  <a16:creationId xmlns:a16="http://schemas.microsoft.com/office/drawing/2014/main" id="{73D2DBB2-9390-4CC2-B90B-CE1DC5B3A1AA}"/>
                </a:ext>
              </a:extLst>
            </p:cNvPr>
            <p:cNvSpPr/>
            <p:nvPr/>
          </p:nvSpPr>
          <p:spPr>
            <a:xfrm>
              <a:off x="3708250" y="34089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1;p19">
              <a:extLst>
                <a:ext uri="{FF2B5EF4-FFF2-40B4-BE49-F238E27FC236}">
                  <a16:creationId xmlns:a16="http://schemas.microsoft.com/office/drawing/2014/main" id="{1D98376A-5E2F-4A11-B229-FECA9BCBEDBE}"/>
                </a:ext>
              </a:extLst>
            </p:cNvPr>
            <p:cNvSpPr/>
            <p:nvPr/>
          </p:nvSpPr>
          <p:spPr>
            <a:xfrm>
              <a:off x="3708250" y="35007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2;p19">
              <a:extLst>
                <a:ext uri="{FF2B5EF4-FFF2-40B4-BE49-F238E27FC236}">
                  <a16:creationId xmlns:a16="http://schemas.microsoft.com/office/drawing/2014/main" id="{30617475-4F4A-4CD2-9610-8AB30704129A}"/>
                </a:ext>
              </a:extLst>
            </p:cNvPr>
            <p:cNvSpPr/>
            <p:nvPr/>
          </p:nvSpPr>
          <p:spPr>
            <a:xfrm>
              <a:off x="3708250" y="3447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93;p19">
              <a:extLst>
                <a:ext uri="{FF2B5EF4-FFF2-40B4-BE49-F238E27FC236}">
                  <a16:creationId xmlns:a16="http://schemas.microsoft.com/office/drawing/2014/main" id="{5C1CBC26-D151-488B-9F20-3F62D68525C6}"/>
                </a:ext>
              </a:extLst>
            </p:cNvPr>
            <p:cNvSpPr/>
            <p:nvPr/>
          </p:nvSpPr>
          <p:spPr>
            <a:xfrm>
              <a:off x="3708250" y="347542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94;p19">
              <a:extLst>
                <a:ext uri="{FF2B5EF4-FFF2-40B4-BE49-F238E27FC236}">
                  <a16:creationId xmlns:a16="http://schemas.microsoft.com/office/drawing/2014/main" id="{23525F3D-9DE0-4663-9647-5E505BCEF90A}"/>
                </a:ext>
              </a:extLst>
            </p:cNvPr>
            <p:cNvSpPr/>
            <p:nvPr/>
          </p:nvSpPr>
          <p:spPr>
            <a:xfrm>
              <a:off x="3708250" y="36203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95;p19">
              <a:extLst>
                <a:ext uri="{FF2B5EF4-FFF2-40B4-BE49-F238E27FC236}">
                  <a16:creationId xmlns:a16="http://schemas.microsoft.com/office/drawing/2014/main" id="{2659BB98-A022-4BF6-8844-7A8CC52F20C2}"/>
                </a:ext>
              </a:extLst>
            </p:cNvPr>
            <p:cNvSpPr/>
            <p:nvPr/>
          </p:nvSpPr>
          <p:spPr>
            <a:xfrm>
              <a:off x="3708250" y="37121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96;p19">
              <a:extLst>
                <a:ext uri="{FF2B5EF4-FFF2-40B4-BE49-F238E27FC236}">
                  <a16:creationId xmlns:a16="http://schemas.microsoft.com/office/drawing/2014/main" id="{EC4B36C0-4DED-44C4-B19A-EB39AB530B7D}"/>
                </a:ext>
              </a:extLst>
            </p:cNvPr>
            <p:cNvSpPr/>
            <p:nvPr/>
          </p:nvSpPr>
          <p:spPr>
            <a:xfrm>
              <a:off x="3708250" y="36591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97;p19">
              <a:extLst>
                <a:ext uri="{FF2B5EF4-FFF2-40B4-BE49-F238E27FC236}">
                  <a16:creationId xmlns:a16="http://schemas.microsoft.com/office/drawing/2014/main" id="{6C90B493-E89E-4802-97F6-E87500AC0956}"/>
                </a:ext>
              </a:extLst>
            </p:cNvPr>
            <p:cNvSpPr/>
            <p:nvPr/>
          </p:nvSpPr>
          <p:spPr>
            <a:xfrm>
              <a:off x="3708250" y="3686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8;p19">
              <a:extLst>
                <a:ext uri="{FF2B5EF4-FFF2-40B4-BE49-F238E27FC236}">
                  <a16:creationId xmlns:a16="http://schemas.microsoft.com/office/drawing/2014/main" id="{C22A108E-9E32-4E0D-AC5A-3DA06C10CD24}"/>
                </a:ext>
              </a:extLst>
            </p:cNvPr>
            <p:cNvSpPr/>
            <p:nvPr/>
          </p:nvSpPr>
          <p:spPr>
            <a:xfrm>
              <a:off x="3708250" y="3830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9;p19">
              <a:extLst>
                <a:ext uri="{FF2B5EF4-FFF2-40B4-BE49-F238E27FC236}">
                  <a16:creationId xmlns:a16="http://schemas.microsoft.com/office/drawing/2014/main" id="{FEC424EF-1FEE-4755-9A1E-AF87C6E57014}"/>
                </a:ext>
              </a:extLst>
            </p:cNvPr>
            <p:cNvSpPr/>
            <p:nvPr/>
          </p:nvSpPr>
          <p:spPr>
            <a:xfrm>
              <a:off x="3708250" y="39227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0;p19">
              <a:extLst>
                <a:ext uri="{FF2B5EF4-FFF2-40B4-BE49-F238E27FC236}">
                  <a16:creationId xmlns:a16="http://schemas.microsoft.com/office/drawing/2014/main" id="{5ED8E36A-0378-452D-BDF6-FBE3D2C68101}"/>
                </a:ext>
              </a:extLst>
            </p:cNvPr>
            <p:cNvSpPr/>
            <p:nvPr/>
          </p:nvSpPr>
          <p:spPr>
            <a:xfrm>
              <a:off x="3708250" y="3869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1;p19">
              <a:extLst>
                <a:ext uri="{FF2B5EF4-FFF2-40B4-BE49-F238E27FC236}">
                  <a16:creationId xmlns:a16="http://schemas.microsoft.com/office/drawing/2014/main" id="{7AB42B1D-FF32-4BF3-AB90-57D64D7B1C93}"/>
                </a:ext>
              </a:extLst>
            </p:cNvPr>
            <p:cNvSpPr/>
            <p:nvPr/>
          </p:nvSpPr>
          <p:spPr>
            <a:xfrm>
              <a:off x="3708250" y="38974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2;p19">
              <a:extLst>
                <a:ext uri="{FF2B5EF4-FFF2-40B4-BE49-F238E27FC236}">
                  <a16:creationId xmlns:a16="http://schemas.microsoft.com/office/drawing/2014/main" id="{A52581F1-B261-44C6-9D3F-99755EB8E757}"/>
                </a:ext>
              </a:extLst>
            </p:cNvPr>
            <p:cNvSpPr/>
            <p:nvPr/>
          </p:nvSpPr>
          <p:spPr>
            <a:xfrm>
              <a:off x="3708250" y="40415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3;p19">
              <a:extLst>
                <a:ext uri="{FF2B5EF4-FFF2-40B4-BE49-F238E27FC236}">
                  <a16:creationId xmlns:a16="http://schemas.microsoft.com/office/drawing/2014/main" id="{E241BA87-BACA-407D-B082-88989FF75FB8}"/>
                </a:ext>
              </a:extLst>
            </p:cNvPr>
            <p:cNvSpPr/>
            <p:nvPr/>
          </p:nvSpPr>
          <p:spPr>
            <a:xfrm>
              <a:off x="3708250" y="41341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4;p19">
              <a:extLst>
                <a:ext uri="{FF2B5EF4-FFF2-40B4-BE49-F238E27FC236}">
                  <a16:creationId xmlns:a16="http://schemas.microsoft.com/office/drawing/2014/main" id="{2CE556EA-16C9-485B-A73B-072074EFE423}"/>
                </a:ext>
              </a:extLst>
            </p:cNvPr>
            <p:cNvSpPr/>
            <p:nvPr/>
          </p:nvSpPr>
          <p:spPr>
            <a:xfrm>
              <a:off x="3708250" y="40810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5;p19">
              <a:extLst>
                <a:ext uri="{FF2B5EF4-FFF2-40B4-BE49-F238E27FC236}">
                  <a16:creationId xmlns:a16="http://schemas.microsoft.com/office/drawing/2014/main" id="{B0B4EEE5-D494-4BFD-A3A8-E1DFF39B4012}"/>
                </a:ext>
              </a:extLst>
            </p:cNvPr>
            <p:cNvSpPr/>
            <p:nvPr/>
          </p:nvSpPr>
          <p:spPr>
            <a:xfrm>
              <a:off x="3708250" y="4108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6;p19">
              <a:extLst>
                <a:ext uri="{FF2B5EF4-FFF2-40B4-BE49-F238E27FC236}">
                  <a16:creationId xmlns:a16="http://schemas.microsoft.com/office/drawing/2014/main" id="{7B911F04-2249-43EF-BA85-41868FC43B71}"/>
                </a:ext>
              </a:extLst>
            </p:cNvPr>
            <p:cNvSpPr/>
            <p:nvPr/>
          </p:nvSpPr>
          <p:spPr>
            <a:xfrm>
              <a:off x="3708250" y="4252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7;p19">
              <a:extLst>
                <a:ext uri="{FF2B5EF4-FFF2-40B4-BE49-F238E27FC236}">
                  <a16:creationId xmlns:a16="http://schemas.microsoft.com/office/drawing/2014/main" id="{2ECCB071-CA13-45D7-BC3F-3038990DA4F6}"/>
                </a:ext>
              </a:extLst>
            </p:cNvPr>
            <p:cNvSpPr/>
            <p:nvPr/>
          </p:nvSpPr>
          <p:spPr>
            <a:xfrm>
              <a:off x="3708250" y="43439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8;p19">
              <a:extLst>
                <a:ext uri="{FF2B5EF4-FFF2-40B4-BE49-F238E27FC236}">
                  <a16:creationId xmlns:a16="http://schemas.microsoft.com/office/drawing/2014/main" id="{D43A72F9-A22E-4303-BF15-1A6648FD2419}"/>
                </a:ext>
              </a:extLst>
            </p:cNvPr>
            <p:cNvSpPr/>
            <p:nvPr/>
          </p:nvSpPr>
          <p:spPr>
            <a:xfrm>
              <a:off x="3708250" y="42916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09;p19">
              <a:extLst>
                <a:ext uri="{FF2B5EF4-FFF2-40B4-BE49-F238E27FC236}">
                  <a16:creationId xmlns:a16="http://schemas.microsoft.com/office/drawing/2014/main" id="{B6758EA1-7496-43B5-AEB8-059BCB9BD676}"/>
                </a:ext>
              </a:extLst>
            </p:cNvPr>
            <p:cNvSpPr/>
            <p:nvPr/>
          </p:nvSpPr>
          <p:spPr>
            <a:xfrm>
              <a:off x="3708250" y="43186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10;p19">
              <a:extLst>
                <a:ext uri="{FF2B5EF4-FFF2-40B4-BE49-F238E27FC236}">
                  <a16:creationId xmlns:a16="http://schemas.microsoft.com/office/drawing/2014/main" id="{D3829E39-1EE1-4B8D-804E-BD112B784688}"/>
                </a:ext>
              </a:extLst>
            </p:cNvPr>
            <p:cNvSpPr/>
            <p:nvPr/>
          </p:nvSpPr>
          <p:spPr>
            <a:xfrm>
              <a:off x="4022575" y="3070850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11;p19">
              <a:extLst>
                <a:ext uri="{FF2B5EF4-FFF2-40B4-BE49-F238E27FC236}">
                  <a16:creationId xmlns:a16="http://schemas.microsoft.com/office/drawing/2014/main" id="{E8CA916D-D02A-4100-BF20-8EBD624D4DE6}"/>
                </a:ext>
              </a:extLst>
            </p:cNvPr>
            <p:cNvSpPr/>
            <p:nvPr/>
          </p:nvSpPr>
          <p:spPr>
            <a:xfrm>
              <a:off x="4022575" y="308667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12;p19">
              <a:extLst>
                <a:ext uri="{FF2B5EF4-FFF2-40B4-BE49-F238E27FC236}">
                  <a16:creationId xmlns:a16="http://schemas.microsoft.com/office/drawing/2014/main" id="{3AC9AB35-1C74-4371-9AB5-D72D40783270}"/>
                </a:ext>
              </a:extLst>
            </p:cNvPr>
            <p:cNvSpPr/>
            <p:nvPr/>
          </p:nvSpPr>
          <p:spPr>
            <a:xfrm>
              <a:off x="4022575" y="310252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13;p19">
              <a:extLst>
                <a:ext uri="{FF2B5EF4-FFF2-40B4-BE49-F238E27FC236}">
                  <a16:creationId xmlns:a16="http://schemas.microsoft.com/office/drawing/2014/main" id="{5D97BB7E-0648-4D86-BF48-91EF07E45E40}"/>
                </a:ext>
              </a:extLst>
            </p:cNvPr>
            <p:cNvSpPr/>
            <p:nvPr/>
          </p:nvSpPr>
          <p:spPr>
            <a:xfrm>
              <a:off x="3991700" y="3227600"/>
              <a:ext cx="55425" cy="56050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14;p19">
              <a:extLst>
                <a:ext uri="{FF2B5EF4-FFF2-40B4-BE49-F238E27FC236}">
                  <a16:creationId xmlns:a16="http://schemas.microsoft.com/office/drawing/2014/main" id="{918CCA0E-4EE7-43DE-8775-58AF4D8CECB4}"/>
                </a:ext>
              </a:extLst>
            </p:cNvPr>
            <p:cNvSpPr/>
            <p:nvPr/>
          </p:nvSpPr>
          <p:spPr>
            <a:xfrm>
              <a:off x="3502400" y="3202275"/>
              <a:ext cx="580350" cy="107700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5;p19">
              <a:extLst>
                <a:ext uri="{FF2B5EF4-FFF2-40B4-BE49-F238E27FC236}">
                  <a16:creationId xmlns:a16="http://schemas.microsoft.com/office/drawing/2014/main" id="{87C9ACE2-517E-4BCD-B494-E100532D4AAF}"/>
                </a:ext>
              </a:extLst>
            </p:cNvPr>
            <p:cNvSpPr/>
            <p:nvPr/>
          </p:nvSpPr>
          <p:spPr>
            <a:xfrm>
              <a:off x="3528525" y="3070250"/>
              <a:ext cx="42775" cy="48925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Immagine 44">
            <a:extLst>
              <a:ext uri="{FF2B5EF4-FFF2-40B4-BE49-F238E27FC236}">
                <a16:creationId xmlns:a16="http://schemas.microsoft.com/office/drawing/2014/main" id="{9E8A7E2D-66CA-40AD-BE36-E8BA48B4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98" y="2296299"/>
            <a:ext cx="3361821" cy="4369324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35BFA13-0762-4DEF-A23C-65187EEE66D4}"/>
              </a:ext>
            </a:extLst>
          </p:cNvPr>
          <p:cNvSpPr txBox="1"/>
          <p:nvPr/>
        </p:nvSpPr>
        <p:spPr>
          <a:xfrm rot="20361969">
            <a:off x="2268866" y="608662"/>
            <a:ext cx="52757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TRY IT!</a:t>
            </a:r>
          </a:p>
        </p:txBody>
      </p:sp>
      <p:sp>
        <p:nvSpPr>
          <p:cNvPr id="47" name="Google Shape;1171;p37">
            <a:extLst>
              <a:ext uri="{FF2B5EF4-FFF2-40B4-BE49-F238E27FC236}">
                <a16:creationId xmlns:a16="http://schemas.microsoft.com/office/drawing/2014/main" id="{96EF308B-CA76-4F3A-8D8F-983B721B2E9F}"/>
              </a:ext>
            </a:extLst>
          </p:cNvPr>
          <p:cNvSpPr/>
          <p:nvPr/>
        </p:nvSpPr>
        <p:spPr>
          <a:xfrm rot="21196939">
            <a:off x="5797906" y="1413312"/>
            <a:ext cx="2592000" cy="2535598"/>
          </a:xfrm>
          <a:prstGeom prst="arc">
            <a:avLst>
              <a:gd name="adj1" fmla="val 16945066"/>
              <a:gd name="adj2" fmla="val 4540479"/>
            </a:avLst>
          </a:prstGeom>
          <a:noFill/>
          <a:ln w="1270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60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3F10711-4846-4F7F-9A07-D3E18626A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b="749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5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659807C-AB61-4DFB-9851-71B1F0EA0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t="14296" b="21375"/>
          <a:stretch/>
        </p:blipFill>
        <p:spPr>
          <a:xfrm>
            <a:off x="1819225" y="-37563"/>
            <a:ext cx="8474846" cy="70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2"/>
          <p:cNvGrpSpPr/>
          <p:nvPr/>
        </p:nvGrpSpPr>
        <p:grpSpPr>
          <a:xfrm flipH="1">
            <a:off x="8252235" y="4190800"/>
            <a:ext cx="3666387" cy="2521085"/>
            <a:chOff x="608301" y="1561950"/>
            <a:chExt cx="2352769" cy="1371668"/>
          </a:xfrm>
        </p:grpSpPr>
        <p:sp>
          <p:nvSpPr>
            <p:cNvPr id="172" name="Google Shape;172;p32"/>
            <p:cNvSpPr/>
            <p:nvPr/>
          </p:nvSpPr>
          <p:spPr>
            <a:xfrm>
              <a:off x="632875" y="1840375"/>
              <a:ext cx="2328195" cy="1093243"/>
            </a:xfrm>
            <a:custGeom>
              <a:avLst/>
              <a:gdLst/>
              <a:ahLst/>
              <a:cxnLst/>
              <a:rect l="l" t="t" r="r" b="b"/>
              <a:pathLst>
                <a:path w="56308" h="29995" extrusionOk="0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08301" y="1561950"/>
              <a:ext cx="486369" cy="431585"/>
            </a:xfrm>
            <a:custGeom>
              <a:avLst/>
              <a:gdLst/>
              <a:ahLst/>
              <a:cxnLst/>
              <a:rect l="l" t="t" r="r" b="b"/>
              <a:pathLst>
                <a:path w="19715" h="20900" extrusionOk="0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b="1" kern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32"/>
          <p:cNvGrpSpPr/>
          <p:nvPr/>
        </p:nvGrpSpPr>
        <p:grpSpPr>
          <a:xfrm flipH="1">
            <a:off x="8252235" y="1643366"/>
            <a:ext cx="3542605" cy="2268125"/>
            <a:chOff x="608301" y="1561950"/>
            <a:chExt cx="2352769" cy="1371668"/>
          </a:xfrm>
        </p:grpSpPr>
        <p:sp>
          <p:nvSpPr>
            <p:cNvPr id="175" name="Google Shape;175;p32"/>
            <p:cNvSpPr/>
            <p:nvPr/>
          </p:nvSpPr>
          <p:spPr>
            <a:xfrm>
              <a:off x="632875" y="1840375"/>
              <a:ext cx="2328195" cy="1093243"/>
            </a:xfrm>
            <a:custGeom>
              <a:avLst/>
              <a:gdLst/>
              <a:ahLst/>
              <a:cxnLst/>
              <a:rect l="l" t="t" r="r" b="b"/>
              <a:pathLst>
                <a:path w="56308" h="29995" extrusionOk="0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08301" y="1561950"/>
              <a:ext cx="486369" cy="431585"/>
            </a:xfrm>
            <a:custGeom>
              <a:avLst/>
              <a:gdLst/>
              <a:ahLst/>
              <a:cxnLst/>
              <a:rect l="l" t="t" r="r" b="b"/>
              <a:pathLst>
                <a:path w="19715" h="20900" extrusionOk="0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b="1" kern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32"/>
          <p:cNvGrpSpPr/>
          <p:nvPr/>
        </p:nvGrpSpPr>
        <p:grpSpPr>
          <a:xfrm>
            <a:off x="273377" y="4190800"/>
            <a:ext cx="3687418" cy="2596499"/>
            <a:chOff x="608301" y="1561950"/>
            <a:chExt cx="2352769" cy="1371668"/>
          </a:xfrm>
        </p:grpSpPr>
        <p:sp>
          <p:nvSpPr>
            <p:cNvPr id="178" name="Google Shape;178;p32"/>
            <p:cNvSpPr/>
            <p:nvPr/>
          </p:nvSpPr>
          <p:spPr>
            <a:xfrm>
              <a:off x="632875" y="1840375"/>
              <a:ext cx="2328195" cy="1093243"/>
            </a:xfrm>
            <a:custGeom>
              <a:avLst/>
              <a:gdLst/>
              <a:ahLst/>
              <a:cxnLst/>
              <a:rect l="l" t="t" r="r" b="b"/>
              <a:pathLst>
                <a:path w="56308" h="29995" extrusionOk="0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608301" y="1561950"/>
              <a:ext cx="486369" cy="431585"/>
            </a:xfrm>
            <a:custGeom>
              <a:avLst/>
              <a:gdLst/>
              <a:ahLst/>
              <a:cxnLst/>
              <a:rect l="l" t="t" r="r" b="b"/>
              <a:pathLst>
                <a:path w="19715" h="20900" extrusionOk="0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b="1" kern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32"/>
          <p:cNvGrpSpPr/>
          <p:nvPr/>
        </p:nvGrpSpPr>
        <p:grpSpPr>
          <a:xfrm>
            <a:off x="397159" y="1501834"/>
            <a:ext cx="3563636" cy="2409658"/>
            <a:chOff x="608301" y="1561950"/>
            <a:chExt cx="2352769" cy="1371668"/>
          </a:xfrm>
        </p:grpSpPr>
        <p:sp>
          <p:nvSpPr>
            <p:cNvPr id="181" name="Google Shape;181;p32"/>
            <p:cNvSpPr/>
            <p:nvPr/>
          </p:nvSpPr>
          <p:spPr>
            <a:xfrm>
              <a:off x="632875" y="1840375"/>
              <a:ext cx="2328195" cy="1093243"/>
            </a:xfrm>
            <a:custGeom>
              <a:avLst/>
              <a:gdLst/>
              <a:ahLst/>
              <a:cxnLst/>
              <a:rect l="l" t="t" r="r" b="b"/>
              <a:pathLst>
                <a:path w="56308" h="29995" extrusionOk="0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608301" y="1561950"/>
              <a:ext cx="486369" cy="431585"/>
            </a:xfrm>
            <a:custGeom>
              <a:avLst/>
              <a:gdLst/>
              <a:ahLst/>
              <a:cxnLst/>
              <a:rect l="l" t="t" r="r" b="b"/>
              <a:pathLst>
                <a:path w="19715" h="20900" extrusionOk="0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b="1" kern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2133" b="1" ker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3" name="Google Shape;183;p32"/>
          <p:cNvSpPr/>
          <p:nvPr/>
        </p:nvSpPr>
        <p:spPr>
          <a:xfrm>
            <a:off x="1113914" y="2511461"/>
            <a:ext cx="965" cy="28"/>
          </a:xfrm>
          <a:custGeom>
            <a:avLst/>
            <a:gdLst/>
            <a:ahLst/>
            <a:cxnLst/>
            <a:rect l="l" t="t" r="r" b="b"/>
            <a:pathLst>
              <a:path w="34" h="1" extrusionOk="0">
                <a:moveTo>
                  <a:pt x="33" y="0"/>
                </a:moveTo>
                <a:cubicBezTo>
                  <a:pt x="33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2894581" y="562412"/>
            <a:ext cx="642908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BRAINSTORMING</a:t>
            </a:r>
            <a:endParaRPr sz="4000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5" name="Google Shape;185;p32"/>
          <p:cNvGrpSpPr/>
          <p:nvPr/>
        </p:nvGrpSpPr>
        <p:grpSpPr>
          <a:xfrm>
            <a:off x="4743467" y="1713633"/>
            <a:ext cx="2858779" cy="4488960"/>
            <a:chOff x="3557600" y="1285225"/>
            <a:chExt cx="2144084" cy="3366720"/>
          </a:xfrm>
        </p:grpSpPr>
        <p:sp>
          <p:nvSpPr>
            <p:cNvPr id="186" name="Google Shape;186;p32"/>
            <p:cNvSpPr/>
            <p:nvPr/>
          </p:nvSpPr>
          <p:spPr>
            <a:xfrm>
              <a:off x="3777095" y="1644746"/>
              <a:ext cx="1613041" cy="693214"/>
            </a:xfrm>
            <a:custGeom>
              <a:avLst/>
              <a:gdLst/>
              <a:ahLst/>
              <a:cxnLst/>
              <a:rect l="l" t="t" r="r" b="b"/>
              <a:pathLst>
                <a:path w="106877" h="45931" extrusionOk="0">
                  <a:moveTo>
                    <a:pt x="49058" y="0"/>
                  </a:moveTo>
                  <a:cubicBezTo>
                    <a:pt x="46368" y="0"/>
                    <a:pt x="43691" y="224"/>
                    <a:pt x="41030" y="796"/>
                  </a:cubicBezTo>
                  <a:cubicBezTo>
                    <a:pt x="38161" y="1397"/>
                    <a:pt x="35292" y="1897"/>
                    <a:pt x="32557" y="3064"/>
                  </a:cubicBezTo>
                  <a:cubicBezTo>
                    <a:pt x="31023" y="3698"/>
                    <a:pt x="29455" y="4365"/>
                    <a:pt x="27954" y="5099"/>
                  </a:cubicBezTo>
                  <a:cubicBezTo>
                    <a:pt x="24918" y="6534"/>
                    <a:pt x="21849" y="8001"/>
                    <a:pt x="18947" y="9736"/>
                  </a:cubicBezTo>
                  <a:cubicBezTo>
                    <a:pt x="17013" y="10870"/>
                    <a:pt x="15211" y="12138"/>
                    <a:pt x="13644" y="13805"/>
                  </a:cubicBezTo>
                  <a:cubicBezTo>
                    <a:pt x="12343" y="15173"/>
                    <a:pt x="10942" y="16474"/>
                    <a:pt x="9574" y="17842"/>
                  </a:cubicBezTo>
                  <a:cubicBezTo>
                    <a:pt x="8974" y="18475"/>
                    <a:pt x="8407" y="19143"/>
                    <a:pt x="7906" y="19876"/>
                  </a:cubicBezTo>
                  <a:cubicBezTo>
                    <a:pt x="6639" y="21678"/>
                    <a:pt x="5738" y="23646"/>
                    <a:pt x="4771" y="25581"/>
                  </a:cubicBezTo>
                  <a:cubicBezTo>
                    <a:pt x="3970" y="27148"/>
                    <a:pt x="3370" y="28783"/>
                    <a:pt x="2502" y="30284"/>
                  </a:cubicBezTo>
                  <a:cubicBezTo>
                    <a:pt x="1335" y="32252"/>
                    <a:pt x="601" y="34287"/>
                    <a:pt x="468" y="36555"/>
                  </a:cubicBezTo>
                  <a:cubicBezTo>
                    <a:pt x="434" y="36822"/>
                    <a:pt x="367" y="37089"/>
                    <a:pt x="301" y="37356"/>
                  </a:cubicBezTo>
                  <a:cubicBezTo>
                    <a:pt x="201" y="37589"/>
                    <a:pt x="134" y="37856"/>
                    <a:pt x="134" y="38123"/>
                  </a:cubicBezTo>
                  <a:cubicBezTo>
                    <a:pt x="101" y="39224"/>
                    <a:pt x="34" y="40324"/>
                    <a:pt x="1" y="41425"/>
                  </a:cubicBezTo>
                  <a:cubicBezTo>
                    <a:pt x="1" y="41725"/>
                    <a:pt x="101" y="42459"/>
                    <a:pt x="267" y="42726"/>
                  </a:cubicBezTo>
                  <a:cubicBezTo>
                    <a:pt x="668" y="43527"/>
                    <a:pt x="1268" y="44161"/>
                    <a:pt x="2102" y="44527"/>
                  </a:cubicBezTo>
                  <a:cubicBezTo>
                    <a:pt x="2803" y="44861"/>
                    <a:pt x="3503" y="45161"/>
                    <a:pt x="4304" y="45161"/>
                  </a:cubicBezTo>
                  <a:cubicBezTo>
                    <a:pt x="4771" y="45195"/>
                    <a:pt x="5204" y="45328"/>
                    <a:pt x="5671" y="45395"/>
                  </a:cubicBezTo>
                  <a:cubicBezTo>
                    <a:pt x="7380" y="45648"/>
                    <a:pt x="9088" y="45931"/>
                    <a:pt x="10797" y="45931"/>
                  </a:cubicBezTo>
                  <a:cubicBezTo>
                    <a:pt x="10890" y="45931"/>
                    <a:pt x="10982" y="45930"/>
                    <a:pt x="11075" y="45928"/>
                  </a:cubicBezTo>
                  <a:cubicBezTo>
                    <a:pt x="13143" y="45862"/>
                    <a:pt x="15211" y="45662"/>
                    <a:pt x="17280" y="45662"/>
                  </a:cubicBezTo>
                  <a:cubicBezTo>
                    <a:pt x="18467" y="45672"/>
                    <a:pt x="19655" y="45676"/>
                    <a:pt x="20843" y="45676"/>
                  </a:cubicBezTo>
                  <a:cubicBezTo>
                    <a:pt x="23526" y="45676"/>
                    <a:pt x="26209" y="45657"/>
                    <a:pt x="28892" y="45657"/>
                  </a:cubicBezTo>
                  <a:cubicBezTo>
                    <a:pt x="32293" y="45657"/>
                    <a:pt x="35694" y="45688"/>
                    <a:pt x="39095" y="45828"/>
                  </a:cubicBezTo>
                  <a:cubicBezTo>
                    <a:pt x="39789" y="45864"/>
                    <a:pt x="40484" y="45883"/>
                    <a:pt x="41177" y="45883"/>
                  </a:cubicBezTo>
                  <a:cubicBezTo>
                    <a:pt x="42414" y="45883"/>
                    <a:pt x="43647" y="45823"/>
                    <a:pt x="44866" y="45695"/>
                  </a:cubicBezTo>
                  <a:cubicBezTo>
                    <a:pt x="46801" y="45461"/>
                    <a:pt x="48735" y="45195"/>
                    <a:pt x="50703" y="45195"/>
                  </a:cubicBezTo>
                  <a:cubicBezTo>
                    <a:pt x="53372" y="45261"/>
                    <a:pt x="56041" y="45228"/>
                    <a:pt x="58709" y="45295"/>
                  </a:cubicBezTo>
                  <a:cubicBezTo>
                    <a:pt x="58884" y="45297"/>
                    <a:pt x="59060" y="45298"/>
                    <a:pt x="59235" y="45298"/>
                  </a:cubicBezTo>
                  <a:cubicBezTo>
                    <a:pt x="61853" y="45298"/>
                    <a:pt x="64473" y="45092"/>
                    <a:pt x="67117" y="45092"/>
                  </a:cubicBezTo>
                  <a:cubicBezTo>
                    <a:pt x="67294" y="45092"/>
                    <a:pt x="67472" y="45093"/>
                    <a:pt x="67649" y="45095"/>
                  </a:cubicBezTo>
                  <a:cubicBezTo>
                    <a:pt x="71251" y="45161"/>
                    <a:pt x="74854" y="45295"/>
                    <a:pt x="78423" y="45395"/>
                  </a:cubicBezTo>
                  <a:lnTo>
                    <a:pt x="78423" y="45428"/>
                  </a:lnTo>
                  <a:cubicBezTo>
                    <a:pt x="78823" y="45428"/>
                    <a:pt x="79224" y="45443"/>
                    <a:pt x="79614" y="45443"/>
                  </a:cubicBezTo>
                  <a:cubicBezTo>
                    <a:pt x="79809" y="45443"/>
                    <a:pt x="80002" y="45439"/>
                    <a:pt x="80191" y="45428"/>
                  </a:cubicBezTo>
                  <a:cubicBezTo>
                    <a:pt x="82760" y="45195"/>
                    <a:pt x="85361" y="45228"/>
                    <a:pt x="87930" y="45128"/>
                  </a:cubicBezTo>
                  <a:cubicBezTo>
                    <a:pt x="91266" y="44961"/>
                    <a:pt x="94601" y="44994"/>
                    <a:pt x="97937" y="44728"/>
                  </a:cubicBezTo>
                  <a:cubicBezTo>
                    <a:pt x="99038" y="44661"/>
                    <a:pt x="100105" y="44561"/>
                    <a:pt x="101139" y="44060"/>
                  </a:cubicBezTo>
                  <a:cubicBezTo>
                    <a:pt x="102674" y="43260"/>
                    <a:pt x="103908" y="42092"/>
                    <a:pt x="105109" y="40891"/>
                  </a:cubicBezTo>
                  <a:cubicBezTo>
                    <a:pt x="105342" y="40658"/>
                    <a:pt x="105509" y="40424"/>
                    <a:pt x="105609" y="40158"/>
                  </a:cubicBezTo>
                  <a:cubicBezTo>
                    <a:pt x="106043" y="39057"/>
                    <a:pt x="106376" y="37923"/>
                    <a:pt x="106677" y="36789"/>
                  </a:cubicBezTo>
                  <a:cubicBezTo>
                    <a:pt x="106877" y="35988"/>
                    <a:pt x="106777" y="35287"/>
                    <a:pt x="106543" y="34554"/>
                  </a:cubicBezTo>
                  <a:cubicBezTo>
                    <a:pt x="106210" y="33553"/>
                    <a:pt x="105809" y="32619"/>
                    <a:pt x="105543" y="31618"/>
                  </a:cubicBezTo>
                  <a:cubicBezTo>
                    <a:pt x="105442" y="31151"/>
                    <a:pt x="105276" y="30651"/>
                    <a:pt x="104842" y="30351"/>
                  </a:cubicBezTo>
                  <a:cubicBezTo>
                    <a:pt x="104742" y="30284"/>
                    <a:pt x="104642" y="30150"/>
                    <a:pt x="104675" y="30050"/>
                  </a:cubicBezTo>
                  <a:cubicBezTo>
                    <a:pt x="104742" y="29150"/>
                    <a:pt x="103975" y="28716"/>
                    <a:pt x="103574" y="28116"/>
                  </a:cubicBezTo>
                  <a:cubicBezTo>
                    <a:pt x="103508" y="27982"/>
                    <a:pt x="103308" y="27982"/>
                    <a:pt x="103308" y="27782"/>
                  </a:cubicBezTo>
                  <a:cubicBezTo>
                    <a:pt x="103308" y="26881"/>
                    <a:pt x="102674" y="26348"/>
                    <a:pt x="102207" y="25714"/>
                  </a:cubicBezTo>
                  <a:cubicBezTo>
                    <a:pt x="101773" y="25114"/>
                    <a:pt x="101106" y="24713"/>
                    <a:pt x="100739" y="24079"/>
                  </a:cubicBezTo>
                  <a:cubicBezTo>
                    <a:pt x="99238" y="21411"/>
                    <a:pt x="97103" y="19309"/>
                    <a:pt x="94868" y="17275"/>
                  </a:cubicBezTo>
                  <a:cubicBezTo>
                    <a:pt x="92533" y="15173"/>
                    <a:pt x="90031" y="13272"/>
                    <a:pt x="87496" y="11437"/>
                  </a:cubicBezTo>
                  <a:cubicBezTo>
                    <a:pt x="84761" y="9402"/>
                    <a:pt x="81826" y="7701"/>
                    <a:pt x="78623" y="6467"/>
                  </a:cubicBezTo>
                  <a:cubicBezTo>
                    <a:pt x="75588" y="5299"/>
                    <a:pt x="72552" y="4098"/>
                    <a:pt x="69483" y="2931"/>
                  </a:cubicBezTo>
                  <a:cubicBezTo>
                    <a:pt x="66948" y="1930"/>
                    <a:pt x="64313" y="1296"/>
                    <a:pt x="61611" y="896"/>
                  </a:cubicBezTo>
                  <a:cubicBezTo>
                    <a:pt x="58843" y="529"/>
                    <a:pt x="56041" y="362"/>
                    <a:pt x="53239" y="162"/>
                  </a:cubicBezTo>
                  <a:cubicBezTo>
                    <a:pt x="51841" y="60"/>
                    <a:pt x="50448" y="0"/>
                    <a:pt x="49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3789183" y="2410573"/>
              <a:ext cx="1589376" cy="472275"/>
            </a:xfrm>
            <a:custGeom>
              <a:avLst/>
              <a:gdLst/>
              <a:ahLst/>
              <a:cxnLst/>
              <a:rect l="l" t="t" r="r" b="b"/>
              <a:pathLst>
                <a:path w="105309" h="31292" extrusionOk="0">
                  <a:moveTo>
                    <a:pt x="43117" y="0"/>
                  </a:moveTo>
                  <a:cubicBezTo>
                    <a:pt x="39177" y="0"/>
                    <a:pt x="35238" y="65"/>
                    <a:pt x="31289" y="255"/>
                  </a:cubicBezTo>
                  <a:cubicBezTo>
                    <a:pt x="30843" y="275"/>
                    <a:pt x="30397" y="280"/>
                    <a:pt x="29951" y="280"/>
                  </a:cubicBezTo>
                  <a:cubicBezTo>
                    <a:pt x="29479" y="280"/>
                    <a:pt x="29006" y="274"/>
                    <a:pt x="28533" y="274"/>
                  </a:cubicBezTo>
                  <a:cubicBezTo>
                    <a:pt x="27951" y="274"/>
                    <a:pt x="27368" y="283"/>
                    <a:pt x="26786" y="321"/>
                  </a:cubicBezTo>
                  <a:cubicBezTo>
                    <a:pt x="24418" y="455"/>
                    <a:pt x="22049" y="588"/>
                    <a:pt x="19714" y="722"/>
                  </a:cubicBezTo>
                  <a:cubicBezTo>
                    <a:pt x="19239" y="759"/>
                    <a:pt x="18768" y="778"/>
                    <a:pt x="18300" y="778"/>
                  </a:cubicBezTo>
                  <a:cubicBezTo>
                    <a:pt x="17521" y="778"/>
                    <a:pt x="16750" y="726"/>
                    <a:pt x="15978" y="622"/>
                  </a:cubicBezTo>
                  <a:cubicBezTo>
                    <a:pt x="15779" y="596"/>
                    <a:pt x="15580" y="585"/>
                    <a:pt x="15382" y="585"/>
                  </a:cubicBezTo>
                  <a:cubicBezTo>
                    <a:pt x="14556" y="585"/>
                    <a:pt x="13744" y="774"/>
                    <a:pt x="12909" y="855"/>
                  </a:cubicBezTo>
                  <a:cubicBezTo>
                    <a:pt x="11542" y="955"/>
                    <a:pt x="10141" y="955"/>
                    <a:pt x="8806" y="1356"/>
                  </a:cubicBezTo>
                  <a:cubicBezTo>
                    <a:pt x="8751" y="1367"/>
                    <a:pt x="8695" y="1370"/>
                    <a:pt x="8638" y="1370"/>
                  </a:cubicBezTo>
                  <a:cubicBezTo>
                    <a:pt x="8525" y="1370"/>
                    <a:pt x="8406" y="1356"/>
                    <a:pt x="8273" y="1356"/>
                  </a:cubicBezTo>
                  <a:cubicBezTo>
                    <a:pt x="7105" y="1389"/>
                    <a:pt x="5904" y="1489"/>
                    <a:pt x="4737" y="1656"/>
                  </a:cubicBezTo>
                  <a:cubicBezTo>
                    <a:pt x="4299" y="1687"/>
                    <a:pt x="4096" y="2129"/>
                    <a:pt x="3715" y="2129"/>
                  </a:cubicBezTo>
                  <a:cubicBezTo>
                    <a:pt x="3689" y="2129"/>
                    <a:pt x="3663" y="2127"/>
                    <a:pt x="3636" y="2123"/>
                  </a:cubicBezTo>
                  <a:cubicBezTo>
                    <a:pt x="3609" y="2120"/>
                    <a:pt x="3583" y="2119"/>
                    <a:pt x="3557" y="2119"/>
                  </a:cubicBezTo>
                  <a:cubicBezTo>
                    <a:pt x="3239" y="2119"/>
                    <a:pt x="3052" y="2307"/>
                    <a:pt x="2835" y="2523"/>
                  </a:cubicBezTo>
                  <a:cubicBezTo>
                    <a:pt x="2735" y="2623"/>
                    <a:pt x="2602" y="2723"/>
                    <a:pt x="2502" y="2790"/>
                  </a:cubicBezTo>
                  <a:cubicBezTo>
                    <a:pt x="1768" y="3057"/>
                    <a:pt x="1368" y="3691"/>
                    <a:pt x="801" y="4124"/>
                  </a:cubicBezTo>
                  <a:cubicBezTo>
                    <a:pt x="601" y="4291"/>
                    <a:pt x="500" y="4558"/>
                    <a:pt x="467" y="4758"/>
                  </a:cubicBezTo>
                  <a:cubicBezTo>
                    <a:pt x="300" y="5358"/>
                    <a:pt x="100" y="5959"/>
                    <a:pt x="100" y="6559"/>
                  </a:cubicBezTo>
                  <a:cubicBezTo>
                    <a:pt x="0" y="8727"/>
                    <a:pt x="33" y="10862"/>
                    <a:pt x="367" y="12997"/>
                  </a:cubicBezTo>
                  <a:cubicBezTo>
                    <a:pt x="701" y="15299"/>
                    <a:pt x="1301" y="17500"/>
                    <a:pt x="1735" y="19769"/>
                  </a:cubicBezTo>
                  <a:cubicBezTo>
                    <a:pt x="2102" y="21737"/>
                    <a:pt x="2902" y="23538"/>
                    <a:pt x="4136" y="25106"/>
                  </a:cubicBezTo>
                  <a:cubicBezTo>
                    <a:pt x="4603" y="25740"/>
                    <a:pt x="5104" y="26373"/>
                    <a:pt x="5271" y="27174"/>
                  </a:cubicBezTo>
                  <a:cubicBezTo>
                    <a:pt x="5404" y="27641"/>
                    <a:pt x="5804" y="27975"/>
                    <a:pt x="6138" y="28275"/>
                  </a:cubicBezTo>
                  <a:cubicBezTo>
                    <a:pt x="6230" y="28182"/>
                    <a:pt x="6304" y="28147"/>
                    <a:pt x="6367" y="28147"/>
                  </a:cubicBezTo>
                  <a:cubicBezTo>
                    <a:pt x="6509" y="28147"/>
                    <a:pt x="6600" y="28326"/>
                    <a:pt x="6738" y="28442"/>
                  </a:cubicBezTo>
                  <a:cubicBezTo>
                    <a:pt x="6949" y="28622"/>
                    <a:pt x="6969" y="29128"/>
                    <a:pt x="7216" y="29128"/>
                  </a:cubicBezTo>
                  <a:cubicBezTo>
                    <a:pt x="7243" y="29128"/>
                    <a:pt x="7272" y="29122"/>
                    <a:pt x="7305" y="29109"/>
                  </a:cubicBezTo>
                  <a:cubicBezTo>
                    <a:pt x="7373" y="29086"/>
                    <a:pt x="7432" y="29076"/>
                    <a:pt x="7484" y="29076"/>
                  </a:cubicBezTo>
                  <a:cubicBezTo>
                    <a:pt x="7820" y="29076"/>
                    <a:pt x="7884" y="29476"/>
                    <a:pt x="8173" y="29476"/>
                  </a:cubicBezTo>
                  <a:cubicBezTo>
                    <a:pt x="8740" y="29542"/>
                    <a:pt x="9340" y="29676"/>
                    <a:pt x="9907" y="29676"/>
                  </a:cubicBezTo>
                  <a:cubicBezTo>
                    <a:pt x="11208" y="29676"/>
                    <a:pt x="12476" y="29776"/>
                    <a:pt x="13777" y="30043"/>
                  </a:cubicBezTo>
                  <a:cubicBezTo>
                    <a:pt x="16645" y="30677"/>
                    <a:pt x="19581" y="30543"/>
                    <a:pt x="22516" y="30677"/>
                  </a:cubicBezTo>
                  <a:cubicBezTo>
                    <a:pt x="23091" y="30714"/>
                    <a:pt x="23669" y="30727"/>
                    <a:pt x="24248" y="30727"/>
                  </a:cubicBezTo>
                  <a:cubicBezTo>
                    <a:pt x="25753" y="30727"/>
                    <a:pt x="27270" y="30634"/>
                    <a:pt x="28787" y="30610"/>
                  </a:cubicBezTo>
                  <a:cubicBezTo>
                    <a:pt x="31461" y="30567"/>
                    <a:pt x="34134" y="30536"/>
                    <a:pt x="36805" y="30536"/>
                  </a:cubicBezTo>
                  <a:cubicBezTo>
                    <a:pt x="40366" y="30536"/>
                    <a:pt x="43922" y="30591"/>
                    <a:pt x="47467" y="30743"/>
                  </a:cubicBezTo>
                  <a:cubicBezTo>
                    <a:pt x="51070" y="30910"/>
                    <a:pt x="54672" y="31110"/>
                    <a:pt x="58275" y="31210"/>
                  </a:cubicBezTo>
                  <a:cubicBezTo>
                    <a:pt x="59165" y="31232"/>
                    <a:pt x="60058" y="31240"/>
                    <a:pt x="60952" y="31240"/>
                  </a:cubicBezTo>
                  <a:cubicBezTo>
                    <a:pt x="62741" y="31240"/>
                    <a:pt x="64535" y="31210"/>
                    <a:pt x="66314" y="31210"/>
                  </a:cubicBezTo>
                  <a:cubicBezTo>
                    <a:pt x="66314" y="31244"/>
                    <a:pt x="66314" y="31277"/>
                    <a:pt x="66314" y="31277"/>
                  </a:cubicBezTo>
                  <a:cubicBezTo>
                    <a:pt x="69427" y="31277"/>
                    <a:pt x="72541" y="31292"/>
                    <a:pt x="75644" y="31292"/>
                  </a:cubicBezTo>
                  <a:cubicBezTo>
                    <a:pt x="77196" y="31292"/>
                    <a:pt x="78745" y="31288"/>
                    <a:pt x="80291" y="31277"/>
                  </a:cubicBezTo>
                  <a:cubicBezTo>
                    <a:pt x="81959" y="31277"/>
                    <a:pt x="83626" y="31277"/>
                    <a:pt x="85228" y="30877"/>
                  </a:cubicBezTo>
                  <a:cubicBezTo>
                    <a:pt x="86228" y="30643"/>
                    <a:pt x="87262" y="30510"/>
                    <a:pt x="88263" y="30343"/>
                  </a:cubicBezTo>
                  <a:cubicBezTo>
                    <a:pt x="89964" y="30043"/>
                    <a:pt x="91732" y="30009"/>
                    <a:pt x="93367" y="29476"/>
                  </a:cubicBezTo>
                  <a:cubicBezTo>
                    <a:pt x="94001" y="29309"/>
                    <a:pt x="94601" y="29175"/>
                    <a:pt x="95168" y="28809"/>
                  </a:cubicBezTo>
                  <a:cubicBezTo>
                    <a:pt x="95502" y="28575"/>
                    <a:pt x="95902" y="28208"/>
                    <a:pt x="96302" y="28175"/>
                  </a:cubicBezTo>
                  <a:cubicBezTo>
                    <a:pt x="96903" y="28108"/>
                    <a:pt x="97203" y="27741"/>
                    <a:pt x="97536" y="27341"/>
                  </a:cubicBezTo>
                  <a:cubicBezTo>
                    <a:pt x="97703" y="27141"/>
                    <a:pt x="97903" y="26940"/>
                    <a:pt x="98103" y="26774"/>
                  </a:cubicBezTo>
                  <a:cubicBezTo>
                    <a:pt x="99538" y="25606"/>
                    <a:pt x="100605" y="24138"/>
                    <a:pt x="101439" y="22471"/>
                  </a:cubicBezTo>
                  <a:cubicBezTo>
                    <a:pt x="102306" y="20703"/>
                    <a:pt x="103140" y="18901"/>
                    <a:pt x="103974" y="17100"/>
                  </a:cubicBezTo>
                  <a:cubicBezTo>
                    <a:pt x="104241" y="16533"/>
                    <a:pt x="104508" y="15933"/>
                    <a:pt x="104608" y="15299"/>
                  </a:cubicBezTo>
                  <a:cubicBezTo>
                    <a:pt x="105042" y="12997"/>
                    <a:pt x="105309" y="10696"/>
                    <a:pt x="105142" y="8361"/>
                  </a:cubicBezTo>
                  <a:cubicBezTo>
                    <a:pt x="105108" y="7660"/>
                    <a:pt x="105042" y="6993"/>
                    <a:pt x="104842" y="6326"/>
                  </a:cubicBezTo>
                  <a:cubicBezTo>
                    <a:pt x="104675" y="5759"/>
                    <a:pt x="104508" y="5125"/>
                    <a:pt x="104074" y="4658"/>
                  </a:cubicBezTo>
                  <a:cubicBezTo>
                    <a:pt x="103674" y="4191"/>
                    <a:pt x="103641" y="3490"/>
                    <a:pt x="103040" y="3157"/>
                  </a:cubicBezTo>
                  <a:cubicBezTo>
                    <a:pt x="102940" y="3123"/>
                    <a:pt x="102874" y="2957"/>
                    <a:pt x="102874" y="2857"/>
                  </a:cubicBezTo>
                  <a:cubicBezTo>
                    <a:pt x="102607" y="1489"/>
                    <a:pt x="101372" y="1189"/>
                    <a:pt x="100372" y="955"/>
                  </a:cubicBezTo>
                  <a:cubicBezTo>
                    <a:pt x="99304" y="722"/>
                    <a:pt x="98137" y="622"/>
                    <a:pt x="96969" y="622"/>
                  </a:cubicBezTo>
                  <a:cubicBezTo>
                    <a:pt x="94468" y="605"/>
                    <a:pt x="91974" y="572"/>
                    <a:pt x="89481" y="572"/>
                  </a:cubicBezTo>
                  <a:cubicBezTo>
                    <a:pt x="86987" y="572"/>
                    <a:pt x="84494" y="605"/>
                    <a:pt x="81992" y="722"/>
                  </a:cubicBezTo>
                  <a:cubicBezTo>
                    <a:pt x="80259" y="792"/>
                    <a:pt x="78527" y="821"/>
                    <a:pt x="76794" y="821"/>
                  </a:cubicBezTo>
                  <a:cubicBezTo>
                    <a:pt x="73556" y="821"/>
                    <a:pt x="70319" y="719"/>
                    <a:pt x="67081" y="588"/>
                  </a:cubicBezTo>
                  <a:cubicBezTo>
                    <a:pt x="65981" y="555"/>
                    <a:pt x="64846" y="555"/>
                    <a:pt x="63712" y="522"/>
                  </a:cubicBezTo>
                  <a:cubicBezTo>
                    <a:pt x="60543" y="388"/>
                    <a:pt x="57341" y="188"/>
                    <a:pt x="54172" y="121"/>
                  </a:cubicBezTo>
                  <a:cubicBezTo>
                    <a:pt x="50482" y="57"/>
                    <a:pt x="46800" y="0"/>
                    <a:pt x="43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3961849" y="2949236"/>
              <a:ext cx="1215837" cy="381810"/>
            </a:xfrm>
            <a:custGeom>
              <a:avLst/>
              <a:gdLst/>
              <a:ahLst/>
              <a:cxnLst/>
              <a:rect l="l" t="t" r="r" b="b"/>
              <a:pathLst>
                <a:path w="80559" h="25298" extrusionOk="0">
                  <a:moveTo>
                    <a:pt x="8890" y="1"/>
                  </a:moveTo>
                  <a:cubicBezTo>
                    <a:pt x="8404" y="1"/>
                    <a:pt x="7919" y="42"/>
                    <a:pt x="7439" y="155"/>
                  </a:cubicBezTo>
                  <a:cubicBezTo>
                    <a:pt x="6526" y="390"/>
                    <a:pt x="5640" y="600"/>
                    <a:pt x="4733" y="600"/>
                  </a:cubicBezTo>
                  <a:cubicBezTo>
                    <a:pt x="4612" y="600"/>
                    <a:pt x="4492" y="596"/>
                    <a:pt x="4370" y="589"/>
                  </a:cubicBezTo>
                  <a:cubicBezTo>
                    <a:pt x="4299" y="580"/>
                    <a:pt x="4227" y="575"/>
                    <a:pt x="4156" y="575"/>
                  </a:cubicBezTo>
                  <a:cubicBezTo>
                    <a:pt x="3961" y="575"/>
                    <a:pt x="3765" y="606"/>
                    <a:pt x="3570" y="655"/>
                  </a:cubicBezTo>
                  <a:cubicBezTo>
                    <a:pt x="2035" y="989"/>
                    <a:pt x="968" y="1856"/>
                    <a:pt x="534" y="3391"/>
                  </a:cubicBezTo>
                  <a:cubicBezTo>
                    <a:pt x="368" y="3924"/>
                    <a:pt x="267" y="4491"/>
                    <a:pt x="201" y="5025"/>
                  </a:cubicBezTo>
                  <a:cubicBezTo>
                    <a:pt x="101" y="6259"/>
                    <a:pt x="1" y="7460"/>
                    <a:pt x="434" y="8628"/>
                  </a:cubicBezTo>
                  <a:cubicBezTo>
                    <a:pt x="768" y="9595"/>
                    <a:pt x="1168" y="10496"/>
                    <a:pt x="1668" y="11363"/>
                  </a:cubicBezTo>
                  <a:cubicBezTo>
                    <a:pt x="2602" y="12997"/>
                    <a:pt x="3703" y="14498"/>
                    <a:pt x="4470" y="16200"/>
                  </a:cubicBezTo>
                  <a:cubicBezTo>
                    <a:pt x="5238" y="17834"/>
                    <a:pt x="6038" y="19435"/>
                    <a:pt x="7039" y="20936"/>
                  </a:cubicBezTo>
                  <a:cubicBezTo>
                    <a:pt x="7239" y="21237"/>
                    <a:pt x="7406" y="21570"/>
                    <a:pt x="7439" y="21937"/>
                  </a:cubicBezTo>
                  <a:cubicBezTo>
                    <a:pt x="7506" y="22571"/>
                    <a:pt x="7906" y="22904"/>
                    <a:pt x="8440" y="23171"/>
                  </a:cubicBezTo>
                  <a:cubicBezTo>
                    <a:pt x="9541" y="23738"/>
                    <a:pt x="10742" y="24139"/>
                    <a:pt x="11942" y="24339"/>
                  </a:cubicBezTo>
                  <a:cubicBezTo>
                    <a:pt x="13710" y="24639"/>
                    <a:pt x="15545" y="24639"/>
                    <a:pt x="17346" y="24672"/>
                  </a:cubicBezTo>
                  <a:cubicBezTo>
                    <a:pt x="17574" y="24678"/>
                    <a:pt x="17803" y="24680"/>
                    <a:pt x="18033" y="24680"/>
                  </a:cubicBezTo>
                  <a:cubicBezTo>
                    <a:pt x="18492" y="24680"/>
                    <a:pt x="18953" y="24672"/>
                    <a:pt x="19414" y="24672"/>
                  </a:cubicBezTo>
                  <a:cubicBezTo>
                    <a:pt x="20107" y="24672"/>
                    <a:pt x="20799" y="24689"/>
                    <a:pt x="21483" y="24772"/>
                  </a:cubicBezTo>
                  <a:cubicBezTo>
                    <a:pt x="22850" y="24906"/>
                    <a:pt x="24218" y="25006"/>
                    <a:pt x="25552" y="25039"/>
                  </a:cubicBezTo>
                  <a:cubicBezTo>
                    <a:pt x="27747" y="25067"/>
                    <a:pt x="29942" y="25262"/>
                    <a:pt x="32137" y="25262"/>
                  </a:cubicBezTo>
                  <a:cubicBezTo>
                    <a:pt x="32544" y="25262"/>
                    <a:pt x="32951" y="25255"/>
                    <a:pt x="33358" y="25239"/>
                  </a:cubicBezTo>
                  <a:cubicBezTo>
                    <a:pt x="34258" y="25206"/>
                    <a:pt x="35192" y="25139"/>
                    <a:pt x="36093" y="25106"/>
                  </a:cubicBezTo>
                  <a:cubicBezTo>
                    <a:pt x="37403" y="25068"/>
                    <a:pt x="38701" y="25029"/>
                    <a:pt x="39995" y="25029"/>
                  </a:cubicBezTo>
                  <a:cubicBezTo>
                    <a:pt x="40942" y="25029"/>
                    <a:pt x="41887" y="25050"/>
                    <a:pt x="42831" y="25106"/>
                  </a:cubicBezTo>
                  <a:cubicBezTo>
                    <a:pt x="43657" y="25134"/>
                    <a:pt x="44484" y="25298"/>
                    <a:pt x="45329" y="25298"/>
                  </a:cubicBezTo>
                  <a:cubicBezTo>
                    <a:pt x="45507" y="25298"/>
                    <a:pt x="45686" y="25290"/>
                    <a:pt x="45867" y="25273"/>
                  </a:cubicBezTo>
                  <a:cubicBezTo>
                    <a:pt x="48936" y="25006"/>
                    <a:pt x="52071" y="25106"/>
                    <a:pt x="55173" y="24939"/>
                  </a:cubicBezTo>
                  <a:cubicBezTo>
                    <a:pt x="58075" y="24772"/>
                    <a:pt x="60977" y="24806"/>
                    <a:pt x="63880" y="24639"/>
                  </a:cubicBezTo>
                  <a:cubicBezTo>
                    <a:pt x="65547" y="24572"/>
                    <a:pt x="67249" y="24639"/>
                    <a:pt x="68916" y="24372"/>
                  </a:cubicBezTo>
                  <a:cubicBezTo>
                    <a:pt x="71318" y="24005"/>
                    <a:pt x="73620" y="23438"/>
                    <a:pt x="75221" y="21370"/>
                  </a:cubicBezTo>
                  <a:cubicBezTo>
                    <a:pt x="75388" y="21137"/>
                    <a:pt x="75621" y="20970"/>
                    <a:pt x="75821" y="20736"/>
                  </a:cubicBezTo>
                  <a:cubicBezTo>
                    <a:pt x="76022" y="20469"/>
                    <a:pt x="76255" y="20236"/>
                    <a:pt x="76388" y="19936"/>
                  </a:cubicBezTo>
                  <a:cubicBezTo>
                    <a:pt x="76889" y="18568"/>
                    <a:pt x="77523" y="17200"/>
                    <a:pt x="77856" y="15799"/>
                  </a:cubicBezTo>
                  <a:cubicBezTo>
                    <a:pt x="78223" y="14332"/>
                    <a:pt x="78757" y="12964"/>
                    <a:pt x="79391" y="11630"/>
                  </a:cubicBezTo>
                  <a:cubicBezTo>
                    <a:pt x="79991" y="10362"/>
                    <a:pt x="80358" y="8995"/>
                    <a:pt x="80458" y="7560"/>
                  </a:cubicBezTo>
                  <a:cubicBezTo>
                    <a:pt x="80558" y="6459"/>
                    <a:pt x="80425" y="5392"/>
                    <a:pt x="80425" y="4325"/>
                  </a:cubicBezTo>
                  <a:cubicBezTo>
                    <a:pt x="80425" y="4058"/>
                    <a:pt x="80525" y="3591"/>
                    <a:pt x="79991" y="3491"/>
                  </a:cubicBezTo>
                  <a:cubicBezTo>
                    <a:pt x="79858" y="3457"/>
                    <a:pt x="79958" y="3290"/>
                    <a:pt x="80058" y="3224"/>
                  </a:cubicBezTo>
                  <a:cubicBezTo>
                    <a:pt x="80124" y="3157"/>
                    <a:pt x="80225" y="3090"/>
                    <a:pt x="80124" y="3024"/>
                  </a:cubicBezTo>
                  <a:cubicBezTo>
                    <a:pt x="79624" y="2623"/>
                    <a:pt x="79357" y="1856"/>
                    <a:pt x="78590" y="1856"/>
                  </a:cubicBezTo>
                  <a:cubicBezTo>
                    <a:pt x="78068" y="1856"/>
                    <a:pt x="77722" y="1352"/>
                    <a:pt x="77224" y="1352"/>
                  </a:cubicBezTo>
                  <a:cubicBezTo>
                    <a:pt x="77150" y="1352"/>
                    <a:pt x="77072" y="1363"/>
                    <a:pt x="76989" y="1389"/>
                  </a:cubicBezTo>
                  <a:cubicBezTo>
                    <a:pt x="76956" y="1389"/>
                    <a:pt x="76855" y="1189"/>
                    <a:pt x="76755" y="1156"/>
                  </a:cubicBezTo>
                  <a:cubicBezTo>
                    <a:pt x="76669" y="1098"/>
                    <a:pt x="76533" y="1016"/>
                    <a:pt x="76476" y="1016"/>
                  </a:cubicBezTo>
                  <a:cubicBezTo>
                    <a:pt x="76467" y="1016"/>
                    <a:pt x="76460" y="1018"/>
                    <a:pt x="76455" y="1022"/>
                  </a:cubicBezTo>
                  <a:cubicBezTo>
                    <a:pt x="76217" y="1204"/>
                    <a:pt x="75968" y="1257"/>
                    <a:pt x="75714" y="1257"/>
                  </a:cubicBezTo>
                  <a:cubicBezTo>
                    <a:pt x="75362" y="1257"/>
                    <a:pt x="75003" y="1156"/>
                    <a:pt x="74654" y="1156"/>
                  </a:cubicBezTo>
                  <a:cubicBezTo>
                    <a:pt x="74081" y="1150"/>
                    <a:pt x="73507" y="1148"/>
                    <a:pt x="72933" y="1148"/>
                  </a:cubicBezTo>
                  <a:cubicBezTo>
                    <a:pt x="69796" y="1148"/>
                    <a:pt x="66642" y="1230"/>
                    <a:pt x="63513" y="1456"/>
                  </a:cubicBezTo>
                  <a:cubicBezTo>
                    <a:pt x="63202" y="1492"/>
                    <a:pt x="62890" y="1519"/>
                    <a:pt x="62585" y="1519"/>
                  </a:cubicBezTo>
                  <a:cubicBezTo>
                    <a:pt x="62333" y="1519"/>
                    <a:pt x="62086" y="1501"/>
                    <a:pt x="61845" y="1456"/>
                  </a:cubicBezTo>
                  <a:cubicBezTo>
                    <a:pt x="60969" y="1306"/>
                    <a:pt x="60112" y="1287"/>
                    <a:pt x="59246" y="1287"/>
                  </a:cubicBezTo>
                  <a:cubicBezTo>
                    <a:pt x="58957" y="1287"/>
                    <a:pt x="58667" y="1289"/>
                    <a:pt x="58376" y="1289"/>
                  </a:cubicBezTo>
                  <a:cubicBezTo>
                    <a:pt x="56727" y="1276"/>
                    <a:pt x="55078" y="1272"/>
                    <a:pt x="53428" y="1272"/>
                  </a:cubicBezTo>
                  <a:cubicBezTo>
                    <a:pt x="50458" y="1272"/>
                    <a:pt x="47487" y="1285"/>
                    <a:pt x="44514" y="1285"/>
                  </a:cubicBezTo>
                  <a:cubicBezTo>
                    <a:pt x="40622" y="1285"/>
                    <a:pt x="36727" y="1262"/>
                    <a:pt x="32824" y="1156"/>
                  </a:cubicBezTo>
                  <a:cubicBezTo>
                    <a:pt x="30422" y="1089"/>
                    <a:pt x="27987" y="1122"/>
                    <a:pt x="25552" y="1022"/>
                  </a:cubicBezTo>
                  <a:cubicBezTo>
                    <a:pt x="25042" y="991"/>
                    <a:pt x="24525" y="968"/>
                    <a:pt x="24007" y="968"/>
                  </a:cubicBezTo>
                  <a:cubicBezTo>
                    <a:pt x="23408" y="968"/>
                    <a:pt x="22807" y="999"/>
                    <a:pt x="22216" y="1089"/>
                  </a:cubicBezTo>
                  <a:cubicBezTo>
                    <a:pt x="21719" y="1154"/>
                    <a:pt x="21222" y="1194"/>
                    <a:pt x="20731" y="1194"/>
                  </a:cubicBezTo>
                  <a:cubicBezTo>
                    <a:pt x="19970" y="1194"/>
                    <a:pt x="19223" y="1099"/>
                    <a:pt x="18514" y="855"/>
                  </a:cubicBezTo>
                  <a:cubicBezTo>
                    <a:pt x="17546" y="522"/>
                    <a:pt x="16546" y="455"/>
                    <a:pt x="15545" y="455"/>
                  </a:cubicBezTo>
                  <a:cubicBezTo>
                    <a:pt x="13977" y="422"/>
                    <a:pt x="12443" y="355"/>
                    <a:pt x="10875" y="155"/>
                  </a:cubicBezTo>
                  <a:cubicBezTo>
                    <a:pt x="10220" y="78"/>
                    <a:pt x="9554" y="1"/>
                    <a:pt x="8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4140068" y="3421615"/>
              <a:ext cx="883545" cy="450753"/>
            </a:xfrm>
            <a:custGeom>
              <a:avLst/>
              <a:gdLst/>
              <a:ahLst/>
              <a:cxnLst/>
              <a:rect l="l" t="t" r="r" b="b"/>
              <a:pathLst>
                <a:path w="58542" h="29866" extrusionOk="0">
                  <a:moveTo>
                    <a:pt x="54947" y="0"/>
                  </a:moveTo>
                  <a:cubicBezTo>
                    <a:pt x="54889" y="0"/>
                    <a:pt x="54831" y="4"/>
                    <a:pt x="54772" y="11"/>
                  </a:cubicBezTo>
                  <a:cubicBezTo>
                    <a:pt x="54105" y="144"/>
                    <a:pt x="53438" y="244"/>
                    <a:pt x="52771" y="244"/>
                  </a:cubicBezTo>
                  <a:cubicBezTo>
                    <a:pt x="51937" y="277"/>
                    <a:pt x="51137" y="478"/>
                    <a:pt x="50303" y="511"/>
                  </a:cubicBezTo>
                  <a:cubicBezTo>
                    <a:pt x="47801" y="578"/>
                    <a:pt x="45332" y="1111"/>
                    <a:pt x="42864" y="1512"/>
                  </a:cubicBezTo>
                  <a:cubicBezTo>
                    <a:pt x="40828" y="1830"/>
                    <a:pt x="38823" y="2148"/>
                    <a:pt x="36762" y="2148"/>
                  </a:cubicBezTo>
                  <a:cubicBezTo>
                    <a:pt x="36661" y="2148"/>
                    <a:pt x="36560" y="2147"/>
                    <a:pt x="36459" y="2145"/>
                  </a:cubicBezTo>
                  <a:cubicBezTo>
                    <a:pt x="35570" y="2134"/>
                    <a:pt x="34680" y="2131"/>
                    <a:pt x="33791" y="2131"/>
                  </a:cubicBezTo>
                  <a:cubicBezTo>
                    <a:pt x="32012" y="2131"/>
                    <a:pt x="30233" y="2145"/>
                    <a:pt x="28454" y="2145"/>
                  </a:cubicBezTo>
                  <a:cubicBezTo>
                    <a:pt x="28220" y="2145"/>
                    <a:pt x="27987" y="2179"/>
                    <a:pt x="27753" y="2179"/>
                  </a:cubicBezTo>
                  <a:cubicBezTo>
                    <a:pt x="26151" y="2258"/>
                    <a:pt x="24570" y="2419"/>
                    <a:pt x="22960" y="2419"/>
                  </a:cubicBezTo>
                  <a:cubicBezTo>
                    <a:pt x="22525" y="2419"/>
                    <a:pt x="22089" y="2407"/>
                    <a:pt x="21649" y="2379"/>
                  </a:cubicBezTo>
                  <a:cubicBezTo>
                    <a:pt x="18313" y="2145"/>
                    <a:pt x="15011" y="2079"/>
                    <a:pt x="11675" y="1979"/>
                  </a:cubicBezTo>
                  <a:cubicBezTo>
                    <a:pt x="11031" y="1957"/>
                    <a:pt x="10390" y="1946"/>
                    <a:pt x="9751" y="1946"/>
                  </a:cubicBezTo>
                  <a:cubicBezTo>
                    <a:pt x="8373" y="1946"/>
                    <a:pt x="7005" y="1998"/>
                    <a:pt x="5637" y="2112"/>
                  </a:cubicBezTo>
                  <a:cubicBezTo>
                    <a:pt x="4670" y="2179"/>
                    <a:pt x="3769" y="2112"/>
                    <a:pt x="2769" y="2446"/>
                  </a:cubicBezTo>
                  <a:cubicBezTo>
                    <a:pt x="1668" y="2813"/>
                    <a:pt x="967" y="3513"/>
                    <a:pt x="300" y="4314"/>
                  </a:cubicBezTo>
                  <a:cubicBezTo>
                    <a:pt x="100" y="4580"/>
                    <a:pt x="0" y="4914"/>
                    <a:pt x="400" y="5148"/>
                  </a:cubicBezTo>
                  <a:cubicBezTo>
                    <a:pt x="701" y="5348"/>
                    <a:pt x="567" y="5615"/>
                    <a:pt x="500" y="5848"/>
                  </a:cubicBezTo>
                  <a:cubicBezTo>
                    <a:pt x="234" y="6882"/>
                    <a:pt x="167" y="7916"/>
                    <a:pt x="400" y="8984"/>
                  </a:cubicBezTo>
                  <a:cubicBezTo>
                    <a:pt x="1001" y="11452"/>
                    <a:pt x="1468" y="13954"/>
                    <a:pt x="2035" y="16422"/>
                  </a:cubicBezTo>
                  <a:cubicBezTo>
                    <a:pt x="2335" y="17757"/>
                    <a:pt x="2602" y="19091"/>
                    <a:pt x="3202" y="20325"/>
                  </a:cubicBezTo>
                  <a:cubicBezTo>
                    <a:pt x="4236" y="22493"/>
                    <a:pt x="5337" y="24595"/>
                    <a:pt x="6872" y="26463"/>
                  </a:cubicBezTo>
                  <a:cubicBezTo>
                    <a:pt x="7205" y="26863"/>
                    <a:pt x="7572" y="27163"/>
                    <a:pt x="8039" y="27363"/>
                  </a:cubicBezTo>
                  <a:cubicBezTo>
                    <a:pt x="9807" y="28064"/>
                    <a:pt x="11675" y="28431"/>
                    <a:pt x="13543" y="28564"/>
                  </a:cubicBezTo>
                  <a:cubicBezTo>
                    <a:pt x="14944" y="28664"/>
                    <a:pt x="16312" y="28898"/>
                    <a:pt x="17679" y="29031"/>
                  </a:cubicBezTo>
                  <a:cubicBezTo>
                    <a:pt x="19110" y="29190"/>
                    <a:pt x="20510" y="29501"/>
                    <a:pt x="21937" y="29501"/>
                  </a:cubicBezTo>
                  <a:cubicBezTo>
                    <a:pt x="22008" y="29501"/>
                    <a:pt x="22079" y="29500"/>
                    <a:pt x="22149" y="29498"/>
                  </a:cubicBezTo>
                  <a:cubicBezTo>
                    <a:pt x="22495" y="29484"/>
                    <a:pt x="22840" y="29476"/>
                    <a:pt x="23185" y="29476"/>
                  </a:cubicBezTo>
                  <a:cubicBezTo>
                    <a:pt x="23674" y="29476"/>
                    <a:pt x="24162" y="29493"/>
                    <a:pt x="24651" y="29532"/>
                  </a:cubicBezTo>
                  <a:cubicBezTo>
                    <a:pt x="26419" y="29665"/>
                    <a:pt x="28187" y="29865"/>
                    <a:pt x="29955" y="29865"/>
                  </a:cubicBezTo>
                  <a:cubicBezTo>
                    <a:pt x="31356" y="29832"/>
                    <a:pt x="32757" y="29532"/>
                    <a:pt x="34158" y="29532"/>
                  </a:cubicBezTo>
                  <a:cubicBezTo>
                    <a:pt x="36393" y="29498"/>
                    <a:pt x="38594" y="29165"/>
                    <a:pt x="40796" y="29065"/>
                  </a:cubicBezTo>
                  <a:cubicBezTo>
                    <a:pt x="41730" y="29031"/>
                    <a:pt x="42697" y="29098"/>
                    <a:pt x="43598" y="28764"/>
                  </a:cubicBezTo>
                  <a:cubicBezTo>
                    <a:pt x="44532" y="28431"/>
                    <a:pt x="45533" y="28231"/>
                    <a:pt x="46467" y="27930"/>
                  </a:cubicBezTo>
                  <a:cubicBezTo>
                    <a:pt x="46900" y="27764"/>
                    <a:pt x="47334" y="27897"/>
                    <a:pt x="47767" y="27764"/>
                  </a:cubicBezTo>
                  <a:cubicBezTo>
                    <a:pt x="48501" y="27497"/>
                    <a:pt x="49168" y="27097"/>
                    <a:pt x="49736" y="26630"/>
                  </a:cubicBezTo>
                  <a:cubicBezTo>
                    <a:pt x="51503" y="25162"/>
                    <a:pt x="53205" y="23661"/>
                    <a:pt x="54072" y="21459"/>
                  </a:cubicBezTo>
                  <a:cubicBezTo>
                    <a:pt x="54472" y="20458"/>
                    <a:pt x="54906" y="19458"/>
                    <a:pt x="54939" y="18357"/>
                  </a:cubicBezTo>
                  <a:cubicBezTo>
                    <a:pt x="54973" y="17556"/>
                    <a:pt x="55139" y="16756"/>
                    <a:pt x="55440" y="16022"/>
                  </a:cubicBezTo>
                  <a:cubicBezTo>
                    <a:pt x="55540" y="15788"/>
                    <a:pt x="55606" y="15522"/>
                    <a:pt x="55673" y="15255"/>
                  </a:cubicBezTo>
                  <a:cubicBezTo>
                    <a:pt x="56040" y="14054"/>
                    <a:pt x="56140" y="12753"/>
                    <a:pt x="56607" y="11585"/>
                  </a:cubicBezTo>
                  <a:cubicBezTo>
                    <a:pt x="57208" y="10051"/>
                    <a:pt x="57608" y="8450"/>
                    <a:pt x="58075" y="6849"/>
                  </a:cubicBezTo>
                  <a:cubicBezTo>
                    <a:pt x="58308" y="5981"/>
                    <a:pt x="58542" y="5148"/>
                    <a:pt x="58342" y="4214"/>
                  </a:cubicBezTo>
                  <a:cubicBezTo>
                    <a:pt x="58275" y="3913"/>
                    <a:pt x="58041" y="3913"/>
                    <a:pt x="57975" y="3780"/>
                  </a:cubicBezTo>
                  <a:cubicBezTo>
                    <a:pt x="57808" y="3546"/>
                    <a:pt x="58408" y="3546"/>
                    <a:pt x="58308" y="3213"/>
                  </a:cubicBezTo>
                  <a:cubicBezTo>
                    <a:pt x="58275" y="3013"/>
                    <a:pt x="58342" y="2813"/>
                    <a:pt x="58242" y="2646"/>
                  </a:cubicBezTo>
                  <a:cubicBezTo>
                    <a:pt x="58008" y="2746"/>
                    <a:pt x="58041" y="3013"/>
                    <a:pt x="57841" y="3046"/>
                  </a:cubicBezTo>
                  <a:cubicBezTo>
                    <a:pt x="57675" y="2446"/>
                    <a:pt x="57541" y="1879"/>
                    <a:pt x="57374" y="1278"/>
                  </a:cubicBezTo>
                  <a:cubicBezTo>
                    <a:pt x="57314" y="1067"/>
                    <a:pt x="57227" y="802"/>
                    <a:pt x="56964" y="802"/>
                  </a:cubicBezTo>
                  <a:cubicBezTo>
                    <a:pt x="56936" y="802"/>
                    <a:pt x="56906" y="805"/>
                    <a:pt x="56874" y="811"/>
                  </a:cubicBezTo>
                  <a:cubicBezTo>
                    <a:pt x="56802" y="824"/>
                    <a:pt x="56734" y="831"/>
                    <a:pt x="56668" y="831"/>
                  </a:cubicBezTo>
                  <a:cubicBezTo>
                    <a:pt x="56243" y="831"/>
                    <a:pt x="55929" y="571"/>
                    <a:pt x="55640" y="311"/>
                  </a:cubicBezTo>
                  <a:cubicBezTo>
                    <a:pt x="55425" y="69"/>
                    <a:pt x="55188" y="0"/>
                    <a:pt x="54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4321290" y="3924872"/>
              <a:ext cx="625795" cy="563750"/>
            </a:xfrm>
            <a:custGeom>
              <a:avLst/>
              <a:gdLst/>
              <a:ahLst/>
              <a:cxnLst/>
              <a:rect l="l" t="t" r="r" b="b"/>
              <a:pathLst>
                <a:path w="41464" h="37353" extrusionOk="0">
                  <a:moveTo>
                    <a:pt x="35187" y="0"/>
                  </a:moveTo>
                  <a:cubicBezTo>
                    <a:pt x="34756" y="0"/>
                    <a:pt x="34324" y="19"/>
                    <a:pt x="33891" y="55"/>
                  </a:cubicBezTo>
                  <a:cubicBezTo>
                    <a:pt x="32057" y="255"/>
                    <a:pt x="30256" y="522"/>
                    <a:pt x="28454" y="722"/>
                  </a:cubicBezTo>
                  <a:cubicBezTo>
                    <a:pt x="28214" y="752"/>
                    <a:pt x="27974" y="769"/>
                    <a:pt x="27735" y="769"/>
                  </a:cubicBezTo>
                  <a:cubicBezTo>
                    <a:pt x="27441" y="769"/>
                    <a:pt x="27147" y="744"/>
                    <a:pt x="26853" y="689"/>
                  </a:cubicBezTo>
                  <a:cubicBezTo>
                    <a:pt x="25352" y="389"/>
                    <a:pt x="23884" y="222"/>
                    <a:pt x="22350" y="222"/>
                  </a:cubicBezTo>
                  <a:cubicBezTo>
                    <a:pt x="20749" y="189"/>
                    <a:pt x="19114" y="189"/>
                    <a:pt x="17480" y="189"/>
                  </a:cubicBezTo>
                  <a:cubicBezTo>
                    <a:pt x="15645" y="222"/>
                    <a:pt x="13844" y="422"/>
                    <a:pt x="12009" y="722"/>
                  </a:cubicBezTo>
                  <a:cubicBezTo>
                    <a:pt x="11321" y="823"/>
                    <a:pt x="10646" y="900"/>
                    <a:pt x="9960" y="900"/>
                  </a:cubicBezTo>
                  <a:cubicBezTo>
                    <a:pt x="9515" y="900"/>
                    <a:pt x="9066" y="868"/>
                    <a:pt x="8607" y="789"/>
                  </a:cubicBezTo>
                  <a:cubicBezTo>
                    <a:pt x="7373" y="589"/>
                    <a:pt x="6172" y="289"/>
                    <a:pt x="4937" y="155"/>
                  </a:cubicBezTo>
                  <a:cubicBezTo>
                    <a:pt x="4799" y="140"/>
                    <a:pt x="4663" y="132"/>
                    <a:pt x="4532" y="132"/>
                  </a:cubicBezTo>
                  <a:cubicBezTo>
                    <a:pt x="3522" y="132"/>
                    <a:pt x="2702" y="566"/>
                    <a:pt x="1935" y="1156"/>
                  </a:cubicBezTo>
                  <a:cubicBezTo>
                    <a:pt x="1735" y="1323"/>
                    <a:pt x="1535" y="1590"/>
                    <a:pt x="1602" y="1756"/>
                  </a:cubicBezTo>
                  <a:cubicBezTo>
                    <a:pt x="1935" y="2590"/>
                    <a:pt x="1535" y="3157"/>
                    <a:pt x="1068" y="3758"/>
                  </a:cubicBezTo>
                  <a:cubicBezTo>
                    <a:pt x="968" y="3858"/>
                    <a:pt x="968" y="4025"/>
                    <a:pt x="901" y="4158"/>
                  </a:cubicBezTo>
                  <a:cubicBezTo>
                    <a:pt x="534" y="5326"/>
                    <a:pt x="368" y="6526"/>
                    <a:pt x="501" y="7727"/>
                  </a:cubicBezTo>
                  <a:cubicBezTo>
                    <a:pt x="634" y="8728"/>
                    <a:pt x="835" y="9762"/>
                    <a:pt x="1969" y="10162"/>
                  </a:cubicBezTo>
                  <a:cubicBezTo>
                    <a:pt x="2369" y="10296"/>
                    <a:pt x="2336" y="10529"/>
                    <a:pt x="2102" y="10763"/>
                  </a:cubicBezTo>
                  <a:cubicBezTo>
                    <a:pt x="1302" y="11530"/>
                    <a:pt x="935" y="12531"/>
                    <a:pt x="601" y="13531"/>
                  </a:cubicBezTo>
                  <a:cubicBezTo>
                    <a:pt x="1" y="15333"/>
                    <a:pt x="668" y="16634"/>
                    <a:pt x="2202" y="17334"/>
                  </a:cubicBezTo>
                  <a:cubicBezTo>
                    <a:pt x="2536" y="17468"/>
                    <a:pt x="2903" y="17601"/>
                    <a:pt x="3303" y="17634"/>
                  </a:cubicBezTo>
                  <a:cubicBezTo>
                    <a:pt x="3837" y="17701"/>
                    <a:pt x="3870" y="17768"/>
                    <a:pt x="3703" y="18335"/>
                  </a:cubicBezTo>
                  <a:cubicBezTo>
                    <a:pt x="3536" y="18902"/>
                    <a:pt x="3270" y="19402"/>
                    <a:pt x="2836" y="19836"/>
                  </a:cubicBezTo>
                  <a:cubicBezTo>
                    <a:pt x="1535" y="21037"/>
                    <a:pt x="968" y="22538"/>
                    <a:pt x="1468" y="24306"/>
                  </a:cubicBezTo>
                  <a:cubicBezTo>
                    <a:pt x="1568" y="24706"/>
                    <a:pt x="1468" y="25073"/>
                    <a:pt x="1268" y="25273"/>
                  </a:cubicBezTo>
                  <a:cubicBezTo>
                    <a:pt x="534" y="26074"/>
                    <a:pt x="568" y="27008"/>
                    <a:pt x="534" y="27975"/>
                  </a:cubicBezTo>
                  <a:cubicBezTo>
                    <a:pt x="534" y="28175"/>
                    <a:pt x="601" y="28275"/>
                    <a:pt x="668" y="28475"/>
                  </a:cubicBezTo>
                  <a:cubicBezTo>
                    <a:pt x="1001" y="29276"/>
                    <a:pt x="1568" y="29876"/>
                    <a:pt x="2236" y="30443"/>
                  </a:cubicBezTo>
                  <a:cubicBezTo>
                    <a:pt x="2402" y="30577"/>
                    <a:pt x="2536" y="30710"/>
                    <a:pt x="2636" y="30977"/>
                  </a:cubicBezTo>
                  <a:cubicBezTo>
                    <a:pt x="3436" y="33946"/>
                    <a:pt x="5371" y="35847"/>
                    <a:pt x="8340" y="36681"/>
                  </a:cubicBezTo>
                  <a:cubicBezTo>
                    <a:pt x="10373" y="37232"/>
                    <a:pt x="12441" y="37353"/>
                    <a:pt x="14518" y="37353"/>
                  </a:cubicBezTo>
                  <a:cubicBezTo>
                    <a:pt x="15338" y="37353"/>
                    <a:pt x="16159" y="37334"/>
                    <a:pt x="16979" y="37315"/>
                  </a:cubicBezTo>
                  <a:cubicBezTo>
                    <a:pt x="17113" y="37315"/>
                    <a:pt x="17213" y="37248"/>
                    <a:pt x="17346" y="37248"/>
                  </a:cubicBezTo>
                  <a:cubicBezTo>
                    <a:pt x="18614" y="37015"/>
                    <a:pt x="19881" y="36781"/>
                    <a:pt x="21116" y="36381"/>
                  </a:cubicBezTo>
                  <a:cubicBezTo>
                    <a:pt x="21249" y="36337"/>
                    <a:pt x="21368" y="36314"/>
                    <a:pt x="21478" y="36314"/>
                  </a:cubicBezTo>
                  <a:cubicBezTo>
                    <a:pt x="21698" y="36314"/>
                    <a:pt x="21883" y="36403"/>
                    <a:pt x="22083" y="36581"/>
                  </a:cubicBezTo>
                  <a:cubicBezTo>
                    <a:pt x="22617" y="37048"/>
                    <a:pt x="23251" y="37182"/>
                    <a:pt x="23918" y="37182"/>
                  </a:cubicBezTo>
                  <a:cubicBezTo>
                    <a:pt x="24521" y="37182"/>
                    <a:pt x="25095" y="36879"/>
                    <a:pt x="25667" y="36879"/>
                  </a:cubicBezTo>
                  <a:cubicBezTo>
                    <a:pt x="25695" y="36879"/>
                    <a:pt x="25724" y="36880"/>
                    <a:pt x="25752" y="36881"/>
                  </a:cubicBezTo>
                  <a:cubicBezTo>
                    <a:pt x="25867" y="36890"/>
                    <a:pt x="25982" y="36894"/>
                    <a:pt x="26096" y="36894"/>
                  </a:cubicBezTo>
                  <a:cubicBezTo>
                    <a:pt x="26768" y="36894"/>
                    <a:pt x="27439" y="36769"/>
                    <a:pt x="28110" y="36769"/>
                  </a:cubicBezTo>
                  <a:cubicBezTo>
                    <a:pt x="28225" y="36769"/>
                    <a:pt x="28340" y="36773"/>
                    <a:pt x="28454" y="36781"/>
                  </a:cubicBezTo>
                  <a:cubicBezTo>
                    <a:pt x="28506" y="36787"/>
                    <a:pt x="28557" y="36790"/>
                    <a:pt x="28609" y="36790"/>
                  </a:cubicBezTo>
                  <a:cubicBezTo>
                    <a:pt x="28856" y="36790"/>
                    <a:pt x="29100" y="36725"/>
                    <a:pt x="29322" y="36615"/>
                  </a:cubicBezTo>
                  <a:cubicBezTo>
                    <a:pt x="32257" y="35314"/>
                    <a:pt x="34592" y="33446"/>
                    <a:pt x="35593" y="30277"/>
                  </a:cubicBezTo>
                  <a:cubicBezTo>
                    <a:pt x="35793" y="29643"/>
                    <a:pt x="36126" y="29276"/>
                    <a:pt x="36760" y="29176"/>
                  </a:cubicBezTo>
                  <a:cubicBezTo>
                    <a:pt x="37227" y="29109"/>
                    <a:pt x="37694" y="28942"/>
                    <a:pt x="38128" y="28776"/>
                  </a:cubicBezTo>
                  <a:cubicBezTo>
                    <a:pt x="38795" y="28542"/>
                    <a:pt x="39362" y="28175"/>
                    <a:pt x="39762" y="27608"/>
                  </a:cubicBezTo>
                  <a:cubicBezTo>
                    <a:pt x="40163" y="26974"/>
                    <a:pt x="40530" y="26307"/>
                    <a:pt x="40263" y="25540"/>
                  </a:cubicBezTo>
                  <a:cubicBezTo>
                    <a:pt x="39929" y="24606"/>
                    <a:pt x="39462" y="23739"/>
                    <a:pt x="38395" y="23438"/>
                  </a:cubicBezTo>
                  <a:cubicBezTo>
                    <a:pt x="38094" y="23372"/>
                    <a:pt x="37794" y="23238"/>
                    <a:pt x="37494" y="23105"/>
                  </a:cubicBezTo>
                  <a:cubicBezTo>
                    <a:pt x="37227" y="23005"/>
                    <a:pt x="36827" y="23038"/>
                    <a:pt x="36760" y="22705"/>
                  </a:cubicBezTo>
                  <a:cubicBezTo>
                    <a:pt x="36660" y="22304"/>
                    <a:pt x="36593" y="21837"/>
                    <a:pt x="36894" y="21437"/>
                  </a:cubicBezTo>
                  <a:cubicBezTo>
                    <a:pt x="36960" y="21337"/>
                    <a:pt x="37027" y="21270"/>
                    <a:pt x="37127" y="21170"/>
                  </a:cubicBezTo>
                  <a:cubicBezTo>
                    <a:pt x="38161" y="19736"/>
                    <a:pt x="38361" y="18001"/>
                    <a:pt x="37027" y="16167"/>
                  </a:cubicBezTo>
                  <a:cubicBezTo>
                    <a:pt x="36360" y="15199"/>
                    <a:pt x="35393" y="14499"/>
                    <a:pt x="34525" y="13631"/>
                  </a:cubicBezTo>
                  <a:cubicBezTo>
                    <a:pt x="35159" y="13131"/>
                    <a:pt x="35793" y="12564"/>
                    <a:pt x="35726" y="11797"/>
                  </a:cubicBezTo>
                  <a:cubicBezTo>
                    <a:pt x="35693" y="11196"/>
                    <a:pt x="35893" y="10763"/>
                    <a:pt x="36026" y="10262"/>
                  </a:cubicBezTo>
                  <a:cubicBezTo>
                    <a:pt x="36193" y="9829"/>
                    <a:pt x="36360" y="9362"/>
                    <a:pt x="36327" y="8895"/>
                  </a:cubicBezTo>
                  <a:cubicBezTo>
                    <a:pt x="36293" y="8394"/>
                    <a:pt x="36527" y="8194"/>
                    <a:pt x="36927" y="8061"/>
                  </a:cubicBezTo>
                  <a:cubicBezTo>
                    <a:pt x="37160" y="7994"/>
                    <a:pt x="37394" y="7927"/>
                    <a:pt x="37594" y="7827"/>
                  </a:cubicBezTo>
                  <a:cubicBezTo>
                    <a:pt x="38328" y="7494"/>
                    <a:pt x="39095" y="7294"/>
                    <a:pt x="39796" y="6860"/>
                  </a:cubicBezTo>
                  <a:cubicBezTo>
                    <a:pt x="40363" y="6493"/>
                    <a:pt x="40963" y="5959"/>
                    <a:pt x="41097" y="5392"/>
                  </a:cubicBezTo>
                  <a:cubicBezTo>
                    <a:pt x="41330" y="4225"/>
                    <a:pt x="41464" y="2991"/>
                    <a:pt x="40596" y="1956"/>
                  </a:cubicBezTo>
                  <a:cubicBezTo>
                    <a:pt x="40063" y="1289"/>
                    <a:pt x="39495" y="656"/>
                    <a:pt x="38628" y="455"/>
                  </a:cubicBezTo>
                  <a:cubicBezTo>
                    <a:pt x="37508" y="139"/>
                    <a:pt x="36353" y="0"/>
                    <a:pt x="35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4095260" y="2357525"/>
              <a:ext cx="154562" cy="2536"/>
            </a:xfrm>
            <a:custGeom>
              <a:avLst/>
              <a:gdLst/>
              <a:ahLst/>
              <a:cxnLst/>
              <a:rect l="l" t="t" r="r" b="b"/>
              <a:pathLst>
                <a:path w="10241" h="168" extrusionOk="0">
                  <a:moveTo>
                    <a:pt x="0" y="0"/>
                  </a:moveTo>
                  <a:cubicBezTo>
                    <a:pt x="0" y="67"/>
                    <a:pt x="0" y="100"/>
                    <a:pt x="0" y="167"/>
                  </a:cubicBezTo>
                  <a:lnTo>
                    <a:pt x="10241" y="1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rgbClr val="F7EB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3557600" y="1833456"/>
              <a:ext cx="145507" cy="118476"/>
            </a:xfrm>
            <a:custGeom>
              <a:avLst/>
              <a:gdLst/>
              <a:ahLst/>
              <a:cxnLst/>
              <a:rect l="l" t="t" r="r" b="b"/>
              <a:pathLst>
                <a:path w="9641" h="7850" extrusionOk="0">
                  <a:moveTo>
                    <a:pt x="1168" y="1"/>
                  </a:moveTo>
                  <a:cubicBezTo>
                    <a:pt x="534" y="67"/>
                    <a:pt x="134" y="367"/>
                    <a:pt x="67" y="834"/>
                  </a:cubicBezTo>
                  <a:cubicBezTo>
                    <a:pt x="1" y="1235"/>
                    <a:pt x="201" y="1468"/>
                    <a:pt x="801" y="1802"/>
                  </a:cubicBezTo>
                  <a:cubicBezTo>
                    <a:pt x="1368" y="2135"/>
                    <a:pt x="1869" y="2536"/>
                    <a:pt x="2369" y="2936"/>
                  </a:cubicBezTo>
                  <a:cubicBezTo>
                    <a:pt x="3103" y="3570"/>
                    <a:pt x="3737" y="4337"/>
                    <a:pt x="4504" y="4937"/>
                  </a:cubicBezTo>
                  <a:cubicBezTo>
                    <a:pt x="5672" y="5871"/>
                    <a:pt x="6939" y="6705"/>
                    <a:pt x="8173" y="7573"/>
                  </a:cubicBezTo>
                  <a:cubicBezTo>
                    <a:pt x="8307" y="7673"/>
                    <a:pt x="8474" y="7739"/>
                    <a:pt x="8640" y="7806"/>
                  </a:cubicBezTo>
                  <a:cubicBezTo>
                    <a:pt x="8749" y="7835"/>
                    <a:pt x="8848" y="7850"/>
                    <a:pt x="8938" y="7850"/>
                  </a:cubicBezTo>
                  <a:cubicBezTo>
                    <a:pt x="9262" y="7850"/>
                    <a:pt x="9463" y="7657"/>
                    <a:pt x="9541" y="7239"/>
                  </a:cubicBezTo>
                  <a:cubicBezTo>
                    <a:pt x="9641" y="6705"/>
                    <a:pt x="9307" y="6372"/>
                    <a:pt x="8941" y="6038"/>
                  </a:cubicBezTo>
                  <a:cubicBezTo>
                    <a:pt x="7740" y="5037"/>
                    <a:pt x="6572" y="4003"/>
                    <a:pt x="5338" y="3003"/>
                  </a:cubicBezTo>
                  <a:cubicBezTo>
                    <a:pt x="4337" y="2202"/>
                    <a:pt x="3270" y="1468"/>
                    <a:pt x="2236" y="668"/>
                  </a:cubicBezTo>
                  <a:cubicBezTo>
                    <a:pt x="2036" y="534"/>
                    <a:pt x="1902" y="301"/>
                    <a:pt x="1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3932148" y="1428146"/>
              <a:ext cx="109255" cy="163180"/>
            </a:xfrm>
            <a:custGeom>
              <a:avLst/>
              <a:gdLst/>
              <a:ahLst/>
              <a:cxnLst/>
              <a:rect l="l" t="t" r="r" b="b"/>
              <a:pathLst>
                <a:path w="7239" h="10812" extrusionOk="0">
                  <a:moveTo>
                    <a:pt x="876" y="1"/>
                  </a:moveTo>
                  <a:cubicBezTo>
                    <a:pt x="776" y="1"/>
                    <a:pt x="672" y="13"/>
                    <a:pt x="568" y="37"/>
                  </a:cubicBezTo>
                  <a:cubicBezTo>
                    <a:pt x="167" y="104"/>
                    <a:pt x="67" y="404"/>
                    <a:pt x="34" y="738"/>
                  </a:cubicBezTo>
                  <a:cubicBezTo>
                    <a:pt x="1" y="1238"/>
                    <a:pt x="167" y="1638"/>
                    <a:pt x="434" y="2039"/>
                  </a:cubicBezTo>
                  <a:cubicBezTo>
                    <a:pt x="1335" y="3373"/>
                    <a:pt x="2235" y="4707"/>
                    <a:pt x="3103" y="6042"/>
                  </a:cubicBezTo>
                  <a:cubicBezTo>
                    <a:pt x="3903" y="7276"/>
                    <a:pt x="4637" y="8543"/>
                    <a:pt x="5438" y="9811"/>
                  </a:cubicBezTo>
                  <a:cubicBezTo>
                    <a:pt x="5671" y="10178"/>
                    <a:pt x="5971" y="10478"/>
                    <a:pt x="6205" y="10812"/>
                  </a:cubicBezTo>
                  <a:cubicBezTo>
                    <a:pt x="7072" y="10478"/>
                    <a:pt x="7239" y="10111"/>
                    <a:pt x="6939" y="9444"/>
                  </a:cubicBezTo>
                  <a:cubicBezTo>
                    <a:pt x="6772" y="9044"/>
                    <a:pt x="6572" y="8643"/>
                    <a:pt x="6338" y="8243"/>
                  </a:cubicBezTo>
                  <a:cubicBezTo>
                    <a:pt x="5071" y="6175"/>
                    <a:pt x="3803" y="4140"/>
                    <a:pt x="2536" y="2072"/>
                  </a:cubicBezTo>
                  <a:cubicBezTo>
                    <a:pt x="2202" y="1538"/>
                    <a:pt x="1702" y="1071"/>
                    <a:pt x="1535" y="404"/>
                  </a:cubicBezTo>
                  <a:cubicBezTo>
                    <a:pt x="1459" y="126"/>
                    <a:pt x="1190" y="1"/>
                    <a:pt x="8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4555893" y="1285225"/>
              <a:ext cx="29204" cy="181291"/>
            </a:xfrm>
            <a:custGeom>
              <a:avLst/>
              <a:gdLst/>
              <a:ahLst/>
              <a:cxnLst/>
              <a:rect l="l" t="t" r="r" b="b"/>
              <a:pathLst>
                <a:path w="1935" h="12012" extrusionOk="0">
                  <a:moveTo>
                    <a:pt x="1001" y="1"/>
                  </a:moveTo>
                  <a:cubicBezTo>
                    <a:pt x="334" y="367"/>
                    <a:pt x="100" y="634"/>
                    <a:pt x="33" y="1301"/>
                  </a:cubicBezTo>
                  <a:cubicBezTo>
                    <a:pt x="0" y="1835"/>
                    <a:pt x="0" y="2402"/>
                    <a:pt x="33" y="2969"/>
                  </a:cubicBezTo>
                  <a:cubicBezTo>
                    <a:pt x="67" y="3970"/>
                    <a:pt x="167" y="4971"/>
                    <a:pt x="167" y="5971"/>
                  </a:cubicBezTo>
                  <a:cubicBezTo>
                    <a:pt x="200" y="7372"/>
                    <a:pt x="200" y="8773"/>
                    <a:pt x="200" y="10141"/>
                  </a:cubicBezTo>
                  <a:cubicBezTo>
                    <a:pt x="234" y="10541"/>
                    <a:pt x="267" y="10908"/>
                    <a:pt x="334" y="11275"/>
                  </a:cubicBezTo>
                  <a:cubicBezTo>
                    <a:pt x="429" y="11659"/>
                    <a:pt x="586" y="12011"/>
                    <a:pt x="1039" y="12011"/>
                  </a:cubicBezTo>
                  <a:cubicBezTo>
                    <a:pt x="1059" y="12011"/>
                    <a:pt x="1080" y="12011"/>
                    <a:pt x="1101" y="12009"/>
                  </a:cubicBezTo>
                  <a:cubicBezTo>
                    <a:pt x="1501" y="12009"/>
                    <a:pt x="1768" y="11642"/>
                    <a:pt x="1801" y="11142"/>
                  </a:cubicBezTo>
                  <a:cubicBezTo>
                    <a:pt x="1835" y="10875"/>
                    <a:pt x="1835" y="10641"/>
                    <a:pt x="1835" y="10341"/>
                  </a:cubicBezTo>
                  <a:cubicBezTo>
                    <a:pt x="1935" y="7339"/>
                    <a:pt x="1735" y="4337"/>
                    <a:pt x="1534" y="1335"/>
                  </a:cubicBezTo>
                  <a:cubicBezTo>
                    <a:pt x="1501" y="868"/>
                    <a:pt x="1468" y="367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255639" y="1574976"/>
              <a:ext cx="130414" cy="113616"/>
            </a:xfrm>
            <a:custGeom>
              <a:avLst/>
              <a:gdLst/>
              <a:ahLst/>
              <a:cxnLst/>
              <a:rect l="l" t="t" r="r" b="b"/>
              <a:pathLst>
                <a:path w="8641" h="7528" extrusionOk="0">
                  <a:moveTo>
                    <a:pt x="8013" y="1"/>
                  </a:moveTo>
                  <a:cubicBezTo>
                    <a:pt x="7959" y="1"/>
                    <a:pt x="7901" y="5"/>
                    <a:pt x="7839" y="15"/>
                  </a:cubicBezTo>
                  <a:cubicBezTo>
                    <a:pt x="7372" y="82"/>
                    <a:pt x="6872" y="315"/>
                    <a:pt x="6505" y="616"/>
                  </a:cubicBezTo>
                  <a:cubicBezTo>
                    <a:pt x="5204" y="1750"/>
                    <a:pt x="3970" y="2917"/>
                    <a:pt x="2702" y="4085"/>
                  </a:cubicBezTo>
                  <a:cubicBezTo>
                    <a:pt x="2169" y="4585"/>
                    <a:pt x="1635" y="5119"/>
                    <a:pt x="1035" y="5519"/>
                  </a:cubicBezTo>
                  <a:cubicBezTo>
                    <a:pt x="534" y="5853"/>
                    <a:pt x="201" y="6220"/>
                    <a:pt x="0" y="6820"/>
                  </a:cubicBezTo>
                  <a:cubicBezTo>
                    <a:pt x="409" y="7303"/>
                    <a:pt x="653" y="7528"/>
                    <a:pt x="921" y="7528"/>
                  </a:cubicBezTo>
                  <a:cubicBezTo>
                    <a:pt x="1134" y="7528"/>
                    <a:pt x="1362" y="7386"/>
                    <a:pt x="1702" y="7120"/>
                  </a:cubicBezTo>
                  <a:cubicBezTo>
                    <a:pt x="1902" y="6987"/>
                    <a:pt x="2102" y="6853"/>
                    <a:pt x="2269" y="6687"/>
                  </a:cubicBezTo>
                  <a:cubicBezTo>
                    <a:pt x="3937" y="5152"/>
                    <a:pt x="5638" y="3651"/>
                    <a:pt x="7306" y="2117"/>
                  </a:cubicBezTo>
                  <a:cubicBezTo>
                    <a:pt x="7706" y="1750"/>
                    <a:pt x="8040" y="1316"/>
                    <a:pt x="8340" y="883"/>
                  </a:cubicBezTo>
                  <a:cubicBezTo>
                    <a:pt x="8641" y="401"/>
                    <a:pt x="8507" y="1"/>
                    <a:pt x="80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5506058" y="2838672"/>
              <a:ext cx="130188" cy="51496"/>
            </a:xfrm>
            <a:custGeom>
              <a:avLst/>
              <a:gdLst/>
              <a:ahLst/>
              <a:cxnLst/>
              <a:rect l="l" t="t" r="r" b="b"/>
              <a:pathLst>
                <a:path w="8626" h="3412" extrusionOk="0">
                  <a:moveTo>
                    <a:pt x="630" y="0"/>
                  </a:moveTo>
                  <a:cubicBezTo>
                    <a:pt x="210" y="0"/>
                    <a:pt x="0" y="316"/>
                    <a:pt x="153" y="743"/>
                  </a:cubicBezTo>
                  <a:cubicBezTo>
                    <a:pt x="320" y="1176"/>
                    <a:pt x="586" y="1410"/>
                    <a:pt x="1020" y="1610"/>
                  </a:cubicBezTo>
                  <a:cubicBezTo>
                    <a:pt x="2288" y="2177"/>
                    <a:pt x="3655" y="2611"/>
                    <a:pt x="5056" y="2878"/>
                  </a:cubicBezTo>
                  <a:cubicBezTo>
                    <a:pt x="5890" y="3078"/>
                    <a:pt x="6757" y="3211"/>
                    <a:pt x="7591" y="3378"/>
                  </a:cubicBezTo>
                  <a:cubicBezTo>
                    <a:pt x="8025" y="3345"/>
                    <a:pt x="8425" y="3411"/>
                    <a:pt x="8559" y="2878"/>
                  </a:cubicBezTo>
                  <a:cubicBezTo>
                    <a:pt x="8625" y="2444"/>
                    <a:pt x="8492" y="2177"/>
                    <a:pt x="7992" y="1910"/>
                  </a:cubicBezTo>
                  <a:cubicBezTo>
                    <a:pt x="7792" y="1777"/>
                    <a:pt x="7558" y="1677"/>
                    <a:pt x="7358" y="1610"/>
                  </a:cubicBezTo>
                  <a:cubicBezTo>
                    <a:pt x="6491" y="1310"/>
                    <a:pt x="5623" y="976"/>
                    <a:pt x="4756" y="776"/>
                  </a:cubicBezTo>
                  <a:cubicBezTo>
                    <a:pt x="3422" y="476"/>
                    <a:pt x="2087" y="242"/>
                    <a:pt x="753" y="9"/>
                  </a:cubicBezTo>
                  <a:cubicBezTo>
                    <a:pt x="710" y="3"/>
                    <a:pt x="669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240532" y="3531424"/>
              <a:ext cx="129901" cy="48975"/>
            </a:xfrm>
            <a:custGeom>
              <a:avLst/>
              <a:gdLst/>
              <a:ahLst/>
              <a:cxnLst/>
              <a:rect l="l" t="t" r="r" b="b"/>
              <a:pathLst>
                <a:path w="8607" h="3245" extrusionOk="0">
                  <a:moveTo>
                    <a:pt x="1011" y="0"/>
                  </a:moveTo>
                  <a:cubicBezTo>
                    <a:pt x="714" y="0"/>
                    <a:pt x="421" y="56"/>
                    <a:pt x="134" y="207"/>
                  </a:cubicBezTo>
                  <a:cubicBezTo>
                    <a:pt x="1" y="607"/>
                    <a:pt x="201" y="874"/>
                    <a:pt x="468" y="1040"/>
                  </a:cubicBezTo>
                  <a:cubicBezTo>
                    <a:pt x="635" y="1141"/>
                    <a:pt x="868" y="1174"/>
                    <a:pt x="935" y="1274"/>
                  </a:cubicBezTo>
                  <a:cubicBezTo>
                    <a:pt x="1402" y="2008"/>
                    <a:pt x="2202" y="2108"/>
                    <a:pt x="2936" y="2275"/>
                  </a:cubicBezTo>
                  <a:cubicBezTo>
                    <a:pt x="3470" y="2408"/>
                    <a:pt x="4004" y="2608"/>
                    <a:pt x="4504" y="2808"/>
                  </a:cubicBezTo>
                  <a:cubicBezTo>
                    <a:pt x="5319" y="3114"/>
                    <a:pt x="6154" y="3245"/>
                    <a:pt x="7009" y="3245"/>
                  </a:cubicBezTo>
                  <a:cubicBezTo>
                    <a:pt x="7273" y="3245"/>
                    <a:pt x="7539" y="3232"/>
                    <a:pt x="7806" y="3209"/>
                  </a:cubicBezTo>
                  <a:cubicBezTo>
                    <a:pt x="8207" y="3175"/>
                    <a:pt x="8473" y="3009"/>
                    <a:pt x="8540" y="2575"/>
                  </a:cubicBezTo>
                  <a:cubicBezTo>
                    <a:pt x="8607" y="2108"/>
                    <a:pt x="8340" y="1841"/>
                    <a:pt x="8006" y="1641"/>
                  </a:cubicBezTo>
                  <a:cubicBezTo>
                    <a:pt x="7906" y="1541"/>
                    <a:pt x="7740" y="1574"/>
                    <a:pt x="7573" y="1541"/>
                  </a:cubicBezTo>
                  <a:cubicBezTo>
                    <a:pt x="5772" y="1074"/>
                    <a:pt x="3937" y="607"/>
                    <a:pt x="2102" y="173"/>
                  </a:cubicBezTo>
                  <a:cubicBezTo>
                    <a:pt x="1737" y="82"/>
                    <a:pt x="1371" y="0"/>
                    <a:pt x="10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5571782" y="2220082"/>
              <a:ext cx="129901" cy="28932"/>
            </a:xfrm>
            <a:custGeom>
              <a:avLst/>
              <a:gdLst/>
              <a:ahLst/>
              <a:cxnLst/>
              <a:rect l="l" t="t" r="r" b="b"/>
              <a:pathLst>
                <a:path w="8607" h="1917" extrusionOk="0">
                  <a:moveTo>
                    <a:pt x="2169" y="1"/>
                  </a:moveTo>
                  <a:cubicBezTo>
                    <a:pt x="1869" y="1"/>
                    <a:pt x="1535" y="101"/>
                    <a:pt x="1235" y="234"/>
                  </a:cubicBezTo>
                  <a:cubicBezTo>
                    <a:pt x="901" y="368"/>
                    <a:pt x="568" y="601"/>
                    <a:pt x="301" y="835"/>
                  </a:cubicBezTo>
                  <a:cubicBezTo>
                    <a:pt x="1" y="1135"/>
                    <a:pt x="67" y="1535"/>
                    <a:pt x="434" y="1735"/>
                  </a:cubicBezTo>
                  <a:cubicBezTo>
                    <a:pt x="635" y="1869"/>
                    <a:pt x="935" y="1869"/>
                    <a:pt x="1168" y="1902"/>
                  </a:cubicBezTo>
                  <a:cubicBezTo>
                    <a:pt x="1257" y="1913"/>
                    <a:pt x="1346" y="1917"/>
                    <a:pt x="1435" y="1917"/>
                  </a:cubicBezTo>
                  <a:cubicBezTo>
                    <a:pt x="1613" y="1917"/>
                    <a:pt x="1791" y="1902"/>
                    <a:pt x="1969" y="1902"/>
                  </a:cubicBezTo>
                  <a:cubicBezTo>
                    <a:pt x="2736" y="1869"/>
                    <a:pt x="3503" y="1835"/>
                    <a:pt x="4270" y="1802"/>
                  </a:cubicBezTo>
                  <a:cubicBezTo>
                    <a:pt x="5305" y="1735"/>
                    <a:pt x="6339" y="1669"/>
                    <a:pt x="7339" y="1569"/>
                  </a:cubicBezTo>
                  <a:cubicBezTo>
                    <a:pt x="7740" y="1535"/>
                    <a:pt x="8140" y="1469"/>
                    <a:pt x="8574" y="1368"/>
                  </a:cubicBezTo>
                  <a:cubicBezTo>
                    <a:pt x="8607" y="368"/>
                    <a:pt x="8440" y="68"/>
                    <a:pt x="7573" y="34"/>
                  </a:cubicBezTo>
                  <a:cubicBezTo>
                    <a:pt x="5772" y="1"/>
                    <a:pt x="3970" y="1"/>
                    <a:pt x="2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3765006" y="3352675"/>
              <a:ext cx="91144" cy="73531"/>
            </a:xfrm>
            <a:custGeom>
              <a:avLst/>
              <a:gdLst/>
              <a:ahLst/>
              <a:cxnLst/>
              <a:rect l="l" t="t" r="r" b="b"/>
              <a:pathLst>
                <a:path w="6039" h="4872" extrusionOk="0">
                  <a:moveTo>
                    <a:pt x="5241" y="0"/>
                  </a:moveTo>
                  <a:cubicBezTo>
                    <a:pt x="5194" y="0"/>
                    <a:pt x="5148" y="3"/>
                    <a:pt x="5105" y="9"/>
                  </a:cubicBezTo>
                  <a:cubicBezTo>
                    <a:pt x="4871" y="9"/>
                    <a:pt x="4604" y="175"/>
                    <a:pt x="4404" y="342"/>
                  </a:cubicBezTo>
                  <a:cubicBezTo>
                    <a:pt x="3137" y="1276"/>
                    <a:pt x="1902" y="2210"/>
                    <a:pt x="668" y="3211"/>
                  </a:cubicBezTo>
                  <a:cubicBezTo>
                    <a:pt x="401" y="3411"/>
                    <a:pt x="201" y="3711"/>
                    <a:pt x="1" y="3945"/>
                  </a:cubicBezTo>
                  <a:cubicBezTo>
                    <a:pt x="286" y="4582"/>
                    <a:pt x="557" y="4871"/>
                    <a:pt x="947" y="4871"/>
                  </a:cubicBezTo>
                  <a:cubicBezTo>
                    <a:pt x="1150" y="4871"/>
                    <a:pt x="1384" y="4793"/>
                    <a:pt x="1669" y="4645"/>
                  </a:cubicBezTo>
                  <a:cubicBezTo>
                    <a:pt x="1836" y="4545"/>
                    <a:pt x="2002" y="4445"/>
                    <a:pt x="2169" y="4312"/>
                  </a:cubicBezTo>
                  <a:cubicBezTo>
                    <a:pt x="3270" y="3444"/>
                    <a:pt x="4371" y="2610"/>
                    <a:pt x="5438" y="1710"/>
                  </a:cubicBezTo>
                  <a:cubicBezTo>
                    <a:pt x="5672" y="1543"/>
                    <a:pt x="5905" y="1310"/>
                    <a:pt x="5972" y="1043"/>
                  </a:cubicBezTo>
                  <a:cubicBezTo>
                    <a:pt x="6039" y="809"/>
                    <a:pt x="6039" y="409"/>
                    <a:pt x="5872" y="242"/>
                  </a:cubicBezTo>
                  <a:cubicBezTo>
                    <a:pt x="5760" y="74"/>
                    <a:pt x="5484" y="0"/>
                    <a:pt x="5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3570699" y="2784733"/>
              <a:ext cx="96169" cy="80715"/>
            </a:xfrm>
            <a:custGeom>
              <a:avLst/>
              <a:gdLst/>
              <a:ahLst/>
              <a:cxnLst/>
              <a:rect l="l" t="t" r="r" b="b"/>
              <a:pathLst>
                <a:path w="6372" h="5348" extrusionOk="0">
                  <a:moveTo>
                    <a:pt x="5370" y="1"/>
                  </a:moveTo>
                  <a:cubicBezTo>
                    <a:pt x="5134" y="1"/>
                    <a:pt x="4894" y="134"/>
                    <a:pt x="4603" y="381"/>
                  </a:cubicBezTo>
                  <a:cubicBezTo>
                    <a:pt x="4236" y="681"/>
                    <a:pt x="3870" y="981"/>
                    <a:pt x="3503" y="1281"/>
                  </a:cubicBezTo>
                  <a:cubicBezTo>
                    <a:pt x="2569" y="2082"/>
                    <a:pt x="1668" y="2849"/>
                    <a:pt x="767" y="3650"/>
                  </a:cubicBezTo>
                  <a:cubicBezTo>
                    <a:pt x="500" y="3883"/>
                    <a:pt x="334" y="4150"/>
                    <a:pt x="200" y="4450"/>
                  </a:cubicBezTo>
                  <a:cubicBezTo>
                    <a:pt x="33" y="4717"/>
                    <a:pt x="0" y="5084"/>
                    <a:pt x="300" y="5251"/>
                  </a:cubicBezTo>
                  <a:cubicBezTo>
                    <a:pt x="392" y="5324"/>
                    <a:pt x="536" y="5347"/>
                    <a:pt x="685" y="5347"/>
                  </a:cubicBezTo>
                  <a:cubicBezTo>
                    <a:pt x="805" y="5347"/>
                    <a:pt x="930" y="5332"/>
                    <a:pt x="1034" y="5317"/>
                  </a:cubicBezTo>
                  <a:cubicBezTo>
                    <a:pt x="1234" y="5251"/>
                    <a:pt x="1434" y="5084"/>
                    <a:pt x="1601" y="4917"/>
                  </a:cubicBezTo>
                  <a:cubicBezTo>
                    <a:pt x="2902" y="3850"/>
                    <a:pt x="4203" y="2782"/>
                    <a:pt x="5471" y="1681"/>
                  </a:cubicBezTo>
                  <a:cubicBezTo>
                    <a:pt x="5804" y="1381"/>
                    <a:pt x="6071" y="1048"/>
                    <a:pt x="6371" y="714"/>
                  </a:cubicBezTo>
                  <a:cubicBezTo>
                    <a:pt x="5976" y="224"/>
                    <a:pt x="5676" y="1"/>
                    <a:pt x="5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5185161" y="3802581"/>
              <a:ext cx="69486" cy="63781"/>
            </a:xfrm>
            <a:custGeom>
              <a:avLst/>
              <a:gdLst/>
              <a:ahLst/>
              <a:cxnLst/>
              <a:rect l="l" t="t" r="r" b="b"/>
              <a:pathLst>
                <a:path w="4604" h="4226" extrusionOk="0">
                  <a:moveTo>
                    <a:pt x="1026" y="0"/>
                  </a:moveTo>
                  <a:cubicBezTo>
                    <a:pt x="706" y="0"/>
                    <a:pt x="373" y="147"/>
                    <a:pt x="0" y="519"/>
                  </a:cubicBezTo>
                  <a:cubicBezTo>
                    <a:pt x="167" y="1120"/>
                    <a:pt x="534" y="1587"/>
                    <a:pt x="1001" y="1987"/>
                  </a:cubicBezTo>
                  <a:cubicBezTo>
                    <a:pt x="1468" y="2387"/>
                    <a:pt x="1935" y="2788"/>
                    <a:pt x="2402" y="3188"/>
                  </a:cubicBezTo>
                  <a:cubicBezTo>
                    <a:pt x="2769" y="3521"/>
                    <a:pt x="3069" y="3855"/>
                    <a:pt x="3470" y="4088"/>
                  </a:cubicBezTo>
                  <a:cubicBezTo>
                    <a:pt x="3621" y="4182"/>
                    <a:pt x="3752" y="4226"/>
                    <a:pt x="3868" y="4226"/>
                  </a:cubicBezTo>
                  <a:cubicBezTo>
                    <a:pt x="4085" y="4226"/>
                    <a:pt x="4252" y="4071"/>
                    <a:pt x="4404" y="3788"/>
                  </a:cubicBezTo>
                  <a:cubicBezTo>
                    <a:pt x="4604" y="3488"/>
                    <a:pt x="4537" y="3188"/>
                    <a:pt x="4404" y="2888"/>
                  </a:cubicBezTo>
                  <a:cubicBezTo>
                    <a:pt x="3903" y="1854"/>
                    <a:pt x="3103" y="1153"/>
                    <a:pt x="2202" y="519"/>
                  </a:cubicBezTo>
                  <a:cubicBezTo>
                    <a:pt x="1796" y="224"/>
                    <a:pt x="1421" y="0"/>
                    <a:pt x="10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4093751" y="3898008"/>
              <a:ext cx="51360" cy="68958"/>
            </a:xfrm>
            <a:custGeom>
              <a:avLst/>
              <a:gdLst/>
              <a:ahLst/>
              <a:cxnLst/>
              <a:rect l="l" t="t" r="r" b="b"/>
              <a:pathLst>
                <a:path w="3403" h="4569" extrusionOk="0">
                  <a:moveTo>
                    <a:pt x="2469" y="0"/>
                  </a:moveTo>
                  <a:cubicBezTo>
                    <a:pt x="2302" y="101"/>
                    <a:pt x="1902" y="267"/>
                    <a:pt x="1701" y="534"/>
                  </a:cubicBezTo>
                  <a:cubicBezTo>
                    <a:pt x="1234" y="1235"/>
                    <a:pt x="801" y="1969"/>
                    <a:pt x="400" y="2736"/>
                  </a:cubicBezTo>
                  <a:cubicBezTo>
                    <a:pt x="234" y="3036"/>
                    <a:pt x="134" y="3370"/>
                    <a:pt x="67" y="3703"/>
                  </a:cubicBezTo>
                  <a:cubicBezTo>
                    <a:pt x="0" y="4003"/>
                    <a:pt x="34" y="4337"/>
                    <a:pt x="367" y="4470"/>
                  </a:cubicBezTo>
                  <a:cubicBezTo>
                    <a:pt x="514" y="4529"/>
                    <a:pt x="667" y="4568"/>
                    <a:pt x="816" y="4568"/>
                  </a:cubicBezTo>
                  <a:cubicBezTo>
                    <a:pt x="1004" y="4568"/>
                    <a:pt x="1185" y="4505"/>
                    <a:pt x="1334" y="4337"/>
                  </a:cubicBezTo>
                  <a:cubicBezTo>
                    <a:pt x="1468" y="4203"/>
                    <a:pt x="1568" y="4070"/>
                    <a:pt x="1668" y="3903"/>
                  </a:cubicBezTo>
                  <a:cubicBezTo>
                    <a:pt x="2102" y="3136"/>
                    <a:pt x="2569" y="2402"/>
                    <a:pt x="3002" y="1635"/>
                  </a:cubicBezTo>
                  <a:cubicBezTo>
                    <a:pt x="3169" y="1335"/>
                    <a:pt x="3269" y="1035"/>
                    <a:pt x="3336" y="734"/>
                  </a:cubicBezTo>
                  <a:cubicBezTo>
                    <a:pt x="3403" y="267"/>
                    <a:pt x="3136" y="0"/>
                    <a:pt x="2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5412700" y="2364573"/>
              <a:ext cx="32238" cy="26729"/>
            </a:xfrm>
            <a:custGeom>
              <a:avLst/>
              <a:gdLst/>
              <a:ahLst/>
              <a:cxnLst/>
              <a:rect l="l" t="t" r="r" b="b"/>
              <a:pathLst>
                <a:path w="2136" h="1771" extrusionOk="0">
                  <a:moveTo>
                    <a:pt x="1068" y="0"/>
                  </a:moveTo>
                  <a:cubicBezTo>
                    <a:pt x="468" y="0"/>
                    <a:pt x="1" y="334"/>
                    <a:pt x="1" y="734"/>
                  </a:cubicBezTo>
                  <a:cubicBezTo>
                    <a:pt x="1" y="1201"/>
                    <a:pt x="601" y="1735"/>
                    <a:pt x="1135" y="1768"/>
                  </a:cubicBezTo>
                  <a:cubicBezTo>
                    <a:pt x="1161" y="1770"/>
                    <a:pt x="1187" y="1771"/>
                    <a:pt x="1212" y="1771"/>
                  </a:cubicBezTo>
                  <a:cubicBezTo>
                    <a:pt x="1738" y="1771"/>
                    <a:pt x="2104" y="1447"/>
                    <a:pt x="2136" y="1001"/>
                  </a:cubicBezTo>
                  <a:cubicBezTo>
                    <a:pt x="2136" y="534"/>
                    <a:pt x="1569" y="0"/>
                    <a:pt x="1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3844555" y="2207103"/>
              <a:ext cx="30728" cy="31634"/>
            </a:xfrm>
            <a:custGeom>
              <a:avLst/>
              <a:gdLst/>
              <a:ahLst/>
              <a:cxnLst/>
              <a:rect l="l" t="t" r="r" b="b"/>
              <a:pathLst>
                <a:path w="2036" h="2096" extrusionOk="0">
                  <a:moveTo>
                    <a:pt x="1545" y="1"/>
                  </a:moveTo>
                  <a:cubicBezTo>
                    <a:pt x="1353" y="1"/>
                    <a:pt x="1123" y="63"/>
                    <a:pt x="1001" y="160"/>
                  </a:cubicBezTo>
                  <a:cubicBezTo>
                    <a:pt x="701" y="427"/>
                    <a:pt x="501" y="794"/>
                    <a:pt x="301" y="1161"/>
                  </a:cubicBezTo>
                  <a:cubicBezTo>
                    <a:pt x="0" y="1695"/>
                    <a:pt x="267" y="2095"/>
                    <a:pt x="1034" y="2095"/>
                  </a:cubicBezTo>
                  <a:cubicBezTo>
                    <a:pt x="1135" y="1995"/>
                    <a:pt x="1401" y="1862"/>
                    <a:pt x="1568" y="1628"/>
                  </a:cubicBezTo>
                  <a:cubicBezTo>
                    <a:pt x="1735" y="1361"/>
                    <a:pt x="1802" y="1028"/>
                    <a:pt x="1902" y="727"/>
                  </a:cubicBezTo>
                  <a:cubicBezTo>
                    <a:pt x="2035" y="427"/>
                    <a:pt x="2002" y="127"/>
                    <a:pt x="1735" y="27"/>
                  </a:cubicBezTo>
                  <a:cubicBezTo>
                    <a:pt x="1681" y="9"/>
                    <a:pt x="1616" y="1"/>
                    <a:pt x="15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5060819" y="3364884"/>
              <a:ext cx="31724" cy="23016"/>
            </a:xfrm>
            <a:custGeom>
              <a:avLst/>
              <a:gdLst/>
              <a:ahLst/>
              <a:cxnLst/>
              <a:rect l="l" t="t" r="r" b="b"/>
              <a:pathLst>
                <a:path w="2102" h="1525" extrusionOk="0">
                  <a:moveTo>
                    <a:pt x="801" y="0"/>
                  </a:moveTo>
                  <a:cubicBezTo>
                    <a:pt x="401" y="0"/>
                    <a:pt x="34" y="100"/>
                    <a:pt x="0" y="501"/>
                  </a:cubicBezTo>
                  <a:cubicBezTo>
                    <a:pt x="0" y="767"/>
                    <a:pt x="234" y="1134"/>
                    <a:pt x="434" y="1268"/>
                  </a:cubicBezTo>
                  <a:cubicBezTo>
                    <a:pt x="710" y="1425"/>
                    <a:pt x="1009" y="1525"/>
                    <a:pt x="1311" y="1525"/>
                  </a:cubicBezTo>
                  <a:cubicBezTo>
                    <a:pt x="1520" y="1525"/>
                    <a:pt x="1730" y="1477"/>
                    <a:pt x="1935" y="1368"/>
                  </a:cubicBezTo>
                  <a:cubicBezTo>
                    <a:pt x="2102" y="501"/>
                    <a:pt x="1701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5282322" y="2906360"/>
              <a:ext cx="28208" cy="23076"/>
            </a:xfrm>
            <a:custGeom>
              <a:avLst/>
              <a:gdLst/>
              <a:ahLst/>
              <a:cxnLst/>
              <a:rect l="l" t="t" r="r" b="b"/>
              <a:pathLst>
                <a:path w="1869" h="1529" extrusionOk="0">
                  <a:moveTo>
                    <a:pt x="961" y="1"/>
                  </a:moveTo>
                  <a:cubicBezTo>
                    <a:pt x="604" y="1"/>
                    <a:pt x="337" y="293"/>
                    <a:pt x="0" y="928"/>
                  </a:cubicBezTo>
                  <a:cubicBezTo>
                    <a:pt x="134" y="1128"/>
                    <a:pt x="301" y="1328"/>
                    <a:pt x="401" y="1528"/>
                  </a:cubicBezTo>
                  <a:cubicBezTo>
                    <a:pt x="1368" y="1395"/>
                    <a:pt x="1368" y="1395"/>
                    <a:pt x="1868" y="394"/>
                  </a:cubicBezTo>
                  <a:cubicBezTo>
                    <a:pt x="1490" y="137"/>
                    <a:pt x="1204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4295121" y="1569996"/>
              <a:ext cx="17628" cy="7939"/>
            </a:xfrm>
            <a:custGeom>
              <a:avLst/>
              <a:gdLst/>
              <a:ahLst/>
              <a:cxnLst/>
              <a:rect l="l" t="t" r="r" b="b"/>
              <a:pathLst>
                <a:path w="1168" h="526" extrusionOk="0">
                  <a:moveTo>
                    <a:pt x="722" y="0"/>
                  </a:moveTo>
                  <a:cubicBezTo>
                    <a:pt x="494" y="0"/>
                    <a:pt x="266" y="123"/>
                    <a:pt x="0" y="245"/>
                  </a:cubicBezTo>
                  <a:cubicBezTo>
                    <a:pt x="235" y="433"/>
                    <a:pt x="434" y="526"/>
                    <a:pt x="612" y="526"/>
                  </a:cubicBezTo>
                  <a:cubicBezTo>
                    <a:pt x="814" y="526"/>
                    <a:pt x="991" y="408"/>
                    <a:pt x="1168" y="178"/>
                  </a:cubicBezTo>
                  <a:cubicBezTo>
                    <a:pt x="1012" y="49"/>
                    <a:pt x="867" y="0"/>
                    <a:pt x="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3672886" y="1560458"/>
              <a:ext cx="1835565" cy="3091487"/>
            </a:xfrm>
            <a:custGeom>
              <a:avLst/>
              <a:gdLst/>
              <a:ahLst/>
              <a:cxnLst/>
              <a:rect l="l" t="t" r="r" b="b"/>
              <a:pathLst>
                <a:path w="121621" h="204836" extrusionOk="0">
                  <a:moveTo>
                    <a:pt x="80851" y="155834"/>
                  </a:moveTo>
                  <a:cubicBezTo>
                    <a:pt x="81583" y="155834"/>
                    <a:pt x="82179" y="156104"/>
                    <a:pt x="82726" y="156622"/>
                  </a:cubicBezTo>
                  <a:cubicBezTo>
                    <a:pt x="83794" y="157556"/>
                    <a:pt x="84161" y="158824"/>
                    <a:pt x="84294" y="160191"/>
                  </a:cubicBezTo>
                  <a:cubicBezTo>
                    <a:pt x="84361" y="161125"/>
                    <a:pt x="83961" y="161826"/>
                    <a:pt x="83060" y="162126"/>
                  </a:cubicBezTo>
                  <a:cubicBezTo>
                    <a:pt x="81992" y="162460"/>
                    <a:pt x="80858" y="162760"/>
                    <a:pt x="79724" y="162860"/>
                  </a:cubicBezTo>
                  <a:cubicBezTo>
                    <a:pt x="77990" y="162993"/>
                    <a:pt x="76288" y="162960"/>
                    <a:pt x="74554" y="162993"/>
                  </a:cubicBezTo>
                  <a:lnTo>
                    <a:pt x="74554" y="163060"/>
                  </a:lnTo>
                  <a:cubicBezTo>
                    <a:pt x="72652" y="162960"/>
                    <a:pt x="70718" y="162893"/>
                    <a:pt x="68816" y="162760"/>
                  </a:cubicBezTo>
                  <a:cubicBezTo>
                    <a:pt x="65781" y="162526"/>
                    <a:pt x="62745" y="162259"/>
                    <a:pt x="59710" y="161993"/>
                  </a:cubicBezTo>
                  <a:cubicBezTo>
                    <a:pt x="56274" y="161626"/>
                    <a:pt x="52838" y="161292"/>
                    <a:pt x="49403" y="160858"/>
                  </a:cubicBezTo>
                  <a:cubicBezTo>
                    <a:pt x="48235" y="160692"/>
                    <a:pt x="47101" y="160258"/>
                    <a:pt x="45933" y="160091"/>
                  </a:cubicBezTo>
                  <a:cubicBezTo>
                    <a:pt x="44799" y="159924"/>
                    <a:pt x="43698" y="159557"/>
                    <a:pt x="42631" y="159191"/>
                  </a:cubicBezTo>
                  <a:cubicBezTo>
                    <a:pt x="42197" y="159024"/>
                    <a:pt x="41897" y="158790"/>
                    <a:pt x="41730" y="158390"/>
                  </a:cubicBezTo>
                  <a:cubicBezTo>
                    <a:pt x="41330" y="157456"/>
                    <a:pt x="41730" y="156622"/>
                    <a:pt x="42698" y="156288"/>
                  </a:cubicBezTo>
                  <a:cubicBezTo>
                    <a:pt x="43183" y="156127"/>
                    <a:pt x="43655" y="156039"/>
                    <a:pt x="44138" y="156039"/>
                  </a:cubicBezTo>
                  <a:cubicBezTo>
                    <a:pt x="44452" y="156039"/>
                    <a:pt x="44771" y="156076"/>
                    <a:pt x="45099" y="156155"/>
                  </a:cubicBezTo>
                  <a:cubicBezTo>
                    <a:pt x="46119" y="156384"/>
                    <a:pt x="47152" y="156470"/>
                    <a:pt x="48181" y="156470"/>
                  </a:cubicBezTo>
                  <a:cubicBezTo>
                    <a:pt x="48802" y="156470"/>
                    <a:pt x="49421" y="156439"/>
                    <a:pt x="50036" y="156389"/>
                  </a:cubicBezTo>
                  <a:cubicBezTo>
                    <a:pt x="51537" y="156288"/>
                    <a:pt x="53005" y="156288"/>
                    <a:pt x="54473" y="156255"/>
                  </a:cubicBezTo>
                  <a:cubicBezTo>
                    <a:pt x="58342" y="156222"/>
                    <a:pt x="62178" y="156222"/>
                    <a:pt x="66014" y="156188"/>
                  </a:cubicBezTo>
                  <a:cubicBezTo>
                    <a:pt x="69617" y="156155"/>
                    <a:pt x="73253" y="156155"/>
                    <a:pt x="76855" y="156088"/>
                  </a:cubicBezTo>
                  <a:cubicBezTo>
                    <a:pt x="78056" y="156088"/>
                    <a:pt x="79291" y="156022"/>
                    <a:pt x="80491" y="155855"/>
                  </a:cubicBezTo>
                  <a:cubicBezTo>
                    <a:pt x="80615" y="155841"/>
                    <a:pt x="80735" y="155834"/>
                    <a:pt x="80851" y="155834"/>
                  </a:cubicBezTo>
                  <a:close/>
                  <a:moveTo>
                    <a:pt x="42965" y="160725"/>
                  </a:moveTo>
                  <a:cubicBezTo>
                    <a:pt x="44833" y="161025"/>
                    <a:pt x="46701" y="161359"/>
                    <a:pt x="48569" y="161659"/>
                  </a:cubicBezTo>
                  <a:cubicBezTo>
                    <a:pt x="50603" y="161959"/>
                    <a:pt x="52605" y="162226"/>
                    <a:pt x="54640" y="162460"/>
                  </a:cubicBezTo>
                  <a:cubicBezTo>
                    <a:pt x="57275" y="162760"/>
                    <a:pt x="59910" y="163060"/>
                    <a:pt x="62579" y="163293"/>
                  </a:cubicBezTo>
                  <a:cubicBezTo>
                    <a:pt x="66048" y="163594"/>
                    <a:pt x="69517" y="163861"/>
                    <a:pt x="73019" y="164094"/>
                  </a:cubicBezTo>
                  <a:cubicBezTo>
                    <a:pt x="75221" y="164227"/>
                    <a:pt x="77423" y="164194"/>
                    <a:pt x="79657" y="164261"/>
                  </a:cubicBezTo>
                  <a:cubicBezTo>
                    <a:pt x="79991" y="164261"/>
                    <a:pt x="80358" y="164294"/>
                    <a:pt x="80692" y="164328"/>
                  </a:cubicBezTo>
                  <a:cubicBezTo>
                    <a:pt x="80825" y="164961"/>
                    <a:pt x="80992" y="165562"/>
                    <a:pt x="81058" y="166196"/>
                  </a:cubicBezTo>
                  <a:cubicBezTo>
                    <a:pt x="81125" y="166462"/>
                    <a:pt x="81125" y="166796"/>
                    <a:pt x="80992" y="167063"/>
                  </a:cubicBezTo>
                  <a:cubicBezTo>
                    <a:pt x="80517" y="168265"/>
                    <a:pt x="79382" y="169408"/>
                    <a:pt x="77785" y="169408"/>
                  </a:cubicBezTo>
                  <a:cubicBezTo>
                    <a:pt x="77699" y="169408"/>
                    <a:pt x="77611" y="169405"/>
                    <a:pt x="77523" y="169398"/>
                  </a:cubicBezTo>
                  <a:cubicBezTo>
                    <a:pt x="75655" y="169198"/>
                    <a:pt x="73753" y="169198"/>
                    <a:pt x="71852" y="169098"/>
                  </a:cubicBezTo>
                  <a:cubicBezTo>
                    <a:pt x="71418" y="169064"/>
                    <a:pt x="70985" y="168931"/>
                    <a:pt x="70551" y="168897"/>
                  </a:cubicBezTo>
                  <a:cubicBezTo>
                    <a:pt x="69283" y="168731"/>
                    <a:pt x="68049" y="168564"/>
                    <a:pt x="66782" y="168397"/>
                  </a:cubicBezTo>
                  <a:cubicBezTo>
                    <a:pt x="65581" y="168230"/>
                    <a:pt x="64380" y="168030"/>
                    <a:pt x="63179" y="167863"/>
                  </a:cubicBezTo>
                  <a:cubicBezTo>
                    <a:pt x="61344" y="167630"/>
                    <a:pt x="59510" y="167396"/>
                    <a:pt x="57675" y="167130"/>
                  </a:cubicBezTo>
                  <a:cubicBezTo>
                    <a:pt x="56374" y="166963"/>
                    <a:pt x="55107" y="166696"/>
                    <a:pt x="53806" y="166529"/>
                  </a:cubicBezTo>
                  <a:cubicBezTo>
                    <a:pt x="51037" y="166162"/>
                    <a:pt x="48235" y="165862"/>
                    <a:pt x="45466" y="165528"/>
                  </a:cubicBezTo>
                  <a:cubicBezTo>
                    <a:pt x="44466" y="165428"/>
                    <a:pt x="43465" y="165295"/>
                    <a:pt x="42464" y="165161"/>
                  </a:cubicBezTo>
                  <a:cubicBezTo>
                    <a:pt x="41830" y="165095"/>
                    <a:pt x="41697" y="164961"/>
                    <a:pt x="41664" y="164328"/>
                  </a:cubicBezTo>
                  <a:cubicBezTo>
                    <a:pt x="41664" y="163961"/>
                    <a:pt x="41630" y="163560"/>
                    <a:pt x="41664" y="163193"/>
                  </a:cubicBezTo>
                  <a:cubicBezTo>
                    <a:pt x="41697" y="162193"/>
                    <a:pt x="42097" y="161359"/>
                    <a:pt x="42965" y="160725"/>
                  </a:cubicBezTo>
                  <a:close/>
                  <a:moveTo>
                    <a:pt x="47022" y="166816"/>
                  </a:moveTo>
                  <a:cubicBezTo>
                    <a:pt x="47073" y="166816"/>
                    <a:pt x="47123" y="166820"/>
                    <a:pt x="47168" y="166829"/>
                  </a:cubicBezTo>
                  <a:cubicBezTo>
                    <a:pt x="50036" y="167230"/>
                    <a:pt x="52905" y="167597"/>
                    <a:pt x="55774" y="168030"/>
                  </a:cubicBezTo>
                  <a:cubicBezTo>
                    <a:pt x="59243" y="168564"/>
                    <a:pt x="62679" y="169131"/>
                    <a:pt x="66114" y="169665"/>
                  </a:cubicBezTo>
                  <a:cubicBezTo>
                    <a:pt x="67048" y="169831"/>
                    <a:pt x="67982" y="169865"/>
                    <a:pt x="68950" y="169965"/>
                  </a:cubicBezTo>
                  <a:cubicBezTo>
                    <a:pt x="70451" y="170132"/>
                    <a:pt x="71985" y="170365"/>
                    <a:pt x="73520" y="170565"/>
                  </a:cubicBezTo>
                  <a:cubicBezTo>
                    <a:pt x="74687" y="170732"/>
                    <a:pt x="75921" y="170799"/>
                    <a:pt x="77089" y="171032"/>
                  </a:cubicBezTo>
                  <a:cubicBezTo>
                    <a:pt x="78390" y="171266"/>
                    <a:pt x="79691" y="171599"/>
                    <a:pt x="80992" y="171933"/>
                  </a:cubicBezTo>
                  <a:cubicBezTo>
                    <a:pt x="81692" y="172133"/>
                    <a:pt x="82126" y="172734"/>
                    <a:pt x="82626" y="173234"/>
                  </a:cubicBezTo>
                  <a:cubicBezTo>
                    <a:pt x="83160" y="173734"/>
                    <a:pt x="83327" y="174335"/>
                    <a:pt x="83427" y="175035"/>
                  </a:cubicBezTo>
                  <a:cubicBezTo>
                    <a:pt x="83594" y="176036"/>
                    <a:pt x="83293" y="176803"/>
                    <a:pt x="82593" y="177404"/>
                  </a:cubicBezTo>
                  <a:cubicBezTo>
                    <a:pt x="82293" y="177670"/>
                    <a:pt x="81892" y="177837"/>
                    <a:pt x="81492" y="177971"/>
                  </a:cubicBezTo>
                  <a:cubicBezTo>
                    <a:pt x="81058" y="178071"/>
                    <a:pt x="80558" y="178104"/>
                    <a:pt x="80091" y="178137"/>
                  </a:cubicBezTo>
                  <a:cubicBezTo>
                    <a:pt x="79391" y="178204"/>
                    <a:pt x="78690" y="178237"/>
                    <a:pt x="77990" y="178304"/>
                  </a:cubicBezTo>
                  <a:cubicBezTo>
                    <a:pt x="77990" y="178304"/>
                    <a:pt x="77990" y="178304"/>
                    <a:pt x="77956" y="178338"/>
                  </a:cubicBezTo>
                  <a:cubicBezTo>
                    <a:pt x="76889" y="178338"/>
                    <a:pt x="75807" y="178308"/>
                    <a:pt x="74719" y="178308"/>
                  </a:cubicBezTo>
                  <a:cubicBezTo>
                    <a:pt x="74176" y="178308"/>
                    <a:pt x="73631" y="178315"/>
                    <a:pt x="73086" y="178338"/>
                  </a:cubicBezTo>
                  <a:cubicBezTo>
                    <a:pt x="72768" y="178348"/>
                    <a:pt x="72450" y="178353"/>
                    <a:pt x="72134" y="178353"/>
                  </a:cubicBezTo>
                  <a:cubicBezTo>
                    <a:pt x="69461" y="178353"/>
                    <a:pt x="66834" y="177998"/>
                    <a:pt x="64180" y="177670"/>
                  </a:cubicBezTo>
                  <a:cubicBezTo>
                    <a:pt x="59343" y="177103"/>
                    <a:pt x="54673" y="175802"/>
                    <a:pt x="50003" y="174568"/>
                  </a:cubicBezTo>
                  <a:cubicBezTo>
                    <a:pt x="48035" y="174034"/>
                    <a:pt x="46033" y="173634"/>
                    <a:pt x="44032" y="173201"/>
                  </a:cubicBezTo>
                  <a:cubicBezTo>
                    <a:pt x="43198" y="173000"/>
                    <a:pt x="42631" y="172467"/>
                    <a:pt x="42064" y="171933"/>
                  </a:cubicBezTo>
                  <a:cubicBezTo>
                    <a:pt x="41764" y="171633"/>
                    <a:pt x="41697" y="171266"/>
                    <a:pt x="41764" y="170866"/>
                  </a:cubicBezTo>
                  <a:cubicBezTo>
                    <a:pt x="41931" y="169665"/>
                    <a:pt x="42598" y="168864"/>
                    <a:pt x="43665" y="168364"/>
                  </a:cubicBezTo>
                  <a:cubicBezTo>
                    <a:pt x="44632" y="167863"/>
                    <a:pt x="45600" y="167363"/>
                    <a:pt x="46601" y="166896"/>
                  </a:cubicBezTo>
                  <a:cubicBezTo>
                    <a:pt x="46723" y="166847"/>
                    <a:pt x="46880" y="166816"/>
                    <a:pt x="47022" y="166816"/>
                  </a:cubicBezTo>
                  <a:close/>
                  <a:moveTo>
                    <a:pt x="47932" y="175628"/>
                  </a:moveTo>
                  <a:cubicBezTo>
                    <a:pt x="48518" y="175628"/>
                    <a:pt x="49094" y="175741"/>
                    <a:pt x="49669" y="175902"/>
                  </a:cubicBezTo>
                  <a:cubicBezTo>
                    <a:pt x="52972" y="176736"/>
                    <a:pt x="56274" y="177570"/>
                    <a:pt x="59576" y="178338"/>
                  </a:cubicBezTo>
                  <a:cubicBezTo>
                    <a:pt x="62412" y="179005"/>
                    <a:pt x="65281" y="179305"/>
                    <a:pt x="68183" y="179538"/>
                  </a:cubicBezTo>
                  <a:cubicBezTo>
                    <a:pt x="70217" y="179672"/>
                    <a:pt x="72252" y="179672"/>
                    <a:pt x="74287" y="179705"/>
                  </a:cubicBezTo>
                  <a:cubicBezTo>
                    <a:pt x="76022" y="179739"/>
                    <a:pt x="77723" y="179739"/>
                    <a:pt x="79424" y="179939"/>
                  </a:cubicBezTo>
                  <a:cubicBezTo>
                    <a:pt x="80725" y="180139"/>
                    <a:pt x="82093" y="180105"/>
                    <a:pt x="83393" y="180172"/>
                  </a:cubicBezTo>
                  <a:cubicBezTo>
                    <a:pt x="83560" y="180172"/>
                    <a:pt x="83694" y="180206"/>
                    <a:pt x="83860" y="180239"/>
                  </a:cubicBezTo>
                  <a:cubicBezTo>
                    <a:pt x="84161" y="181540"/>
                    <a:pt x="83694" y="182574"/>
                    <a:pt x="82826" y="183475"/>
                  </a:cubicBezTo>
                  <a:cubicBezTo>
                    <a:pt x="82626" y="183675"/>
                    <a:pt x="82293" y="183775"/>
                    <a:pt x="82026" y="183841"/>
                  </a:cubicBezTo>
                  <a:cubicBezTo>
                    <a:pt x="79858" y="184308"/>
                    <a:pt x="77689" y="184709"/>
                    <a:pt x="75454" y="184742"/>
                  </a:cubicBezTo>
                  <a:cubicBezTo>
                    <a:pt x="73687" y="184742"/>
                    <a:pt x="71885" y="184842"/>
                    <a:pt x="70117" y="184909"/>
                  </a:cubicBezTo>
                  <a:cubicBezTo>
                    <a:pt x="68216" y="184976"/>
                    <a:pt x="66348" y="185042"/>
                    <a:pt x="64447" y="185076"/>
                  </a:cubicBezTo>
                  <a:cubicBezTo>
                    <a:pt x="63513" y="185087"/>
                    <a:pt x="62575" y="185091"/>
                    <a:pt x="61635" y="185091"/>
                  </a:cubicBezTo>
                  <a:cubicBezTo>
                    <a:pt x="59754" y="185091"/>
                    <a:pt x="57864" y="185076"/>
                    <a:pt x="55974" y="185076"/>
                  </a:cubicBezTo>
                  <a:cubicBezTo>
                    <a:pt x="53305" y="185109"/>
                    <a:pt x="50670" y="185209"/>
                    <a:pt x="48002" y="185209"/>
                  </a:cubicBezTo>
                  <a:cubicBezTo>
                    <a:pt x="46434" y="185176"/>
                    <a:pt x="44866" y="185042"/>
                    <a:pt x="43298" y="184876"/>
                  </a:cubicBezTo>
                  <a:cubicBezTo>
                    <a:pt x="42664" y="184809"/>
                    <a:pt x="42031" y="184475"/>
                    <a:pt x="41263" y="184208"/>
                  </a:cubicBezTo>
                  <a:cubicBezTo>
                    <a:pt x="42442" y="182939"/>
                    <a:pt x="43704" y="182217"/>
                    <a:pt x="45270" y="182217"/>
                  </a:cubicBezTo>
                  <a:cubicBezTo>
                    <a:pt x="45432" y="182217"/>
                    <a:pt x="45598" y="182225"/>
                    <a:pt x="45767" y="182240"/>
                  </a:cubicBezTo>
                  <a:cubicBezTo>
                    <a:pt x="47401" y="182374"/>
                    <a:pt x="49036" y="182541"/>
                    <a:pt x="50703" y="182741"/>
                  </a:cubicBezTo>
                  <a:cubicBezTo>
                    <a:pt x="51904" y="182874"/>
                    <a:pt x="53105" y="183074"/>
                    <a:pt x="54306" y="183241"/>
                  </a:cubicBezTo>
                  <a:cubicBezTo>
                    <a:pt x="54906" y="183308"/>
                    <a:pt x="55540" y="183341"/>
                    <a:pt x="56141" y="183374"/>
                  </a:cubicBezTo>
                  <a:cubicBezTo>
                    <a:pt x="59825" y="183620"/>
                    <a:pt x="63510" y="183843"/>
                    <a:pt x="67176" y="183843"/>
                  </a:cubicBezTo>
                  <a:cubicBezTo>
                    <a:pt x="67990" y="183843"/>
                    <a:pt x="68804" y="183832"/>
                    <a:pt x="69617" y="183808"/>
                  </a:cubicBezTo>
                  <a:cubicBezTo>
                    <a:pt x="71685" y="183741"/>
                    <a:pt x="73720" y="183608"/>
                    <a:pt x="75755" y="183475"/>
                  </a:cubicBezTo>
                  <a:cubicBezTo>
                    <a:pt x="76222" y="183441"/>
                    <a:pt x="76722" y="183308"/>
                    <a:pt x="77256" y="183208"/>
                  </a:cubicBezTo>
                  <a:cubicBezTo>
                    <a:pt x="77089" y="182641"/>
                    <a:pt x="76789" y="182374"/>
                    <a:pt x="76288" y="182374"/>
                  </a:cubicBezTo>
                  <a:cubicBezTo>
                    <a:pt x="75100" y="182348"/>
                    <a:pt x="73912" y="182242"/>
                    <a:pt x="72724" y="182242"/>
                  </a:cubicBezTo>
                  <a:cubicBezTo>
                    <a:pt x="72378" y="182242"/>
                    <a:pt x="72031" y="182251"/>
                    <a:pt x="71685" y="182274"/>
                  </a:cubicBezTo>
                  <a:cubicBezTo>
                    <a:pt x="70162" y="182386"/>
                    <a:pt x="68640" y="182428"/>
                    <a:pt x="67115" y="182428"/>
                  </a:cubicBezTo>
                  <a:cubicBezTo>
                    <a:pt x="65031" y="182428"/>
                    <a:pt x="62943" y="182351"/>
                    <a:pt x="60844" y="182274"/>
                  </a:cubicBezTo>
                  <a:cubicBezTo>
                    <a:pt x="59043" y="182207"/>
                    <a:pt x="57241" y="182107"/>
                    <a:pt x="55440" y="181973"/>
                  </a:cubicBezTo>
                  <a:cubicBezTo>
                    <a:pt x="54439" y="181907"/>
                    <a:pt x="53405" y="181640"/>
                    <a:pt x="52371" y="181540"/>
                  </a:cubicBezTo>
                  <a:cubicBezTo>
                    <a:pt x="50837" y="181406"/>
                    <a:pt x="49269" y="181306"/>
                    <a:pt x="47701" y="181173"/>
                  </a:cubicBezTo>
                  <a:cubicBezTo>
                    <a:pt x="45566" y="180973"/>
                    <a:pt x="43465" y="180439"/>
                    <a:pt x="41363" y="179972"/>
                  </a:cubicBezTo>
                  <a:cubicBezTo>
                    <a:pt x="41397" y="179705"/>
                    <a:pt x="41464" y="179505"/>
                    <a:pt x="41397" y="179338"/>
                  </a:cubicBezTo>
                  <a:cubicBezTo>
                    <a:pt x="41130" y="178504"/>
                    <a:pt x="41330" y="177904"/>
                    <a:pt x="41964" y="177337"/>
                  </a:cubicBezTo>
                  <a:cubicBezTo>
                    <a:pt x="42965" y="176503"/>
                    <a:pt x="44199" y="176269"/>
                    <a:pt x="45400" y="175969"/>
                  </a:cubicBezTo>
                  <a:cubicBezTo>
                    <a:pt x="45967" y="175836"/>
                    <a:pt x="46567" y="175802"/>
                    <a:pt x="47134" y="175702"/>
                  </a:cubicBezTo>
                  <a:cubicBezTo>
                    <a:pt x="47403" y="175651"/>
                    <a:pt x="47668" y="175628"/>
                    <a:pt x="47932" y="175628"/>
                  </a:cubicBezTo>
                  <a:close/>
                  <a:moveTo>
                    <a:pt x="79991" y="185709"/>
                  </a:moveTo>
                  <a:lnTo>
                    <a:pt x="79991" y="185709"/>
                  </a:lnTo>
                  <a:cubicBezTo>
                    <a:pt x="79924" y="186443"/>
                    <a:pt x="79924" y="186443"/>
                    <a:pt x="79090" y="186910"/>
                  </a:cubicBezTo>
                  <a:cubicBezTo>
                    <a:pt x="79024" y="186577"/>
                    <a:pt x="78957" y="186310"/>
                    <a:pt x="78924" y="185976"/>
                  </a:cubicBezTo>
                  <a:cubicBezTo>
                    <a:pt x="79291" y="185876"/>
                    <a:pt x="79624" y="185810"/>
                    <a:pt x="79991" y="185709"/>
                  </a:cubicBezTo>
                  <a:close/>
                  <a:moveTo>
                    <a:pt x="45667" y="186877"/>
                  </a:moveTo>
                  <a:cubicBezTo>
                    <a:pt x="45800" y="187577"/>
                    <a:pt x="45967" y="188245"/>
                    <a:pt x="46134" y="188945"/>
                  </a:cubicBezTo>
                  <a:cubicBezTo>
                    <a:pt x="46067" y="188979"/>
                    <a:pt x="46000" y="189012"/>
                    <a:pt x="45933" y="189045"/>
                  </a:cubicBezTo>
                  <a:cubicBezTo>
                    <a:pt x="45133" y="188378"/>
                    <a:pt x="44299" y="187711"/>
                    <a:pt x="43298" y="186877"/>
                  </a:cubicBezTo>
                  <a:close/>
                  <a:moveTo>
                    <a:pt x="77923" y="186043"/>
                  </a:moveTo>
                  <a:lnTo>
                    <a:pt x="77923" y="186043"/>
                  </a:lnTo>
                  <a:cubicBezTo>
                    <a:pt x="78323" y="187377"/>
                    <a:pt x="78190" y="187878"/>
                    <a:pt x="77156" y="188645"/>
                  </a:cubicBezTo>
                  <a:cubicBezTo>
                    <a:pt x="76589" y="189079"/>
                    <a:pt x="75988" y="189479"/>
                    <a:pt x="75421" y="189879"/>
                  </a:cubicBezTo>
                  <a:cubicBezTo>
                    <a:pt x="75388" y="189913"/>
                    <a:pt x="75321" y="189946"/>
                    <a:pt x="75221" y="189946"/>
                  </a:cubicBezTo>
                  <a:cubicBezTo>
                    <a:pt x="75454" y="188712"/>
                    <a:pt x="75721" y="187477"/>
                    <a:pt x="75988" y="186176"/>
                  </a:cubicBezTo>
                  <a:cubicBezTo>
                    <a:pt x="76655" y="186110"/>
                    <a:pt x="77289" y="186076"/>
                    <a:pt x="77923" y="186043"/>
                  </a:cubicBezTo>
                  <a:close/>
                  <a:moveTo>
                    <a:pt x="47935" y="186643"/>
                  </a:moveTo>
                  <a:cubicBezTo>
                    <a:pt x="49269" y="188578"/>
                    <a:pt x="50570" y="190413"/>
                    <a:pt x="51838" y="192281"/>
                  </a:cubicBezTo>
                  <a:cubicBezTo>
                    <a:pt x="51769" y="192283"/>
                    <a:pt x="51702" y="192284"/>
                    <a:pt x="51635" y="192284"/>
                  </a:cubicBezTo>
                  <a:cubicBezTo>
                    <a:pt x="50762" y="192284"/>
                    <a:pt x="50051" y="192079"/>
                    <a:pt x="49369" y="191614"/>
                  </a:cubicBezTo>
                  <a:cubicBezTo>
                    <a:pt x="48102" y="190780"/>
                    <a:pt x="47034" y="189879"/>
                    <a:pt x="46901" y="188211"/>
                  </a:cubicBezTo>
                  <a:cubicBezTo>
                    <a:pt x="46867" y="187744"/>
                    <a:pt x="46634" y="187311"/>
                    <a:pt x="46500" y="186877"/>
                  </a:cubicBezTo>
                  <a:cubicBezTo>
                    <a:pt x="46500" y="186844"/>
                    <a:pt x="46534" y="186810"/>
                    <a:pt x="46534" y="186744"/>
                  </a:cubicBezTo>
                  <a:cubicBezTo>
                    <a:pt x="47001" y="186710"/>
                    <a:pt x="47501" y="186677"/>
                    <a:pt x="47935" y="186643"/>
                  </a:cubicBezTo>
                  <a:close/>
                  <a:moveTo>
                    <a:pt x="52972" y="186643"/>
                  </a:moveTo>
                  <a:cubicBezTo>
                    <a:pt x="53906" y="188645"/>
                    <a:pt x="54840" y="190680"/>
                    <a:pt x="55807" y="192815"/>
                  </a:cubicBezTo>
                  <a:cubicBezTo>
                    <a:pt x="55570" y="192857"/>
                    <a:pt x="55343" y="192873"/>
                    <a:pt x="55125" y="192873"/>
                  </a:cubicBezTo>
                  <a:cubicBezTo>
                    <a:pt x="54483" y="192873"/>
                    <a:pt x="53911" y="192731"/>
                    <a:pt x="53339" y="192681"/>
                  </a:cubicBezTo>
                  <a:cubicBezTo>
                    <a:pt x="53239" y="192681"/>
                    <a:pt x="53105" y="192514"/>
                    <a:pt x="53005" y="192414"/>
                  </a:cubicBezTo>
                  <a:cubicBezTo>
                    <a:pt x="51671" y="190613"/>
                    <a:pt x="50337" y="188812"/>
                    <a:pt x="49002" y="187010"/>
                  </a:cubicBezTo>
                  <a:cubicBezTo>
                    <a:pt x="48936" y="186910"/>
                    <a:pt x="48936" y="186810"/>
                    <a:pt x="48869" y="186643"/>
                  </a:cubicBezTo>
                  <a:close/>
                  <a:moveTo>
                    <a:pt x="75154" y="186176"/>
                  </a:moveTo>
                  <a:cubicBezTo>
                    <a:pt x="75021" y="186777"/>
                    <a:pt x="74921" y="187311"/>
                    <a:pt x="74787" y="187811"/>
                  </a:cubicBezTo>
                  <a:cubicBezTo>
                    <a:pt x="74554" y="188645"/>
                    <a:pt x="74220" y="189479"/>
                    <a:pt x="73987" y="190346"/>
                  </a:cubicBezTo>
                  <a:cubicBezTo>
                    <a:pt x="73753" y="191180"/>
                    <a:pt x="73253" y="191814"/>
                    <a:pt x="72452" y="192181"/>
                  </a:cubicBezTo>
                  <a:cubicBezTo>
                    <a:pt x="71768" y="192508"/>
                    <a:pt x="71137" y="193074"/>
                    <a:pt x="70322" y="193074"/>
                  </a:cubicBezTo>
                  <a:cubicBezTo>
                    <a:pt x="70223" y="193074"/>
                    <a:pt x="70122" y="193066"/>
                    <a:pt x="70017" y="193048"/>
                  </a:cubicBezTo>
                  <a:cubicBezTo>
                    <a:pt x="69951" y="193048"/>
                    <a:pt x="69850" y="193015"/>
                    <a:pt x="69717" y="192981"/>
                  </a:cubicBezTo>
                  <a:cubicBezTo>
                    <a:pt x="70684" y="190813"/>
                    <a:pt x="71919" y="188778"/>
                    <a:pt x="72085" y="186310"/>
                  </a:cubicBezTo>
                  <a:cubicBezTo>
                    <a:pt x="73119" y="186243"/>
                    <a:pt x="74053" y="186210"/>
                    <a:pt x="75154" y="186176"/>
                  </a:cubicBezTo>
                  <a:close/>
                  <a:moveTo>
                    <a:pt x="55907" y="186484"/>
                  </a:moveTo>
                  <a:cubicBezTo>
                    <a:pt x="56453" y="186484"/>
                    <a:pt x="57009" y="186514"/>
                    <a:pt x="57475" y="186577"/>
                  </a:cubicBezTo>
                  <a:cubicBezTo>
                    <a:pt x="58175" y="188712"/>
                    <a:pt x="58709" y="190880"/>
                    <a:pt x="58709" y="193215"/>
                  </a:cubicBezTo>
                  <a:cubicBezTo>
                    <a:pt x="58451" y="193186"/>
                    <a:pt x="58267" y="193108"/>
                    <a:pt x="58093" y="193108"/>
                  </a:cubicBezTo>
                  <a:cubicBezTo>
                    <a:pt x="58065" y="193108"/>
                    <a:pt x="58037" y="193110"/>
                    <a:pt x="58009" y="193115"/>
                  </a:cubicBezTo>
                  <a:cubicBezTo>
                    <a:pt x="57899" y="193131"/>
                    <a:pt x="57797" y="193139"/>
                    <a:pt x="57702" y="193139"/>
                  </a:cubicBezTo>
                  <a:cubicBezTo>
                    <a:pt x="56810" y="193139"/>
                    <a:pt x="56506" y="192464"/>
                    <a:pt x="56174" y="191680"/>
                  </a:cubicBezTo>
                  <a:cubicBezTo>
                    <a:pt x="55540" y="190213"/>
                    <a:pt x="54773" y="188778"/>
                    <a:pt x="54039" y="187311"/>
                  </a:cubicBezTo>
                  <a:cubicBezTo>
                    <a:pt x="53939" y="187110"/>
                    <a:pt x="53839" y="186910"/>
                    <a:pt x="53739" y="186710"/>
                  </a:cubicBezTo>
                  <a:cubicBezTo>
                    <a:pt x="54133" y="186565"/>
                    <a:pt x="55006" y="186484"/>
                    <a:pt x="55907" y="186484"/>
                  </a:cubicBezTo>
                  <a:close/>
                  <a:moveTo>
                    <a:pt x="63079" y="186543"/>
                  </a:moveTo>
                  <a:cubicBezTo>
                    <a:pt x="63046" y="188845"/>
                    <a:pt x="63279" y="191047"/>
                    <a:pt x="62745" y="193215"/>
                  </a:cubicBezTo>
                  <a:lnTo>
                    <a:pt x="59743" y="193215"/>
                  </a:lnTo>
                  <a:cubicBezTo>
                    <a:pt x="59610" y="190913"/>
                    <a:pt x="59243" y="188678"/>
                    <a:pt x="58276" y="186543"/>
                  </a:cubicBezTo>
                  <a:close/>
                  <a:moveTo>
                    <a:pt x="71452" y="186410"/>
                  </a:moveTo>
                  <a:cubicBezTo>
                    <a:pt x="70851" y="188778"/>
                    <a:pt x="69784" y="190980"/>
                    <a:pt x="68550" y="193282"/>
                  </a:cubicBezTo>
                  <a:lnTo>
                    <a:pt x="66481" y="193282"/>
                  </a:lnTo>
                  <a:cubicBezTo>
                    <a:pt x="67415" y="191080"/>
                    <a:pt x="68416" y="188912"/>
                    <a:pt x="68483" y="186410"/>
                  </a:cubicBezTo>
                  <a:close/>
                  <a:moveTo>
                    <a:pt x="67716" y="186510"/>
                  </a:moveTo>
                  <a:cubicBezTo>
                    <a:pt x="67716" y="186744"/>
                    <a:pt x="67716" y="186977"/>
                    <a:pt x="67682" y="187177"/>
                  </a:cubicBezTo>
                  <a:cubicBezTo>
                    <a:pt x="67282" y="189112"/>
                    <a:pt x="66581" y="190913"/>
                    <a:pt x="65748" y="192681"/>
                  </a:cubicBezTo>
                  <a:cubicBezTo>
                    <a:pt x="65564" y="193110"/>
                    <a:pt x="65324" y="193286"/>
                    <a:pt x="64924" y="193286"/>
                  </a:cubicBezTo>
                  <a:cubicBezTo>
                    <a:pt x="64888" y="193286"/>
                    <a:pt x="64852" y="193284"/>
                    <a:pt x="64814" y="193282"/>
                  </a:cubicBezTo>
                  <a:cubicBezTo>
                    <a:pt x="64630" y="193248"/>
                    <a:pt x="64438" y="193240"/>
                    <a:pt x="64246" y="193240"/>
                  </a:cubicBezTo>
                  <a:cubicBezTo>
                    <a:pt x="64055" y="193240"/>
                    <a:pt x="63863" y="193248"/>
                    <a:pt x="63679" y="193248"/>
                  </a:cubicBezTo>
                  <a:cubicBezTo>
                    <a:pt x="63746" y="191013"/>
                    <a:pt x="63779" y="188845"/>
                    <a:pt x="63846" y="186510"/>
                  </a:cubicBezTo>
                  <a:close/>
                  <a:moveTo>
                    <a:pt x="58042" y="196918"/>
                  </a:moveTo>
                  <a:cubicBezTo>
                    <a:pt x="58943" y="196984"/>
                    <a:pt x="59843" y="197084"/>
                    <a:pt x="60844" y="197151"/>
                  </a:cubicBezTo>
                  <a:cubicBezTo>
                    <a:pt x="60744" y="197685"/>
                    <a:pt x="60644" y="198118"/>
                    <a:pt x="60544" y="198685"/>
                  </a:cubicBezTo>
                  <a:cubicBezTo>
                    <a:pt x="59677" y="198385"/>
                    <a:pt x="58943" y="198085"/>
                    <a:pt x="58209" y="197685"/>
                  </a:cubicBezTo>
                  <a:cubicBezTo>
                    <a:pt x="58075" y="197585"/>
                    <a:pt x="58009" y="197318"/>
                    <a:pt x="57909" y="197118"/>
                  </a:cubicBezTo>
                  <a:cubicBezTo>
                    <a:pt x="57942" y="197051"/>
                    <a:pt x="58009" y="196984"/>
                    <a:pt x="58042" y="196918"/>
                  </a:cubicBezTo>
                  <a:close/>
                  <a:moveTo>
                    <a:pt x="74687" y="1"/>
                  </a:moveTo>
                  <a:cubicBezTo>
                    <a:pt x="74554" y="1"/>
                    <a:pt x="74420" y="43"/>
                    <a:pt x="74287" y="43"/>
                  </a:cubicBezTo>
                  <a:cubicBezTo>
                    <a:pt x="74420" y="577"/>
                    <a:pt x="74420" y="610"/>
                    <a:pt x="74754" y="710"/>
                  </a:cubicBezTo>
                  <a:cubicBezTo>
                    <a:pt x="75354" y="877"/>
                    <a:pt x="75955" y="977"/>
                    <a:pt x="76589" y="1077"/>
                  </a:cubicBezTo>
                  <a:cubicBezTo>
                    <a:pt x="77022" y="1177"/>
                    <a:pt x="77523" y="1211"/>
                    <a:pt x="77923" y="1378"/>
                  </a:cubicBezTo>
                  <a:cubicBezTo>
                    <a:pt x="80158" y="2345"/>
                    <a:pt x="82393" y="3312"/>
                    <a:pt x="84561" y="4380"/>
                  </a:cubicBezTo>
                  <a:cubicBezTo>
                    <a:pt x="86329" y="5314"/>
                    <a:pt x="88063" y="6381"/>
                    <a:pt x="89765" y="7382"/>
                  </a:cubicBezTo>
                  <a:cubicBezTo>
                    <a:pt x="90599" y="7882"/>
                    <a:pt x="91366" y="8416"/>
                    <a:pt x="92166" y="8916"/>
                  </a:cubicBezTo>
                  <a:cubicBezTo>
                    <a:pt x="94201" y="10251"/>
                    <a:pt x="95936" y="11885"/>
                    <a:pt x="97637" y="13553"/>
                  </a:cubicBezTo>
                  <a:cubicBezTo>
                    <a:pt x="100272" y="16121"/>
                    <a:pt x="102974" y="18590"/>
                    <a:pt x="105643" y="21092"/>
                  </a:cubicBezTo>
                  <a:cubicBezTo>
                    <a:pt x="107344" y="22693"/>
                    <a:pt x="108778" y="24494"/>
                    <a:pt x="110113" y="26395"/>
                  </a:cubicBezTo>
                  <a:cubicBezTo>
                    <a:pt x="112281" y="29498"/>
                    <a:pt x="113949" y="32933"/>
                    <a:pt x="115750" y="36236"/>
                  </a:cubicBezTo>
                  <a:cubicBezTo>
                    <a:pt x="117618" y="39672"/>
                    <a:pt x="118585" y="43408"/>
                    <a:pt x="119052" y="47244"/>
                  </a:cubicBezTo>
                  <a:cubicBezTo>
                    <a:pt x="119386" y="49979"/>
                    <a:pt x="119586" y="52781"/>
                    <a:pt x="119686" y="55550"/>
                  </a:cubicBezTo>
                  <a:cubicBezTo>
                    <a:pt x="119753" y="57751"/>
                    <a:pt x="119719" y="59986"/>
                    <a:pt x="119553" y="62188"/>
                  </a:cubicBezTo>
                  <a:cubicBezTo>
                    <a:pt x="119419" y="64089"/>
                    <a:pt x="119019" y="65990"/>
                    <a:pt x="118685" y="67892"/>
                  </a:cubicBezTo>
                  <a:cubicBezTo>
                    <a:pt x="118085" y="71194"/>
                    <a:pt x="117351" y="74530"/>
                    <a:pt x="115917" y="77599"/>
                  </a:cubicBezTo>
                  <a:cubicBezTo>
                    <a:pt x="113482" y="82903"/>
                    <a:pt x="110946" y="88206"/>
                    <a:pt x="107878" y="93210"/>
                  </a:cubicBezTo>
                  <a:cubicBezTo>
                    <a:pt x="106743" y="95011"/>
                    <a:pt x="105609" y="96813"/>
                    <a:pt x="104142" y="98380"/>
                  </a:cubicBezTo>
                  <a:cubicBezTo>
                    <a:pt x="103041" y="99581"/>
                    <a:pt x="102174" y="100949"/>
                    <a:pt x="101473" y="102450"/>
                  </a:cubicBezTo>
                  <a:cubicBezTo>
                    <a:pt x="100906" y="103651"/>
                    <a:pt x="100306" y="104818"/>
                    <a:pt x="99772" y="106052"/>
                  </a:cubicBezTo>
                  <a:cubicBezTo>
                    <a:pt x="98938" y="108021"/>
                    <a:pt x="98071" y="109955"/>
                    <a:pt x="97403" y="111957"/>
                  </a:cubicBezTo>
                  <a:cubicBezTo>
                    <a:pt x="96336" y="115092"/>
                    <a:pt x="96002" y="118361"/>
                    <a:pt x="95402" y="121597"/>
                  </a:cubicBezTo>
                  <a:cubicBezTo>
                    <a:pt x="95135" y="123065"/>
                    <a:pt x="95135" y="124599"/>
                    <a:pt x="94902" y="126100"/>
                  </a:cubicBezTo>
                  <a:cubicBezTo>
                    <a:pt x="94702" y="127501"/>
                    <a:pt x="94401" y="128869"/>
                    <a:pt x="94168" y="130270"/>
                  </a:cubicBezTo>
                  <a:cubicBezTo>
                    <a:pt x="93768" y="132505"/>
                    <a:pt x="93434" y="134773"/>
                    <a:pt x="92934" y="136975"/>
                  </a:cubicBezTo>
                  <a:cubicBezTo>
                    <a:pt x="92433" y="139276"/>
                    <a:pt x="91833" y="141511"/>
                    <a:pt x="91099" y="143746"/>
                  </a:cubicBezTo>
                  <a:cubicBezTo>
                    <a:pt x="90232" y="146381"/>
                    <a:pt x="88831" y="148650"/>
                    <a:pt x="87029" y="150751"/>
                  </a:cubicBezTo>
                  <a:cubicBezTo>
                    <a:pt x="86796" y="151018"/>
                    <a:pt x="86529" y="151251"/>
                    <a:pt x="86262" y="151485"/>
                  </a:cubicBezTo>
                  <a:cubicBezTo>
                    <a:pt x="85061" y="152552"/>
                    <a:pt x="83594" y="153153"/>
                    <a:pt x="82059" y="153720"/>
                  </a:cubicBezTo>
                  <a:cubicBezTo>
                    <a:pt x="80058" y="154454"/>
                    <a:pt x="78023" y="154954"/>
                    <a:pt x="75855" y="154954"/>
                  </a:cubicBezTo>
                  <a:cubicBezTo>
                    <a:pt x="75262" y="154948"/>
                    <a:pt x="74670" y="154945"/>
                    <a:pt x="74077" y="154945"/>
                  </a:cubicBezTo>
                  <a:cubicBezTo>
                    <a:pt x="71568" y="154945"/>
                    <a:pt x="69058" y="154994"/>
                    <a:pt x="66548" y="155021"/>
                  </a:cubicBezTo>
                  <a:cubicBezTo>
                    <a:pt x="62378" y="155054"/>
                    <a:pt x="58209" y="155021"/>
                    <a:pt x="54039" y="155088"/>
                  </a:cubicBezTo>
                  <a:cubicBezTo>
                    <a:pt x="53832" y="155090"/>
                    <a:pt x="53625" y="155091"/>
                    <a:pt x="53418" y="155091"/>
                  </a:cubicBezTo>
                  <a:cubicBezTo>
                    <a:pt x="50757" y="155091"/>
                    <a:pt x="48097" y="154894"/>
                    <a:pt x="45466" y="154554"/>
                  </a:cubicBezTo>
                  <a:cubicBezTo>
                    <a:pt x="42364" y="154154"/>
                    <a:pt x="39529" y="153220"/>
                    <a:pt x="36860" y="151718"/>
                  </a:cubicBezTo>
                  <a:cubicBezTo>
                    <a:pt x="36093" y="151285"/>
                    <a:pt x="35326" y="150784"/>
                    <a:pt x="34525" y="150418"/>
                  </a:cubicBezTo>
                  <a:cubicBezTo>
                    <a:pt x="33891" y="150117"/>
                    <a:pt x="33391" y="149650"/>
                    <a:pt x="32991" y="149117"/>
                  </a:cubicBezTo>
                  <a:cubicBezTo>
                    <a:pt x="32190" y="147949"/>
                    <a:pt x="31356" y="146815"/>
                    <a:pt x="30723" y="145547"/>
                  </a:cubicBezTo>
                  <a:cubicBezTo>
                    <a:pt x="29655" y="143346"/>
                    <a:pt x="28855" y="141111"/>
                    <a:pt x="28454" y="138743"/>
                  </a:cubicBezTo>
                  <a:cubicBezTo>
                    <a:pt x="28221" y="137208"/>
                    <a:pt x="28087" y="135674"/>
                    <a:pt x="27921" y="134173"/>
                  </a:cubicBezTo>
                  <a:cubicBezTo>
                    <a:pt x="27820" y="132972"/>
                    <a:pt x="27687" y="131804"/>
                    <a:pt x="27554" y="130637"/>
                  </a:cubicBezTo>
                  <a:cubicBezTo>
                    <a:pt x="27320" y="128535"/>
                    <a:pt x="27120" y="126467"/>
                    <a:pt x="26820" y="124399"/>
                  </a:cubicBezTo>
                  <a:cubicBezTo>
                    <a:pt x="26620" y="123265"/>
                    <a:pt x="26253" y="122164"/>
                    <a:pt x="25952" y="121030"/>
                  </a:cubicBezTo>
                  <a:cubicBezTo>
                    <a:pt x="25018" y="117361"/>
                    <a:pt x="23651" y="113825"/>
                    <a:pt x="22150" y="110356"/>
                  </a:cubicBezTo>
                  <a:cubicBezTo>
                    <a:pt x="20682" y="107020"/>
                    <a:pt x="18947" y="103784"/>
                    <a:pt x="17213" y="100549"/>
                  </a:cubicBezTo>
                  <a:cubicBezTo>
                    <a:pt x="16646" y="99448"/>
                    <a:pt x="16079" y="98347"/>
                    <a:pt x="15512" y="97246"/>
                  </a:cubicBezTo>
                  <a:cubicBezTo>
                    <a:pt x="14044" y="94377"/>
                    <a:pt x="12510" y="91542"/>
                    <a:pt x="10975" y="88707"/>
                  </a:cubicBezTo>
                  <a:cubicBezTo>
                    <a:pt x="9641" y="86205"/>
                    <a:pt x="8507" y="83603"/>
                    <a:pt x="7506" y="80934"/>
                  </a:cubicBezTo>
                  <a:cubicBezTo>
                    <a:pt x="6739" y="78933"/>
                    <a:pt x="5938" y="76932"/>
                    <a:pt x="5138" y="74930"/>
                  </a:cubicBezTo>
                  <a:cubicBezTo>
                    <a:pt x="5071" y="74730"/>
                    <a:pt x="5038" y="74530"/>
                    <a:pt x="5004" y="74330"/>
                  </a:cubicBezTo>
                  <a:cubicBezTo>
                    <a:pt x="4871" y="73663"/>
                    <a:pt x="4771" y="72995"/>
                    <a:pt x="4604" y="72328"/>
                  </a:cubicBezTo>
                  <a:cubicBezTo>
                    <a:pt x="4003" y="70193"/>
                    <a:pt x="3303" y="68092"/>
                    <a:pt x="2836" y="65924"/>
                  </a:cubicBezTo>
                  <a:cubicBezTo>
                    <a:pt x="2402" y="64156"/>
                    <a:pt x="2269" y="62288"/>
                    <a:pt x="1935" y="60520"/>
                  </a:cubicBezTo>
                  <a:cubicBezTo>
                    <a:pt x="1268" y="56917"/>
                    <a:pt x="1402" y="53315"/>
                    <a:pt x="2102" y="49746"/>
                  </a:cubicBezTo>
                  <a:cubicBezTo>
                    <a:pt x="2903" y="45609"/>
                    <a:pt x="4170" y="41640"/>
                    <a:pt x="5671" y="37704"/>
                  </a:cubicBezTo>
                  <a:cubicBezTo>
                    <a:pt x="8173" y="30999"/>
                    <a:pt x="11509" y="24828"/>
                    <a:pt x="15979" y="19257"/>
                  </a:cubicBezTo>
                  <a:cubicBezTo>
                    <a:pt x="17280" y="17656"/>
                    <a:pt x="18614" y="16055"/>
                    <a:pt x="20082" y="14620"/>
                  </a:cubicBezTo>
                  <a:cubicBezTo>
                    <a:pt x="24185" y="10584"/>
                    <a:pt x="29021" y="7515"/>
                    <a:pt x="33992" y="4680"/>
                  </a:cubicBezTo>
                  <a:cubicBezTo>
                    <a:pt x="35326" y="3913"/>
                    <a:pt x="36693" y="3145"/>
                    <a:pt x="38094" y="2378"/>
                  </a:cubicBezTo>
                  <a:cubicBezTo>
                    <a:pt x="38428" y="2211"/>
                    <a:pt x="38762" y="2078"/>
                    <a:pt x="39129" y="1945"/>
                  </a:cubicBezTo>
                  <a:cubicBezTo>
                    <a:pt x="39696" y="1744"/>
                    <a:pt x="40063" y="1378"/>
                    <a:pt x="40096" y="744"/>
                  </a:cubicBezTo>
                  <a:lnTo>
                    <a:pt x="40096" y="744"/>
                  </a:lnTo>
                  <a:cubicBezTo>
                    <a:pt x="39395" y="1111"/>
                    <a:pt x="38728" y="1511"/>
                    <a:pt x="38028" y="1811"/>
                  </a:cubicBezTo>
                  <a:cubicBezTo>
                    <a:pt x="34459" y="3512"/>
                    <a:pt x="30989" y="5380"/>
                    <a:pt x="27654" y="7449"/>
                  </a:cubicBezTo>
                  <a:cubicBezTo>
                    <a:pt x="24185" y="9617"/>
                    <a:pt x="20916" y="12085"/>
                    <a:pt x="18080" y="15021"/>
                  </a:cubicBezTo>
                  <a:cubicBezTo>
                    <a:pt x="14644" y="18590"/>
                    <a:pt x="11809" y="22593"/>
                    <a:pt x="9341" y="26862"/>
                  </a:cubicBezTo>
                  <a:cubicBezTo>
                    <a:pt x="5605" y="33467"/>
                    <a:pt x="2903" y="40472"/>
                    <a:pt x="1135" y="47877"/>
                  </a:cubicBezTo>
                  <a:cubicBezTo>
                    <a:pt x="434" y="50680"/>
                    <a:pt x="1" y="53548"/>
                    <a:pt x="134" y="56484"/>
                  </a:cubicBezTo>
                  <a:cubicBezTo>
                    <a:pt x="201" y="58051"/>
                    <a:pt x="401" y="59653"/>
                    <a:pt x="634" y="61220"/>
                  </a:cubicBezTo>
                  <a:cubicBezTo>
                    <a:pt x="1035" y="64456"/>
                    <a:pt x="1535" y="67658"/>
                    <a:pt x="2569" y="70794"/>
                  </a:cubicBezTo>
                  <a:cubicBezTo>
                    <a:pt x="3036" y="72162"/>
                    <a:pt x="3536" y="73496"/>
                    <a:pt x="3570" y="74997"/>
                  </a:cubicBezTo>
                  <a:cubicBezTo>
                    <a:pt x="3570" y="75197"/>
                    <a:pt x="3737" y="75431"/>
                    <a:pt x="3837" y="75631"/>
                  </a:cubicBezTo>
                  <a:cubicBezTo>
                    <a:pt x="4104" y="76298"/>
                    <a:pt x="4437" y="76932"/>
                    <a:pt x="4671" y="77599"/>
                  </a:cubicBezTo>
                  <a:cubicBezTo>
                    <a:pt x="6038" y="81435"/>
                    <a:pt x="7439" y="85271"/>
                    <a:pt x="9374" y="88907"/>
                  </a:cubicBezTo>
                  <a:cubicBezTo>
                    <a:pt x="10675" y="91375"/>
                    <a:pt x="12009" y="93844"/>
                    <a:pt x="13310" y="96346"/>
                  </a:cubicBezTo>
                  <a:cubicBezTo>
                    <a:pt x="13877" y="97346"/>
                    <a:pt x="14478" y="98347"/>
                    <a:pt x="14744" y="99481"/>
                  </a:cubicBezTo>
                  <a:cubicBezTo>
                    <a:pt x="14778" y="99681"/>
                    <a:pt x="14945" y="99881"/>
                    <a:pt x="15078" y="100082"/>
                  </a:cubicBezTo>
                  <a:cubicBezTo>
                    <a:pt x="15478" y="100749"/>
                    <a:pt x="15945" y="101349"/>
                    <a:pt x="16279" y="102050"/>
                  </a:cubicBezTo>
                  <a:cubicBezTo>
                    <a:pt x="17313" y="104018"/>
                    <a:pt x="18314" y="105986"/>
                    <a:pt x="19314" y="107954"/>
                  </a:cubicBezTo>
                  <a:cubicBezTo>
                    <a:pt x="21416" y="112057"/>
                    <a:pt x="22917" y="116393"/>
                    <a:pt x="24285" y="120763"/>
                  </a:cubicBezTo>
                  <a:cubicBezTo>
                    <a:pt x="24585" y="121764"/>
                    <a:pt x="24818" y="122764"/>
                    <a:pt x="24952" y="123799"/>
                  </a:cubicBezTo>
                  <a:cubicBezTo>
                    <a:pt x="25185" y="125500"/>
                    <a:pt x="25319" y="127201"/>
                    <a:pt x="25485" y="128902"/>
                  </a:cubicBezTo>
                  <a:cubicBezTo>
                    <a:pt x="25586" y="130036"/>
                    <a:pt x="25752" y="131170"/>
                    <a:pt x="25819" y="132338"/>
                  </a:cubicBezTo>
                  <a:cubicBezTo>
                    <a:pt x="25919" y="134139"/>
                    <a:pt x="25952" y="135941"/>
                    <a:pt x="26053" y="137742"/>
                  </a:cubicBezTo>
                  <a:cubicBezTo>
                    <a:pt x="26086" y="138442"/>
                    <a:pt x="26119" y="139176"/>
                    <a:pt x="26253" y="139843"/>
                  </a:cubicBezTo>
                  <a:cubicBezTo>
                    <a:pt x="26853" y="142745"/>
                    <a:pt x="28121" y="145381"/>
                    <a:pt x="29655" y="147916"/>
                  </a:cubicBezTo>
                  <a:cubicBezTo>
                    <a:pt x="29989" y="148449"/>
                    <a:pt x="30322" y="149017"/>
                    <a:pt x="30789" y="149450"/>
                  </a:cubicBezTo>
                  <a:cubicBezTo>
                    <a:pt x="31957" y="150551"/>
                    <a:pt x="33191" y="151585"/>
                    <a:pt x="34425" y="152586"/>
                  </a:cubicBezTo>
                  <a:cubicBezTo>
                    <a:pt x="34926" y="153019"/>
                    <a:pt x="35559" y="153286"/>
                    <a:pt x="36160" y="153620"/>
                  </a:cubicBezTo>
                  <a:cubicBezTo>
                    <a:pt x="36794" y="153953"/>
                    <a:pt x="37427" y="154254"/>
                    <a:pt x="38061" y="154587"/>
                  </a:cubicBezTo>
                  <a:cubicBezTo>
                    <a:pt x="37127" y="157189"/>
                    <a:pt x="38395" y="158857"/>
                    <a:pt x="40296" y="160225"/>
                  </a:cubicBezTo>
                  <a:cubicBezTo>
                    <a:pt x="39829" y="160892"/>
                    <a:pt x="39362" y="161459"/>
                    <a:pt x="38928" y="162059"/>
                  </a:cubicBezTo>
                  <a:cubicBezTo>
                    <a:pt x="38161" y="163260"/>
                    <a:pt x="38261" y="164561"/>
                    <a:pt x="39229" y="165662"/>
                  </a:cubicBezTo>
                  <a:cubicBezTo>
                    <a:pt x="39596" y="166095"/>
                    <a:pt x="39996" y="166529"/>
                    <a:pt x="40396" y="166963"/>
                  </a:cubicBezTo>
                  <a:cubicBezTo>
                    <a:pt x="39829" y="167797"/>
                    <a:pt x="39262" y="168631"/>
                    <a:pt x="38695" y="169531"/>
                  </a:cubicBezTo>
                  <a:cubicBezTo>
                    <a:pt x="38195" y="170298"/>
                    <a:pt x="38195" y="171166"/>
                    <a:pt x="38695" y="171933"/>
                  </a:cubicBezTo>
                  <a:cubicBezTo>
                    <a:pt x="39028" y="172433"/>
                    <a:pt x="39562" y="172800"/>
                    <a:pt x="40029" y="173201"/>
                  </a:cubicBezTo>
                  <a:cubicBezTo>
                    <a:pt x="40229" y="173401"/>
                    <a:pt x="40496" y="173501"/>
                    <a:pt x="40796" y="173668"/>
                  </a:cubicBezTo>
                  <a:cubicBezTo>
                    <a:pt x="40696" y="173834"/>
                    <a:pt x="40630" y="173934"/>
                    <a:pt x="40563" y="174034"/>
                  </a:cubicBezTo>
                  <a:cubicBezTo>
                    <a:pt x="40063" y="174602"/>
                    <a:pt x="39529" y="175169"/>
                    <a:pt x="39062" y="175769"/>
                  </a:cubicBezTo>
                  <a:cubicBezTo>
                    <a:pt x="37894" y="177270"/>
                    <a:pt x="37994" y="178704"/>
                    <a:pt x="39295" y="180072"/>
                  </a:cubicBezTo>
                  <a:cubicBezTo>
                    <a:pt x="39529" y="180339"/>
                    <a:pt x="39829" y="180506"/>
                    <a:pt x="40063" y="180706"/>
                  </a:cubicBezTo>
                  <a:cubicBezTo>
                    <a:pt x="39929" y="181173"/>
                    <a:pt x="39829" y="181473"/>
                    <a:pt x="39729" y="181807"/>
                  </a:cubicBezTo>
                  <a:cubicBezTo>
                    <a:pt x="39629" y="182107"/>
                    <a:pt x="39495" y="182407"/>
                    <a:pt x="39462" y="182741"/>
                  </a:cubicBezTo>
                  <a:cubicBezTo>
                    <a:pt x="39329" y="183608"/>
                    <a:pt x="38995" y="184475"/>
                    <a:pt x="39762" y="185343"/>
                  </a:cubicBezTo>
                  <a:cubicBezTo>
                    <a:pt x="40229" y="185910"/>
                    <a:pt x="40763" y="186377"/>
                    <a:pt x="41330" y="186877"/>
                  </a:cubicBezTo>
                  <a:cubicBezTo>
                    <a:pt x="42798" y="188211"/>
                    <a:pt x="44165" y="189612"/>
                    <a:pt x="45667" y="190913"/>
                  </a:cubicBezTo>
                  <a:cubicBezTo>
                    <a:pt x="47368" y="192381"/>
                    <a:pt x="49169" y="193715"/>
                    <a:pt x="51504" y="194049"/>
                  </a:cubicBezTo>
                  <a:cubicBezTo>
                    <a:pt x="51804" y="194082"/>
                    <a:pt x="52038" y="194249"/>
                    <a:pt x="52138" y="194282"/>
                  </a:cubicBezTo>
                  <a:cubicBezTo>
                    <a:pt x="52338" y="194849"/>
                    <a:pt x="52438" y="195283"/>
                    <a:pt x="52638" y="195650"/>
                  </a:cubicBezTo>
                  <a:cubicBezTo>
                    <a:pt x="53739" y="197685"/>
                    <a:pt x="54906" y="199720"/>
                    <a:pt x="56141" y="201688"/>
                  </a:cubicBezTo>
                  <a:cubicBezTo>
                    <a:pt x="56841" y="202855"/>
                    <a:pt x="57742" y="203722"/>
                    <a:pt x="58909" y="204356"/>
                  </a:cubicBezTo>
                  <a:cubicBezTo>
                    <a:pt x="59443" y="204661"/>
                    <a:pt x="59999" y="204835"/>
                    <a:pt x="60570" y="204835"/>
                  </a:cubicBezTo>
                  <a:cubicBezTo>
                    <a:pt x="60998" y="204835"/>
                    <a:pt x="61435" y="204737"/>
                    <a:pt x="61878" y="204523"/>
                  </a:cubicBezTo>
                  <a:cubicBezTo>
                    <a:pt x="62045" y="204456"/>
                    <a:pt x="62178" y="204323"/>
                    <a:pt x="62345" y="204323"/>
                  </a:cubicBezTo>
                  <a:cubicBezTo>
                    <a:pt x="63713" y="204156"/>
                    <a:pt x="64680" y="203322"/>
                    <a:pt x="65547" y="202355"/>
                  </a:cubicBezTo>
                  <a:cubicBezTo>
                    <a:pt x="67415" y="200253"/>
                    <a:pt x="69283" y="198152"/>
                    <a:pt x="70051" y="195350"/>
                  </a:cubicBezTo>
                  <a:cubicBezTo>
                    <a:pt x="70117" y="195150"/>
                    <a:pt x="70317" y="194916"/>
                    <a:pt x="70484" y="194849"/>
                  </a:cubicBezTo>
                  <a:cubicBezTo>
                    <a:pt x="71485" y="194516"/>
                    <a:pt x="72452" y="194216"/>
                    <a:pt x="73453" y="193915"/>
                  </a:cubicBezTo>
                  <a:cubicBezTo>
                    <a:pt x="73653" y="193849"/>
                    <a:pt x="73887" y="193782"/>
                    <a:pt x="74087" y="193649"/>
                  </a:cubicBezTo>
                  <a:cubicBezTo>
                    <a:pt x="75221" y="192848"/>
                    <a:pt x="76422" y="192114"/>
                    <a:pt x="77489" y="191247"/>
                  </a:cubicBezTo>
                  <a:cubicBezTo>
                    <a:pt x="79824" y="189312"/>
                    <a:pt x="82059" y="187311"/>
                    <a:pt x="84327" y="185309"/>
                  </a:cubicBezTo>
                  <a:cubicBezTo>
                    <a:pt x="84961" y="184742"/>
                    <a:pt x="85528" y="184075"/>
                    <a:pt x="86095" y="183441"/>
                  </a:cubicBezTo>
                  <a:cubicBezTo>
                    <a:pt x="86596" y="182907"/>
                    <a:pt x="86763" y="182240"/>
                    <a:pt x="86729" y="181473"/>
                  </a:cubicBezTo>
                  <a:cubicBezTo>
                    <a:pt x="86629" y="180372"/>
                    <a:pt x="86362" y="179338"/>
                    <a:pt x="85795" y="178471"/>
                  </a:cubicBezTo>
                  <a:cubicBezTo>
                    <a:pt x="86095" y="177904"/>
                    <a:pt x="86396" y="177437"/>
                    <a:pt x="86562" y="176903"/>
                  </a:cubicBezTo>
                  <a:cubicBezTo>
                    <a:pt x="86963" y="175602"/>
                    <a:pt x="86596" y="174435"/>
                    <a:pt x="85895" y="173367"/>
                  </a:cubicBezTo>
                  <a:cubicBezTo>
                    <a:pt x="85362" y="172467"/>
                    <a:pt x="84728" y="171599"/>
                    <a:pt x="84127" y="170765"/>
                  </a:cubicBezTo>
                  <a:cubicBezTo>
                    <a:pt x="85328" y="170032"/>
                    <a:pt x="85695" y="169331"/>
                    <a:pt x="85428" y="168130"/>
                  </a:cubicBezTo>
                  <a:cubicBezTo>
                    <a:pt x="85295" y="167597"/>
                    <a:pt x="85061" y="167063"/>
                    <a:pt x="84861" y="166562"/>
                  </a:cubicBezTo>
                  <a:cubicBezTo>
                    <a:pt x="84494" y="165729"/>
                    <a:pt x="84127" y="164895"/>
                    <a:pt x="83794" y="164161"/>
                  </a:cubicBezTo>
                  <a:cubicBezTo>
                    <a:pt x="84594" y="163727"/>
                    <a:pt x="85362" y="163327"/>
                    <a:pt x="86095" y="162893"/>
                  </a:cubicBezTo>
                  <a:cubicBezTo>
                    <a:pt x="86729" y="162560"/>
                    <a:pt x="87163" y="162059"/>
                    <a:pt x="87363" y="161359"/>
                  </a:cubicBezTo>
                  <a:cubicBezTo>
                    <a:pt x="87563" y="160491"/>
                    <a:pt x="87663" y="159591"/>
                    <a:pt x="87463" y="158724"/>
                  </a:cubicBezTo>
                  <a:cubicBezTo>
                    <a:pt x="87230" y="157656"/>
                    <a:pt x="86963" y="156589"/>
                    <a:pt x="86396" y="155621"/>
                  </a:cubicBezTo>
                  <a:cubicBezTo>
                    <a:pt x="86262" y="155421"/>
                    <a:pt x="86195" y="155154"/>
                    <a:pt x="86129" y="154921"/>
                  </a:cubicBezTo>
                  <a:cubicBezTo>
                    <a:pt x="86429" y="154687"/>
                    <a:pt x="86696" y="154454"/>
                    <a:pt x="86963" y="154287"/>
                  </a:cubicBezTo>
                  <a:cubicBezTo>
                    <a:pt x="87730" y="153787"/>
                    <a:pt x="88297" y="153119"/>
                    <a:pt x="88764" y="152386"/>
                  </a:cubicBezTo>
                  <a:cubicBezTo>
                    <a:pt x="89431" y="151352"/>
                    <a:pt x="90098" y="150317"/>
                    <a:pt x="90799" y="149350"/>
                  </a:cubicBezTo>
                  <a:cubicBezTo>
                    <a:pt x="92233" y="147349"/>
                    <a:pt x="93200" y="145180"/>
                    <a:pt x="93667" y="142745"/>
                  </a:cubicBezTo>
                  <a:cubicBezTo>
                    <a:pt x="94134" y="140277"/>
                    <a:pt x="94735" y="137842"/>
                    <a:pt x="95235" y="135373"/>
                  </a:cubicBezTo>
                  <a:cubicBezTo>
                    <a:pt x="95669" y="133305"/>
                    <a:pt x="96036" y="131204"/>
                    <a:pt x="96369" y="129102"/>
                  </a:cubicBezTo>
                  <a:cubicBezTo>
                    <a:pt x="96570" y="128002"/>
                    <a:pt x="96636" y="126867"/>
                    <a:pt x="96803" y="125767"/>
                  </a:cubicBezTo>
                  <a:cubicBezTo>
                    <a:pt x="97103" y="123799"/>
                    <a:pt x="97437" y="121864"/>
                    <a:pt x="97770" y="119896"/>
                  </a:cubicBezTo>
                  <a:cubicBezTo>
                    <a:pt x="97971" y="118828"/>
                    <a:pt x="98137" y="117761"/>
                    <a:pt x="98438" y="116693"/>
                  </a:cubicBezTo>
                  <a:cubicBezTo>
                    <a:pt x="99805" y="111690"/>
                    <a:pt x="101606" y="106853"/>
                    <a:pt x="103841" y="102183"/>
                  </a:cubicBezTo>
                  <a:cubicBezTo>
                    <a:pt x="104442" y="100915"/>
                    <a:pt x="105009" y="99648"/>
                    <a:pt x="106043" y="98681"/>
                  </a:cubicBezTo>
                  <a:cubicBezTo>
                    <a:pt x="107077" y="97680"/>
                    <a:pt x="107911" y="96512"/>
                    <a:pt x="108678" y="95345"/>
                  </a:cubicBezTo>
                  <a:cubicBezTo>
                    <a:pt x="111814" y="90541"/>
                    <a:pt x="114215" y="85371"/>
                    <a:pt x="116717" y="80234"/>
                  </a:cubicBezTo>
                  <a:cubicBezTo>
                    <a:pt x="117184" y="79300"/>
                    <a:pt x="117618" y="78299"/>
                    <a:pt x="118018" y="77332"/>
                  </a:cubicBezTo>
                  <a:cubicBezTo>
                    <a:pt x="119286" y="74096"/>
                    <a:pt x="120020" y="70727"/>
                    <a:pt x="120653" y="67291"/>
                  </a:cubicBezTo>
                  <a:cubicBezTo>
                    <a:pt x="121154" y="64289"/>
                    <a:pt x="121621" y="61287"/>
                    <a:pt x="121521" y="58218"/>
                  </a:cubicBezTo>
                  <a:cubicBezTo>
                    <a:pt x="121454" y="56817"/>
                    <a:pt x="121421" y="55383"/>
                    <a:pt x="121387" y="53982"/>
                  </a:cubicBezTo>
                  <a:cubicBezTo>
                    <a:pt x="121321" y="51280"/>
                    <a:pt x="121120" y="48578"/>
                    <a:pt x="120620" y="45943"/>
                  </a:cubicBezTo>
                  <a:cubicBezTo>
                    <a:pt x="119953" y="42207"/>
                    <a:pt x="118986" y="38537"/>
                    <a:pt x="117118" y="35202"/>
                  </a:cubicBezTo>
                  <a:cubicBezTo>
                    <a:pt x="116083" y="33400"/>
                    <a:pt x="115149" y="31566"/>
                    <a:pt x="114082" y="29765"/>
                  </a:cubicBezTo>
                  <a:cubicBezTo>
                    <a:pt x="111747" y="25795"/>
                    <a:pt x="109112" y="22059"/>
                    <a:pt x="105609" y="18990"/>
                  </a:cubicBezTo>
                  <a:cubicBezTo>
                    <a:pt x="103241" y="16922"/>
                    <a:pt x="100973" y="14720"/>
                    <a:pt x="98638" y="12586"/>
                  </a:cubicBezTo>
                  <a:cubicBezTo>
                    <a:pt x="97437" y="11518"/>
                    <a:pt x="96336" y="10351"/>
                    <a:pt x="95068" y="9383"/>
                  </a:cubicBezTo>
                  <a:cubicBezTo>
                    <a:pt x="92233" y="7215"/>
                    <a:pt x="89098" y="5514"/>
                    <a:pt x="85962" y="3913"/>
                  </a:cubicBezTo>
                  <a:cubicBezTo>
                    <a:pt x="84628" y="3212"/>
                    <a:pt x="83227" y="2645"/>
                    <a:pt x="81826" y="2011"/>
                  </a:cubicBezTo>
                  <a:cubicBezTo>
                    <a:pt x="79591" y="1011"/>
                    <a:pt x="77222" y="444"/>
                    <a:pt x="74787" y="10"/>
                  </a:cubicBezTo>
                  <a:cubicBezTo>
                    <a:pt x="74754" y="3"/>
                    <a:pt x="74721" y="1"/>
                    <a:pt x="746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3889363" y="2897697"/>
              <a:ext cx="1361313" cy="45821"/>
            </a:xfrm>
            <a:custGeom>
              <a:avLst/>
              <a:gdLst/>
              <a:ahLst/>
              <a:cxnLst/>
              <a:rect l="l" t="t" r="r" b="b"/>
              <a:pathLst>
                <a:path w="90198" h="3036" extrusionOk="0">
                  <a:moveTo>
                    <a:pt x="63746" y="1"/>
                  </a:moveTo>
                  <a:cubicBezTo>
                    <a:pt x="61211" y="34"/>
                    <a:pt x="58675" y="134"/>
                    <a:pt x="56140" y="234"/>
                  </a:cubicBezTo>
                  <a:cubicBezTo>
                    <a:pt x="55640" y="234"/>
                    <a:pt x="55148" y="226"/>
                    <a:pt x="54660" y="226"/>
                  </a:cubicBezTo>
                  <a:cubicBezTo>
                    <a:pt x="54172" y="226"/>
                    <a:pt x="53688" y="234"/>
                    <a:pt x="53205" y="268"/>
                  </a:cubicBezTo>
                  <a:cubicBezTo>
                    <a:pt x="49496" y="513"/>
                    <a:pt x="45806" y="596"/>
                    <a:pt x="42107" y="596"/>
                  </a:cubicBezTo>
                  <a:cubicBezTo>
                    <a:pt x="40782" y="596"/>
                    <a:pt x="39456" y="585"/>
                    <a:pt x="38127" y="568"/>
                  </a:cubicBezTo>
                  <a:cubicBezTo>
                    <a:pt x="36449" y="549"/>
                    <a:pt x="34771" y="544"/>
                    <a:pt x="33093" y="544"/>
                  </a:cubicBezTo>
                  <a:cubicBezTo>
                    <a:pt x="30378" y="544"/>
                    <a:pt x="27663" y="559"/>
                    <a:pt x="24948" y="559"/>
                  </a:cubicBezTo>
                  <a:cubicBezTo>
                    <a:pt x="23270" y="559"/>
                    <a:pt x="21592" y="553"/>
                    <a:pt x="19914" y="534"/>
                  </a:cubicBezTo>
                  <a:cubicBezTo>
                    <a:pt x="15344" y="501"/>
                    <a:pt x="10775" y="368"/>
                    <a:pt x="6171" y="268"/>
                  </a:cubicBezTo>
                  <a:cubicBezTo>
                    <a:pt x="4670" y="234"/>
                    <a:pt x="3169" y="101"/>
                    <a:pt x="1668" y="67"/>
                  </a:cubicBezTo>
                  <a:cubicBezTo>
                    <a:pt x="1611" y="64"/>
                    <a:pt x="1554" y="62"/>
                    <a:pt x="1498" y="62"/>
                  </a:cubicBezTo>
                  <a:cubicBezTo>
                    <a:pt x="1026" y="62"/>
                    <a:pt x="566" y="178"/>
                    <a:pt x="0" y="268"/>
                  </a:cubicBezTo>
                  <a:cubicBezTo>
                    <a:pt x="300" y="1001"/>
                    <a:pt x="801" y="1035"/>
                    <a:pt x="1234" y="1068"/>
                  </a:cubicBezTo>
                  <a:cubicBezTo>
                    <a:pt x="1968" y="1168"/>
                    <a:pt x="2735" y="1202"/>
                    <a:pt x="3469" y="1302"/>
                  </a:cubicBezTo>
                  <a:cubicBezTo>
                    <a:pt x="8039" y="1869"/>
                    <a:pt x="12643" y="2069"/>
                    <a:pt x="17279" y="2136"/>
                  </a:cubicBezTo>
                  <a:cubicBezTo>
                    <a:pt x="24184" y="2236"/>
                    <a:pt x="31122" y="2269"/>
                    <a:pt x="38027" y="2302"/>
                  </a:cubicBezTo>
                  <a:cubicBezTo>
                    <a:pt x="39492" y="2316"/>
                    <a:pt x="40951" y="2324"/>
                    <a:pt x="42409" y="2324"/>
                  </a:cubicBezTo>
                  <a:cubicBezTo>
                    <a:pt x="44470" y="2324"/>
                    <a:pt x="46530" y="2308"/>
                    <a:pt x="48602" y="2269"/>
                  </a:cubicBezTo>
                  <a:cubicBezTo>
                    <a:pt x="53672" y="2169"/>
                    <a:pt x="58775" y="1969"/>
                    <a:pt x="63846" y="1835"/>
                  </a:cubicBezTo>
                  <a:cubicBezTo>
                    <a:pt x="64041" y="1832"/>
                    <a:pt x="64236" y="1830"/>
                    <a:pt x="64430" y="1830"/>
                  </a:cubicBezTo>
                  <a:cubicBezTo>
                    <a:pt x="66037" y="1830"/>
                    <a:pt x="67643" y="1943"/>
                    <a:pt x="69250" y="2002"/>
                  </a:cubicBezTo>
                  <a:cubicBezTo>
                    <a:pt x="69983" y="2002"/>
                    <a:pt x="70684" y="2002"/>
                    <a:pt x="71384" y="2069"/>
                  </a:cubicBezTo>
                  <a:cubicBezTo>
                    <a:pt x="72585" y="2136"/>
                    <a:pt x="73786" y="2269"/>
                    <a:pt x="75020" y="2336"/>
                  </a:cubicBezTo>
                  <a:cubicBezTo>
                    <a:pt x="77155" y="2469"/>
                    <a:pt x="79257" y="2502"/>
                    <a:pt x="81392" y="2669"/>
                  </a:cubicBezTo>
                  <a:cubicBezTo>
                    <a:pt x="83184" y="2823"/>
                    <a:pt x="84957" y="3035"/>
                    <a:pt x="86740" y="3035"/>
                  </a:cubicBezTo>
                  <a:cubicBezTo>
                    <a:pt x="87280" y="3035"/>
                    <a:pt x="87821" y="3016"/>
                    <a:pt x="88363" y="2969"/>
                  </a:cubicBezTo>
                  <a:cubicBezTo>
                    <a:pt x="88764" y="2936"/>
                    <a:pt x="89231" y="2836"/>
                    <a:pt x="89531" y="2636"/>
                  </a:cubicBezTo>
                  <a:cubicBezTo>
                    <a:pt x="90198" y="2202"/>
                    <a:pt x="90064" y="1502"/>
                    <a:pt x="89331" y="1235"/>
                  </a:cubicBezTo>
                  <a:cubicBezTo>
                    <a:pt x="89097" y="1135"/>
                    <a:pt x="88864" y="1101"/>
                    <a:pt x="88630" y="1101"/>
                  </a:cubicBezTo>
                  <a:lnTo>
                    <a:pt x="87129" y="1101"/>
                  </a:lnTo>
                  <a:cubicBezTo>
                    <a:pt x="86629" y="1101"/>
                    <a:pt x="86120" y="1118"/>
                    <a:pt x="85611" y="1118"/>
                  </a:cubicBezTo>
                  <a:cubicBezTo>
                    <a:pt x="85103" y="1118"/>
                    <a:pt x="84594" y="1101"/>
                    <a:pt x="84094" y="1035"/>
                  </a:cubicBezTo>
                  <a:cubicBezTo>
                    <a:pt x="81759" y="768"/>
                    <a:pt x="79424" y="534"/>
                    <a:pt x="77022" y="534"/>
                  </a:cubicBezTo>
                  <a:cubicBezTo>
                    <a:pt x="76355" y="534"/>
                    <a:pt x="75688" y="501"/>
                    <a:pt x="74987" y="468"/>
                  </a:cubicBezTo>
                  <a:cubicBezTo>
                    <a:pt x="72976" y="326"/>
                    <a:pt x="70941" y="112"/>
                    <a:pt x="68902" y="112"/>
                  </a:cubicBezTo>
                  <a:cubicBezTo>
                    <a:pt x="68540" y="112"/>
                    <a:pt x="68178" y="119"/>
                    <a:pt x="67815" y="134"/>
                  </a:cubicBezTo>
                  <a:cubicBezTo>
                    <a:pt x="67625" y="144"/>
                    <a:pt x="67433" y="148"/>
                    <a:pt x="67241" y="148"/>
                  </a:cubicBezTo>
                  <a:cubicBezTo>
                    <a:pt x="66090" y="148"/>
                    <a:pt x="64918" y="1"/>
                    <a:pt x="63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3819382" y="2354824"/>
              <a:ext cx="1568745" cy="34426"/>
            </a:xfrm>
            <a:custGeom>
              <a:avLst/>
              <a:gdLst/>
              <a:ahLst/>
              <a:cxnLst/>
              <a:rect l="l" t="t" r="r" b="b"/>
              <a:pathLst>
                <a:path w="103942" h="2281" extrusionOk="0">
                  <a:moveTo>
                    <a:pt x="48472" y="1"/>
                  </a:moveTo>
                  <a:cubicBezTo>
                    <a:pt x="47703" y="1"/>
                    <a:pt x="46935" y="13"/>
                    <a:pt x="46167" y="46"/>
                  </a:cubicBezTo>
                  <a:cubicBezTo>
                    <a:pt x="42631" y="213"/>
                    <a:pt x="39095" y="246"/>
                    <a:pt x="35526" y="446"/>
                  </a:cubicBezTo>
                  <a:cubicBezTo>
                    <a:pt x="31523" y="680"/>
                    <a:pt x="27487" y="713"/>
                    <a:pt x="23484" y="780"/>
                  </a:cubicBezTo>
                  <a:cubicBezTo>
                    <a:pt x="20448" y="847"/>
                    <a:pt x="17380" y="913"/>
                    <a:pt x="14344" y="947"/>
                  </a:cubicBezTo>
                  <a:cubicBezTo>
                    <a:pt x="12143" y="947"/>
                    <a:pt x="9908" y="980"/>
                    <a:pt x="7706" y="980"/>
                  </a:cubicBezTo>
                  <a:cubicBezTo>
                    <a:pt x="5605" y="947"/>
                    <a:pt x="3503" y="880"/>
                    <a:pt x="1402" y="847"/>
                  </a:cubicBezTo>
                  <a:cubicBezTo>
                    <a:pt x="968" y="847"/>
                    <a:pt x="534" y="947"/>
                    <a:pt x="1" y="1013"/>
                  </a:cubicBezTo>
                  <a:cubicBezTo>
                    <a:pt x="301" y="1614"/>
                    <a:pt x="668" y="1680"/>
                    <a:pt x="1068" y="1714"/>
                  </a:cubicBezTo>
                  <a:cubicBezTo>
                    <a:pt x="1735" y="1747"/>
                    <a:pt x="2436" y="1714"/>
                    <a:pt x="3103" y="1781"/>
                  </a:cubicBezTo>
                  <a:cubicBezTo>
                    <a:pt x="7372" y="2214"/>
                    <a:pt x="11676" y="2147"/>
                    <a:pt x="15945" y="2181"/>
                  </a:cubicBezTo>
                  <a:cubicBezTo>
                    <a:pt x="22016" y="2181"/>
                    <a:pt x="28087" y="2014"/>
                    <a:pt x="34158" y="1881"/>
                  </a:cubicBezTo>
                  <a:cubicBezTo>
                    <a:pt x="36360" y="1847"/>
                    <a:pt x="38595" y="1580"/>
                    <a:pt x="40796" y="1547"/>
                  </a:cubicBezTo>
                  <a:cubicBezTo>
                    <a:pt x="42459" y="1517"/>
                    <a:pt x="44121" y="1505"/>
                    <a:pt x="45783" y="1505"/>
                  </a:cubicBezTo>
                  <a:cubicBezTo>
                    <a:pt x="49591" y="1505"/>
                    <a:pt x="53400" y="1567"/>
                    <a:pt x="57208" y="1614"/>
                  </a:cubicBezTo>
                  <a:cubicBezTo>
                    <a:pt x="61904" y="1711"/>
                    <a:pt x="66583" y="1844"/>
                    <a:pt x="71270" y="1844"/>
                  </a:cubicBezTo>
                  <a:cubicBezTo>
                    <a:pt x="73008" y="1844"/>
                    <a:pt x="74747" y="1826"/>
                    <a:pt x="76488" y="1781"/>
                  </a:cubicBezTo>
                  <a:cubicBezTo>
                    <a:pt x="78766" y="1725"/>
                    <a:pt x="81044" y="1697"/>
                    <a:pt x="83321" y="1697"/>
                  </a:cubicBezTo>
                  <a:cubicBezTo>
                    <a:pt x="89180" y="1697"/>
                    <a:pt x="95035" y="1878"/>
                    <a:pt x="100873" y="2214"/>
                  </a:cubicBezTo>
                  <a:cubicBezTo>
                    <a:pt x="101673" y="2248"/>
                    <a:pt x="102440" y="2248"/>
                    <a:pt x="103208" y="2281"/>
                  </a:cubicBezTo>
                  <a:cubicBezTo>
                    <a:pt x="103608" y="2281"/>
                    <a:pt x="103908" y="2181"/>
                    <a:pt x="103941" y="1714"/>
                  </a:cubicBezTo>
                  <a:cubicBezTo>
                    <a:pt x="103074" y="680"/>
                    <a:pt x="103074" y="713"/>
                    <a:pt x="101773" y="680"/>
                  </a:cubicBezTo>
                  <a:cubicBezTo>
                    <a:pt x="100506" y="646"/>
                    <a:pt x="99238" y="546"/>
                    <a:pt x="97970" y="513"/>
                  </a:cubicBezTo>
                  <a:cubicBezTo>
                    <a:pt x="93534" y="380"/>
                    <a:pt x="89097" y="246"/>
                    <a:pt x="84661" y="179"/>
                  </a:cubicBezTo>
                  <a:cubicBezTo>
                    <a:pt x="84346" y="176"/>
                    <a:pt x="84030" y="175"/>
                    <a:pt x="83714" y="175"/>
                  </a:cubicBezTo>
                  <a:cubicBezTo>
                    <a:pt x="80555" y="175"/>
                    <a:pt x="77374" y="313"/>
                    <a:pt x="74220" y="313"/>
                  </a:cubicBezTo>
                  <a:cubicBezTo>
                    <a:pt x="67982" y="279"/>
                    <a:pt x="61778" y="179"/>
                    <a:pt x="55574" y="146"/>
                  </a:cubicBezTo>
                  <a:cubicBezTo>
                    <a:pt x="53206" y="121"/>
                    <a:pt x="50839" y="1"/>
                    <a:pt x="48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100286" y="3361352"/>
              <a:ext cx="934920" cy="53518"/>
            </a:xfrm>
            <a:custGeom>
              <a:avLst/>
              <a:gdLst/>
              <a:ahLst/>
              <a:cxnLst/>
              <a:rect l="l" t="t" r="r" b="b"/>
              <a:pathLst>
                <a:path w="61946" h="3546" extrusionOk="0">
                  <a:moveTo>
                    <a:pt x="60677" y="1"/>
                  </a:moveTo>
                  <a:cubicBezTo>
                    <a:pt x="58009" y="67"/>
                    <a:pt x="55340" y="201"/>
                    <a:pt x="52672" y="201"/>
                  </a:cubicBezTo>
                  <a:cubicBezTo>
                    <a:pt x="46768" y="201"/>
                    <a:pt x="40830" y="268"/>
                    <a:pt x="34926" y="501"/>
                  </a:cubicBezTo>
                  <a:cubicBezTo>
                    <a:pt x="31357" y="668"/>
                    <a:pt x="27787" y="701"/>
                    <a:pt x="24185" y="801"/>
                  </a:cubicBezTo>
                  <a:cubicBezTo>
                    <a:pt x="21349" y="868"/>
                    <a:pt x="18514" y="935"/>
                    <a:pt x="15679" y="968"/>
                  </a:cubicBezTo>
                  <a:cubicBezTo>
                    <a:pt x="13967" y="1008"/>
                    <a:pt x="12268" y="1146"/>
                    <a:pt x="10567" y="1146"/>
                  </a:cubicBezTo>
                  <a:cubicBezTo>
                    <a:pt x="9449" y="1146"/>
                    <a:pt x="8330" y="1086"/>
                    <a:pt x="7206" y="901"/>
                  </a:cubicBezTo>
                  <a:cubicBezTo>
                    <a:pt x="6953" y="869"/>
                    <a:pt x="6695" y="856"/>
                    <a:pt x="6435" y="856"/>
                  </a:cubicBezTo>
                  <a:cubicBezTo>
                    <a:pt x="5634" y="856"/>
                    <a:pt x="4810" y="976"/>
                    <a:pt x="4004" y="1001"/>
                  </a:cubicBezTo>
                  <a:cubicBezTo>
                    <a:pt x="3837" y="1012"/>
                    <a:pt x="3670" y="1016"/>
                    <a:pt x="3503" y="1016"/>
                  </a:cubicBezTo>
                  <a:cubicBezTo>
                    <a:pt x="3170" y="1016"/>
                    <a:pt x="2836" y="1001"/>
                    <a:pt x="2503" y="1001"/>
                  </a:cubicBezTo>
                  <a:cubicBezTo>
                    <a:pt x="1902" y="968"/>
                    <a:pt x="1335" y="935"/>
                    <a:pt x="735" y="935"/>
                  </a:cubicBezTo>
                  <a:cubicBezTo>
                    <a:pt x="709" y="933"/>
                    <a:pt x="685" y="931"/>
                    <a:pt x="661" y="931"/>
                  </a:cubicBezTo>
                  <a:cubicBezTo>
                    <a:pt x="314" y="931"/>
                    <a:pt x="163" y="1158"/>
                    <a:pt x="101" y="1502"/>
                  </a:cubicBezTo>
                  <a:cubicBezTo>
                    <a:pt x="1" y="2102"/>
                    <a:pt x="334" y="2636"/>
                    <a:pt x="1068" y="2736"/>
                  </a:cubicBezTo>
                  <a:cubicBezTo>
                    <a:pt x="1635" y="2803"/>
                    <a:pt x="2236" y="2803"/>
                    <a:pt x="2836" y="2836"/>
                  </a:cubicBezTo>
                  <a:cubicBezTo>
                    <a:pt x="4304" y="2903"/>
                    <a:pt x="5772" y="3003"/>
                    <a:pt x="7273" y="3070"/>
                  </a:cubicBezTo>
                  <a:cubicBezTo>
                    <a:pt x="8540" y="3136"/>
                    <a:pt x="9808" y="3170"/>
                    <a:pt x="11075" y="3236"/>
                  </a:cubicBezTo>
                  <a:cubicBezTo>
                    <a:pt x="11676" y="3270"/>
                    <a:pt x="12310" y="3370"/>
                    <a:pt x="12910" y="3403"/>
                  </a:cubicBezTo>
                  <a:cubicBezTo>
                    <a:pt x="14578" y="3436"/>
                    <a:pt x="16246" y="3436"/>
                    <a:pt x="17880" y="3470"/>
                  </a:cubicBezTo>
                  <a:cubicBezTo>
                    <a:pt x="18960" y="3497"/>
                    <a:pt x="20039" y="3546"/>
                    <a:pt x="21119" y="3546"/>
                  </a:cubicBezTo>
                  <a:cubicBezTo>
                    <a:pt x="21373" y="3546"/>
                    <a:pt x="21628" y="3543"/>
                    <a:pt x="21883" y="3537"/>
                  </a:cubicBezTo>
                  <a:cubicBezTo>
                    <a:pt x="24385" y="3436"/>
                    <a:pt x="26887" y="3303"/>
                    <a:pt x="29388" y="3203"/>
                  </a:cubicBezTo>
                  <a:cubicBezTo>
                    <a:pt x="31890" y="3103"/>
                    <a:pt x="34359" y="3070"/>
                    <a:pt x="36860" y="2903"/>
                  </a:cubicBezTo>
                  <a:cubicBezTo>
                    <a:pt x="40196" y="2636"/>
                    <a:pt x="43499" y="2302"/>
                    <a:pt x="46868" y="2302"/>
                  </a:cubicBezTo>
                  <a:cubicBezTo>
                    <a:pt x="47032" y="2306"/>
                    <a:pt x="47196" y="2308"/>
                    <a:pt x="47359" y="2308"/>
                  </a:cubicBezTo>
                  <a:cubicBezTo>
                    <a:pt x="48730" y="2308"/>
                    <a:pt x="50100" y="2192"/>
                    <a:pt x="51471" y="2102"/>
                  </a:cubicBezTo>
                  <a:cubicBezTo>
                    <a:pt x="52905" y="2035"/>
                    <a:pt x="54340" y="1935"/>
                    <a:pt x="55807" y="1869"/>
                  </a:cubicBezTo>
                  <a:cubicBezTo>
                    <a:pt x="55807" y="1902"/>
                    <a:pt x="55807" y="1935"/>
                    <a:pt x="55807" y="1969"/>
                  </a:cubicBezTo>
                  <a:cubicBezTo>
                    <a:pt x="56341" y="1969"/>
                    <a:pt x="56875" y="1977"/>
                    <a:pt x="57408" y="1977"/>
                  </a:cubicBezTo>
                  <a:cubicBezTo>
                    <a:pt x="57942" y="1977"/>
                    <a:pt x="58476" y="1969"/>
                    <a:pt x="59010" y="1935"/>
                  </a:cubicBezTo>
                  <a:cubicBezTo>
                    <a:pt x="59810" y="1902"/>
                    <a:pt x="60644" y="1735"/>
                    <a:pt x="61411" y="1535"/>
                  </a:cubicBezTo>
                  <a:cubicBezTo>
                    <a:pt x="61712" y="1502"/>
                    <a:pt x="61945" y="1268"/>
                    <a:pt x="61945" y="901"/>
                  </a:cubicBezTo>
                  <a:cubicBezTo>
                    <a:pt x="61912" y="534"/>
                    <a:pt x="61745" y="268"/>
                    <a:pt x="61445" y="134"/>
                  </a:cubicBezTo>
                  <a:cubicBezTo>
                    <a:pt x="61211" y="34"/>
                    <a:pt x="60911" y="1"/>
                    <a:pt x="606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3867706" y="1900661"/>
              <a:ext cx="189818" cy="267665"/>
            </a:xfrm>
            <a:custGeom>
              <a:avLst/>
              <a:gdLst/>
              <a:ahLst/>
              <a:cxnLst/>
              <a:rect l="l" t="t" r="r" b="b"/>
              <a:pathLst>
                <a:path w="12577" h="17735" extrusionOk="0">
                  <a:moveTo>
                    <a:pt x="11886" y="1"/>
                  </a:moveTo>
                  <a:cubicBezTo>
                    <a:pt x="11759" y="1"/>
                    <a:pt x="11617" y="67"/>
                    <a:pt x="11409" y="184"/>
                  </a:cubicBezTo>
                  <a:cubicBezTo>
                    <a:pt x="11209" y="318"/>
                    <a:pt x="11009" y="451"/>
                    <a:pt x="10842" y="618"/>
                  </a:cubicBezTo>
                  <a:cubicBezTo>
                    <a:pt x="9708" y="1785"/>
                    <a:pt x="8540" y="2953"/>
                    <a:pt x="7439" y="4187"/>
                  </a:cubicBezTo>
                  <a:cubicBezTo>
                    <a:pt x="6672" y="5054"/>
                    <a:pt x="6038" y="6022"/>
                    <a:pt x="5271" y="6889"/>
                  </a:cubicBezTo>
                  <a:cubicBezTo>
                    <a:pt x="2870" y="9591"/>
                    <a:pt x="1335" y="12760"/>
                    <a:pt x="168" y="16129"/>
                  </a:cubicBezTo>
                  <a:cubicBezTo>
                    <a:pt x="34" y="16496"/>
                    <a:pt x="1" y="16896"/>
                    <a:pt x="34" y="17263"/>
                  </a:cubicBezTo>
                  <a:cubicBezTo>
                    <a:pt x="34" y="17430"/>
                    <a:pt x="268" y="17730"/>
                    <a:pt x="401" y="17730"/>
                  </a:cubicBezTo>
                  <a:cubicBezTo>
                    <a:pt x="422" y="17733"/>
                    <a:pt x="442" y="17734"/>
                    <a:pt x="463" y="17734"/>
                  </a:cubicBezTo>
                  <a:cubicBezTo>
                    <a:pt x="681" y="17734"/>
                    <a:pt x="919" y="17585"/>
                    <a:pt x="1102" y="17463"/>
                  </a:cubicBezTo>
                  <a:cubicBezTo>
                    <a:pt x="1235" y="17330"/>
                    <a:pt x="1235" y="17063"/>
                    <a:pt x="1335" y="16896"/>
                  </a:cubicBezTo>
                  <a:cubicBezTo>
                    <a:pt x="1702" y="15962"/>
                    <a:pt x="2036" y="14995"/>
                    <a:pt x="2536" y="14161"/>
                  </a:cubicBezTo>
                  <a:cubicBezTo>
                    <a:pt x="4037" y="11592"/>
                    <a:pt x="5438" y="9024"/>
                    <a:pt x="7173" y="6622"/>
                  </a:cubicBezTo>
                  <a:cubicBezTo>
                    <a:pt x="8607" y="4654"/>
                    <a:pt x="10108" y="2819"/>
                    <a:pt x="11976" y="1318"/>
                  </a:cubicBezTo>
                  <a:cubicBezTo>
                    <a:pt x="12210" y="1118"/>
                    <a:pt x="12376" y="818"/>
                    <a:pt x="12576" y="551"/>
                  </a:cubicBezTo>
                  <a:cubicBezTo>
                    <a:pt x="12251" y="164"/>
                    <a:pt x="12086" y="1"/>
                    <a:pt x="11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4349482" y="1524629"/>
              <a:ext cx="399242" cy="45549"/>
            </a:xfrm>
            <a:custGeom>
              <a:avLst/>
              <a:gdLst/>
              <a:ahLst/>
              <a:cxnLst/>
              <a:rect l="l" t="t" r="r" b="b"/>
              <a:pathLst>
                <a:path w="26453" h="3018" extrusionOk="0">
                  <a:moveTo>
                    <a:pt x="15928" y="0"/>
                  </a:moveTo>
                  <a:cubicBezTo>
                    <a:pt x="13645" y="0"/>
                    <a:pt x="11364" y="196"/>
                    <a:pt x="9107" y="416"/>
                  </a:cubicBezTo>
                  <a:cubicBezTo>
                    <a:pt x="6672" y="649"/>
                    <a:pt x="4270" y="1150"/>
                    <a:pt x="1835" y="1550"/>
                  </a:cubicBezTo>
                  <a:cubicBezTo>
                    <a:pt x="1335" y="1650"/>
                    <a:pt x="835" y="1850"/>
                    <a:pt x="368" y="2084"/>
                  </a:cubicBezTo>
                  <a:cubicBezTo>
                    <a:pt x="167" y="2184"/>
                    <a:pt x="101" y="2484"/>
                    <a:pt x="1" y="2717"/>
                  </a:cubicBezTo>
                  <a:cubicBezTo>
                    <a:pt x="234" y="2818"/>
                    <a:pt x="434" y="2918"/>
                    <a:pt x="668" y="3018"/>
                  </a:cubicBezTo>
                  <a:cubicBezTo>
                    <a:pt x="768" y="3018"/>
                    <a:pt x="868" y="2984"/>
                    <a:pt x="968" y="2951"/>
                  </a:cubicBezTo>
                  <a:cubicBezTo>
                    <a:pt x="1635" y="2851"/>
                    <a:pt x="2336" y="2717"/>
                    <a:pt x="3036" y="2584"/>
                  </a:cubicBezTo>
                  <a:cubicBezTo>
                    <a:pt x="5338" y="2217"/>
                    <a:pt x="7573" y="1783"/>
                    <a:pt x="9874" y="1450"/>
                  </a:cubicBezTo>
                  <a:cubicBezTo>
                    <a:pt x="11008" y="1283"/>
                    <a:pt x="12176" y="1383"/>
                    <a:pt x="13310" y="1283"/>
                  </a:cubicBezTo>
                  <a:cubicBezTo>
                    <a:pt x="14381" y="1157"/>
                    <a:pt x="15452" y="1091"/>
                    <a:pt x="16523" y="1091"/>
                  </a:cubicBezTo>
                  <a:cubicBezTo>
                    <a:pt x="17720" y="1091"/>
                    <a:pt x="18918" y="1174"/>
                    <a:pt x="20115" y="1350"/>
                  </a:cubicBezTo>
                  <a:cubicBezTo>
                    <a:pt x="21416" y="1517"/>
                    <a:pt x="22717" y="1783"/>
                    <a:pt x="24018" y="2017"/>
                  </a:cubicBezTo>
                  <a:cubicBezTo>
                    <a:pt x="24551" y="2117"/>
                    <a:pt x="25085" y="2250"/>
                    <a:pt x="25586" y="2317"/>
                  </a:cubicBezTo>
                  <a:cubicBezTo>
                    <a:pt x="25673" y="2337"/>
                    <a:pt x="25757" y="2348"/>
                    <a:pt x="25836" y="2348"/>
                  </a:cubicBezTo>
                  <a:cubicBezTo>
                    <a:pt x="26145" y="2348"/>
                    <a:pt x="26373" y="2182"/>
                    <a:pt x="26453" y="1783"/>
                  </a:cubicBezTo>
                  <a:cubicBezTo>
                    <a:pt x="26186" y="1150"/>
                    <a:pt x="25586" y="1116"/>
                    <a:pt x="25052" y="1016"/>
                  </a:cubicBezTo>
                  <a:cubicBezTo>
                    <a:pt x="23551" y="749"/>
                    <a:pt x="22016" y="516"/>
                    <a:pt x="20515" y="316"/>
                  </a:cubicBezTo>
                  <a:cubicBezTo>
                    <a:pt x="18990" y="88"/>
                    <a:pt x="17458" y="0"/>
                    <a:pt x="15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3861669" y="2514587"/>
              <a:ext cx="78556" cy="290123"/>
            </a:xfrm>
            <a:custGeom>
              <a:avLst/>
              <a:gdLst/>
              <a:ahLst/>
              <a:cxnLst/>
              <a:rect l="l" t="t" r="r" b="b"/>
              <a:pathLst>
                <a:path w="5205" h="19223" extrusionOk="0">
                  <a:moveTo>
                    <a:pt x="668" y="1"/>
                  </a:moveTo>
                  <a:cubicBezTo>
                    <a:pt x="267" y="234"/>
                    <a:pt x="34" y="568"/>
                    <a:pt x="1" y="1002"/>
                  </a:cubicBezTo>
                  <a:cubicBezTo>
                    <a:pt x="1" y="1936"/>
                    <a:pt x="1" y="2836"/>
                    <a:pt x="67" y="3737"/>
                  </a:cubicBezTo>
                  <a:cubicBezTo>
                    <a:pt x="167" y="4537"/>
                    <a:pt x="401" y="5305"/>
                    <a:pt x="534" y="6105"/>
                  </a:cubicBezTo>
                  <a:cubicBezTo>
                    <a:pt x="834" y="8040"/>
                    <a:pt x="1268" y="9975"/>
                    <a:pt x="1835" y="11876"/>
                  </a:cubicBezTo>
                  <a:cubicBezTo>
                    <a:pt x="2402" y="13677"/>
                    <a:pt x="2803" y="15512"/>
                    <a:pt x="3303" y="17347"/>
                  </a:cubicBezTo>
                  <a:cubicBezTo>
                    <a:pt x="3436" y="17814"/>
                    <a:pt x="3636" y="18281"/>
                    <a:pt x="3837" y="18748"/>
                  </a:cubicBezTo>
                  <a:cubicBezTo>
                    <a:pt x="3968" y="19037"/>
                    <a:pt x="4162" y="19223"/>
                    <a:pt x="4451" y="19223"/>
                  </a:cubicBezTo>
                  <a:cubicBezTo>
                    <a:pt x="4528" y="19223"/>
                    <a:pt x="4612" y="19209"/>
                    <a:pt x="4704" y="19181"/>
                  </a:cubicBezTo>
                  <a:cubicBezTo>
                    <a:pt x="5071" y="19014"/>
                    <a:pt x="5204" y="18681"/>
                    <a:pt x="5071" y="18214"/>
                  </a:cubicBezTo>
                  <a:cubicBezTo>
                    <a:pt x="4837" y="17280"/>
                    <a:pt x="4604" y="16312"/>
                    <a:pt x="4337" y="15378"/>
                  </a:cubicBezTo>
                  <a:cubicBezTo>
                    <a:pt x="3036" y="10875"/>
                    <a:pt x="2135" y="6272"/>
                    <a:pt x="1368" y="1635"/>
                  </a:cubicBezTo>
                  <a:cubicBezTo>
                    <a:pt x="1268" y="1068"/>
                    <a:pt x="1135" y="468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4181842" y="3511382"/>
              <a:ext cx="77047" cy="248951"/>
            </a:xfrm>
            <a:custGeom>
              <a:avLst/>
              <a:gdLst/>
              <a:ahLst/>
              <a:cxnLst/>
              <a:rect l="l" t="t" r="r" b="b"/>
              <a:pathLst>
                <a:path w="5105" h="16495" extrusionOk="0">
                  <a:moveTo>
                    <a:pt x="268" y="0"/>
                  </a:moveTo>
                  <a:cubicBezTo>
                    <a:pt x="67" y="234"/>
                    <a:pt x="1" y="434"/>
                    <a:pt x="1" y="634"/>
                  </a:cubicBezTo>
                  <a:cubicBezTo>
                    <a:pt x="34" y="1134"/>
                    <a:pt x="67" y="1635"/>
                    <a:pt x="201" y="2102"/>
                  </a:cubicBezTo>
                  <a:cubicBezTo>
                    <a:pt x="401" y="3169"/>
                    <a:pt x="668" y="4170"/>
                    <a:pt x="901" y="5237"/>
                  </a:cubicBezTo>
                  <a:cubicBezTo>
                    <a:pt x="1001" y="5704"/>
                    <a:pt x="1035" y="6205"/>
                    <a:pt x="1168" y="6705"/>
                  </a:cubicBezTo>
                  <a:cubicBezTo>
                    <a:pt x="1435" y="7739"/>
                    <a:pt x="1769" y="8740"/>
                    <a:pt x="2035" y="9774"/>
                  </a:cubicBezTo>
                  <a:cubicBezTo>
                    <a:pt x="2536" y="11642"/>
                    <a:pt x="2969" y="13543"/>
                    <a:pt x="3436" y="15444"/>
                  </a:cubicBezTo>
                  <a:cubicBezTo>
                    <a:pt x="3651" y="16197"/>
                    <a:pt x="3931" y="16495"/>
                    <a:pt x="4573" y="16495"/>
                  </a:cubicBezTo>
                  <a:cubicBezTo>
                    <a:pt x="4728" y="16495"/>
                    <a:pt x="4903" y="16478"/>
                    <a:pt x="5104" y="16445"/>
                  </a:cubicBezTo>
                  <a:cubicBezTo>
                    <a:pt x="5071" y="16112"/>
                    <a:pt x="5038" y="15745"/>
                    <a:pt x="4971" y="15444"/>
                  </a:cubicBezTo>
                  <a:cubicBezTo>
                    <a:pt x="4704" y="14477"/>
                    <a:pt x="4437" y="13543"/>
                    <a:pt x="4170" y="12609"/>
                  </a:cubicBezTo>
                  <a:cubicBezTo>
                    <a:pt x="3637" y="10774"/>
                    <a:pt x="3103" y="8940"/>
                    <a:pt x="2603" y="7072"/>
                  </a:cubicBezTo>
                  <a:cubicBezTo>
                    <a:pt x="2469" y="6672"/>
                    <a:pt x="2302" y="6238"/>
                    <a:pt x="2169" y="5838"/>
                  </a:cubicBezTo>
                  <a:cubicBezTo>
                    <a:pt x="1669" y="4136"/>
                    <a:pt x="1168" y="2435"/>
                    <a:pt x="634" y="734"/>
                  </a:cubicBezTo>
                  <a:cubicBezTo>
                    <a:pt x="568" y="500"/>
                    <a:pt x="401" y="234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4006158" y="3032061"/>
              <a:ext cx="75523" cy="157837"/>
            </a:xfrm>
            <a:custGeom>
              <a:avLst/>
              <a:gdLst/>
              <a:ahLst/>
              <a:cxnLst/>
              <a:rect l="l" t="t" r="r" b="b"/>
              <a:pathLst>
                <a:path w="5004" h="10458" extrusionOk="0">
                  <a:moveTo>
                    <a:pt x="841" y="1"/>
                  </a:moveTo>
                  <a:cubicBezTo>
                    <a:pt x="817" y="1"/>
                    <a:pt x="793" y="2"/>
                    <a:pt x="767" y="4"/>
                  </a:cubicBezTo>
                  <a:cubicBezTo>
                    <a:pt x="400" y="71"/>
                    <a:pt x="0" y="404"/>
                    <a:pt x="0" y="771"/>
                  </a:cubicBezTo>
                  <a:cubicBezTo>
                    <a:pt x="0" y="1005"/>
                    <a:pt x="100" y="1305"/>
                    <a:pt x="200" y="1538"/>
                  </a:cubicBezTo>
                  <a:cubicBezTo>
                    <a:pt x="467" y="2139"/>
                    <a:pt x="834" y="2706"/>
                    <a:pt x="1101" y="3340"/>
                  </a:cubicBezTo>
                  <a:cubicBezTo>
                    <a:pt x="1901" y="5308"/>
                    <a:pt x="2669" y="7276"/>
                    <a:pt x="3469" y="9277"/>
                  </a:cubicBezTo>
                  <a:cubicBezTo>
                    <a:pt x="3603" y="9578"/>
                    <a:pt x="3703" y="9878"/>
                    <a:pt x="3903" y="10111"/>
                  </a:cubicBezTo>
                  <a:cubicBezTo>
                    <a:pt x="4047" y="10285"/>
                    <a:pt x="4317" y="10458"/>
                    <a:pt x="4473" y="10458"/>
                  </a:cubicBezTo>
                  <a:cubicBezTo>
                    <a:pt x="4497" y="10458"/>
                    <a:pt x="4519" y="10454"/>
                    <a:pt x="4537" y="10445"/>
                  </a:cubicBezTo>
                  <a:cubicBezTo>
                    <a:pt x="4770" y="10345"/>
                    <a:pt x="4870" y="10045"/>
                    <a:pt x="5004" y="9844"/>
                  </a:cubicBezTo>
                  <a:cubicBezTo>
                    <a:pt x="4904" y="9511"/>
                    <a:pt x="4837" y="9311"/>
                    <a:pt x="4770" y="9077"/>
                  </a:cubicBezTo>
                  <a:cubicBezTo>
                    <a:pt x="3869" y="6142"/>
                    <a:pt x="2735" y="3273"/>
                    <a:pt x="1434" y="504"/>
                  </a:cubicBezTo>
                  <a:cubicBezTo>
                    <a:pt x="1309" y="223"/>
                    <a:pt x="1185" y="1"/>
                    <a:pt x="8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3937189" y="2818162"/>
              <a:ext cx="25174" cy="26638"/>
            </a:xfrm>
            <a:custGeom>
              <a:avLst/>
              <a:gdLst/>
              <a:ahLst/>
              <a:cxnLst/>
              <a:rect l="l" t="t" r="r" b="b"/>
              <a:pathLst>
                <a:path w="1668" h="1765" extrusionOk="0">
                  <a:moveTo>
                    <a:pt x="701" y="0"/>
                  </a:moveTo>
                  <a:cubicBezTo>
                    <a:pt x="267" y="134"/>
                    <a:pt x="0" y="401"/>
                    <a:pt x="0" y="868"/>
                  </a:cubicBezTo>
                  <a:cubicBezTo>
                    <a:pt x="0" y="1268"/>
                    <a:pt x="267" y="1501"/>
                    <a:pt x="567" y="1668"/>
                  </a:cubicBezTo>
                  <a:cubicBezTo>
                    <a:pt x="678" y="1735"/>
                    <a:pt x="778" y="1764"/>
                    <a:pt x="869" y="1764"/>
                  </a:cubicBezTo>
                  <a:cubicBezTo>
                    <a:pt x="1049" y="1764"/>
                    <a:pt x="1190" y="1646"/>
                    <a:pt x="1301" y="1468"/>
                  </a:cubicBezTo>
                  <a:cubicBezTo>
                    <a:pt x="1668" y="868"/>
                    <a:pt x="1535" y="501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4092740" y="3224891"/>
              <a:ext cx="18141" cy="24752"/>
            </a:xfrm>
            <a:custGeom>
              <a:avLst/>
              <a:gdLst/>
              <a:ahLst/>
              <a:cxnLst/>
              <a:rect l="l" t="t" r="r" b="b"/>
              <a:pathLst>
                <a:path w="1202" h="1640" extrusionOk="0">
                  <a:moveTo>
                    <a:pt x="651" y="0"/>
                  </a:moveTo>
                  <a:cubicBezTo>
                    <a:pt x="634" y="0"/>
                    <a:pt x="618" y="1"/>
                    <a:pt x="601" y="3"/>
                  </a:cubicBezTo>
                  <a:cubicBezTo>
                    <a:pt x="267" y="36"/>
                    <a:pt x="0" y="403"/>
                    <a:pt x="0" y="870"/>
                  </a:cubicBezTo>
                  <a:cubicBezTo>
                    <a:pt x="0" y="1345"/>
                    <a:pt x="181" y="1640"/>
                    <a:pt x="485" y="1640"/>
                  </a:cubicBezTo>
                  <a:cubicBezTo>
                    <a:pt x="501" y="1640"/>
                    <a:pt x="517" y="1639"/>
                    <a:pt x="534" y="1637"/>
                  </a:cubicBezTo>
                  <a:cubicBezTo>
                    <a:pt x="934" y="1604"/>
                    <a:pt x="1201" y="1237"/>
                    <a:pt x="1168" y="737"/>
                  </a:cubicBezTo>
                  <a:cubicBezTo>
                    <a:pt x="1168" y="293"/>
                    <a:pt x="957" y="0"/>
                    <a:pt x="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4260380" y="3787248"/>
              <a:ext cx="24178" cy="20164"/>
            </a:xfrm>
            <a:custGeom>
              <a:avLst/>
              <a:gdLst/>
              <a:ahLst/>
              <a:cxnLst/>
              <a:rect l="l" t="t" r="r" b="b"/>
              <a:pathLst>
                <a:path w="1602" h="1336" extrusionOk="0">
                  <a:moveTo>
                    <a:pt x="634" y="1"/>
                  </a:moveTo>
                  <a:cubicBezTo>
                    <a:pt x="567" y="1"/>
                    <a:pt x="501" y="34"/>
                    <a:pt x="467" y="68"/>
                  </a:cubicBezTo>
                  <a:cubicBezTo>
                    <a:pt x="301" y="268"/>
                    <a:pt x="0" y="535"/>
                    <a:pt x="34" y="635"/>
                  </a:cubicBezTo>
                  <a:cubicBezTo>
                    <a:pt x="134" y="901"/>
                    <a:pt x="434" y="1068"/>
                    <a:pt x="668" y="1335"/>
                  </a:cubicBezTo>
                  <a:cubicBezTo>
                    <a:pt x="1034" y="1102"/>
                    <a:pt x="1335" y="968"/>
                    <a:pt x="1501" y="701"/>
                  </a:cubicBezTo>
                  <a:cubicBezTo>
                    <a:pt x="1602" y="568"/>
                    <a:pt x="1535" y="168"/>
                    <a:pt x="1435" y="101"/>
                  </a:cubicBezTo>
                  <a:cubicBezTo>
                    <a:pt x="1279" y="12"/>
                    <a:pt x="1094" y="12"/>
                    <a:pt x="908" y="12"/>
                  </a:cubicBezTo>
                  <a:lnTo>
                    <a:pt x="908" y="12"/>
                  </a:lnTo>
                  <a:cubicBezTo>
                    <a:pt x="816" y="12"/>
                    <a:pt x="723" y="12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4553372" y="4191502"/>
              <a:ext cx="209439" cy="33943"/>
            </a:xfrm>
            <a:custGeom>
              <a:avLst/>
              <a:gdLst/>
              <a:ahLst/>
              <a:cxnLst/>
              <a:rect l="l" t="t" r="r" b="b"/>
              <a:pathLst>
                <a:path w="13877" h="2249" extrusionOk="0">
                  <a:moveTo>
                    <a:pt x="601" y="1"/>
                  </a:moveTo>
                  <a:cubicBezTo>
                    <a:pt x="434" y="1"/>
                    <a:pt x="234" y="34"/>
                    <a:pt x="67" y="67"/>
                  </a:cubicBezTo>
                  <a:lnTo>
                    <a:pt x="0" y="268"/>
                  </a:lnTo>
                  <a:cubicBezTo>
                    <a:pt x="334" y="434"/>
                    <a:pt x="634" y="701"/>
                    <a:pt x="1001" y="768"/>
                  </a:cubicBezTo>
                  <a:cubicBezTo>
                    <a:pt x="1868" y="1001"/>
                    <a:pt x="2769" y="1202"/>
                    <a:pt x="3670" y="1302"/>
                  </a:cubicBezTo>
                  <a:cubicBezTo>
                    <a:pt x="6205" y="1635"/>
                    <a:pt x="8773" y="1902"/>
                    <a:pt x="11342" y="2169"/>
                  </a:cubicBezTo>
                  <a:cubicBezTo>
                    <a:pt x="11732" y="2218"/>
                    <a:pt x="12141" y="2249"/>
                    <a:pt x="12554" y="2249"/>
                  </a:cubicBezTo>
                  <a:cubicBezTo>
                    <a:pt x="12706" y="2249"/>
                    <a:pt x="12858" y="2245"/>
                    <a:pt x="13010" y="2236"/>
                  </a:cubicBezTo>
                  <a:cubicBezTo>
                    <a:pt x="13510" y="2236"/>
                    <a:pt x="13843" y="1969"/>
                    <a:pt x="13877" y="1268"/>
                  </a:cubicBezTo>
                  <a:cubicBezTo>
                    <a:pt x="13577" y="1168"/>
                    <a:pt x="13276" y="1001"/>
                    <a:pt x="12976" y="968"/>
                  </a:cubicBezTo>
                  <a:cubicBezTo>
                    <a:pt x="12242" y="868"/>
                    <a:pt x="11508" y="868"/>
                    <a:pt x="10775" y="801"/>
                  </a:cubicBezTo>
                  <a:cubicBezTo>
                    <a:pt x="7372" y="534"/>
                    <a:pt x="4003" y="268"/>
                    <a:pt x="6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4775418" y="4208057"/>
              <a:ext cx="24646" cy="17205"/>
            </a:xfrm>
            <a:custGeom>
              <a:avLst/>
              <a:gdLst/>
              <a:ahLst/>
              <a:cxnLst/>
              <a:rect l="l" t="t" r="r" b="b"/>
              <a:pathLst>
                <a:path w="1633" h="1140" extrusionOk="0">
                  <a:moveTo>
                    <a:pt x="580" y="1"/>
                  </a:moveTo>
                  <a:cubicBezTo>
                    <a:pt x="227" y="1"/>
                    <a:pt x="0" y="195"/>
                    <a:pt x="31" y="505"/>
                  </a:cubicBezTo>
                  <a:cubicBezTo>
                    <a:pt x="31" y="872"/>
                    <a:pt x="365" y="1139"/>
                    <a:pt x="865" y="1139"/>
                  </a:cubicBezTo>
                  <a:cubicBezTo>
                    <a:pt x="903" y="1139"/>
                    <a:pt x="943" y="1139"/>
                    <a:pt x="984" y="1139"/>
                  </a:cubicBezTo>
                  <a:cubicBezTo>
                    <a:pt x="1231" y="1139"/>
                    <a:pt x="1508" y="1115"/>
                    <a:pt x="1566" y="772"/>
                  </a:cubicBezTo>
                  <a:cubicBezTo>
                    <a:pt x="1632" y="405"/>
                    <a:pt x="1165" y="4"/>
                    <a:pt x="665" y="4"/>
                  </a:cubicBezTo>
                  <a:cubicBezTo>
                    <a:pt x="636" y="2"/>
                    <a:pt x="608" y="1"/>
                    <a:pt x="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4457222" y="3964458"/>
              <a:ext cx="239639" cy="30442"/>
            </a:xfrm>
            <a:custGeom>
              <a:avLst/>
              <a:gdLst/>
              <a:ahLst/>
              <a:cxnLst/>
              <a:rect l="l" t="t" r="r" b="b"/>
              <a:pathLst>
                <a:path w="15878" h="2017" extrusionOk="0">
                  <a:moveTo>
                    <a:pt x="1034" y="1"/>
                  </a:moveTo>
                  <a:cubicBezTo>
                    <a:pt x="667" y="1"/>
                    <a:pt x="334" y="67"/>
                    <a:pt x="0" y="101"/>
                  </a:cubicBezTo>
                  <a:cubicBezTo>
                    <a:pt x="100" y="368"/>
                    <a:pt x="234" y="568"/>
                    <a:pt x="400" y="601"/>
                  </a:cubicBezTo>
                  <a:cubicBezTo>
                    <a:pt x="767" y="734"/>
                    <a:pt x="1168" y="868"/>
                    <a:pt x="1601" y="901"/>
                  </a:cubicBezTo>
                  <a:cubicBezTo>
                    <a:pt x="3402" y="1101"/>
                    <a:pt x="5237" y="1268"/>
                    <a:pt x="7072" y="1435"/>
                  </a:cubicBezTo>
                  <a:cubicBezTo>
                    <a:pt x="9407" y="1635"/>
                    <a:pt x="11775" y="1802"/>
                    <a:pt x="14143" y="2002"/>
                  </a:cubicBezTo>
                  <a:cubicBezTo>
                    <a:pt x="14244" y="2013"/>
                    <a:pt x="14344" y="2017"/>
                    <a:pt x="14442" y="2017"/>
                  </a:cubicBezTo>
                  <a:cubicBezTo>
                    <a:pt x="14640" y="2017"/>
                    <a:pt x="14833" y="2002"/>
                    <a:pt x="15011" y="2002"/>
                  </a:cubicBezTo>
                  <a:cubicBezTo>
                    <a:pt x="15411" y="2002"/>
                    <a:pt x="15711" y="1835"/>
                    <a:pt x="15878" y="1402"/>
                  </a:cubicBezTo>
                  <a:cubicBezTo>
                    <a:pt x="15544" y="901"/>
                    <a:pt x="15111" y="734"/>
                    <a:pt x="14577" y="701"/>
                  </a:cubicBezTo>
                  <a:cubicBezTo>
                    <a:pt x="11942" y="534"/>
                    <a:pt x="9307" y="334"/>
                    <a:pt x="6671" y="201"/>
                  </a:cubicBezTo>
                  <a:cubicBezTo>
                    <a:pt x="4803" y="101"/>
                    <a:pt x="2902" y="67"/>
                    <a:pt x="10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4710946" y="3980652"/>
              <a:ext cx="31724" cy="15032"/>
            </a:xfrm>
            <a:custGeom>
              <a:avLst/>
              <a:gdLst/>
              <a:ahLst/>
              <a:cxnLst/>
              <a:rect l="l" t="t" r="r" b="b"/>
              <a:pathLst>
                <a:path w="2102" h="996" extrusionOk="0">
                  <a:moveTo>
                    <a:pt x="872" y="0"/>
                  </a:moveTo>
                  <a:cubicBezTo>
                    <a:pt x="707" y="0"/>
                    <a:pt x="542" y="36"/>
                    <a:pt x="367" y="128"/>
                  </a:cubicBezTo>
                  <a:cubicBezTo>
                    <a:pt x="200" y="229"/>
                    <a:pt x="133" y="495"/>
                    <a:pt x="0" y="662"/>
                  </a:cubicBezTo>
                  <a:cubicBezTo>
                    <a:pt x="200" y="762"/>
                    <a:pt x="367" y="996"/>
                    <a:pt x="534" y="996"/>
                  </a:cubicBezTo>
                  <a:cubicBezTo>
                    <a:pt x="1067" y="929"/>
                    <a:pt x="1568" y="796"/>
                    <a:pt x="2102" y="295"/>
                  </a:cubicBezTo>
                  <a:cubicBezTo>
                    <a:pt x="1617" y="180"/>
                    <a:pt x="1244" y="0"/>
                    <a:pt x="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4368105" y="4259461"/>
              <a:ext cx="141492" cy="26336"/>
            </a:xfrm>
            <a:custGeom>
              <a:avLst/>
              <a:gdLst/>
              <a:ahLst/>
              <a:cxnLst/>
              <a:rect l="l" t="t" r="r" b="b"/>
              <a:pathLst>
                <a:path w="9375" h="1745" extrusionOk="0">
                  <a:moveTo>
                    <a:pt x="1235" y="1"/>
                  </a:moveTo>
                  <a:cubicBezTo>
                    <a:pt x="801" y="1"/>
                    <a:pt x="368" y="101"/>
                    <a:pt x="1" y="435"/>
                  </a:cubicBezTo>
                  <a:cubicBezTo>
                    <a:pt x="234" y="1035"/>
                    <a:pt x="768" y="968"/>
                    <a:pt x="1202" y="1035"/>
                  </a:cubicBezTo>
                  <a:cubicBezTo>
                    <a:pt x="3537" y="1268"/>
                    <a:pt x="5905" y="1502"/>
                    <a:pt x="8240" y="1735"/>
                  </a:cubicBezTo>
                  <a:cubicBezTo>
                    <a:pt x="8316" y="1741"/>
                    <a:pt x="8392" y="1745"/>
                    <a:pt x="8465" y="1745"/>
                  </a:cubicBezTo>
                  <a:cubicBezTo>
                    <a:pt x="8843" y="1745"/>
                    <a:pt x="9179" y="1648"/>
                    <a:pt x="9374" y="1202"/>
                  </a:cubicBezTo>
                  <a:cubicBezTo>
                    <a:pt x="9207" y="435"/>
                    <a:pt x="8607" y="234"/>
                    <a:pt x="7973" y="234"/>
                  </a:cubicBezTo>
                  <a:cubicBezTo>
                    <a:pt x="5738" y="101"/>
                    <a:pt x="3470" y="68"/>
                    <a:pt x="1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4522162" y="4272395"/>
              <a:ext cx="30713" cy="18186"/>
            </a:xfrm>
            <a:custGeom>
              <a:avLst/>
              <a:gdLst/>
              <a:ahLst/>
              <a:cxnLst/>
              <a:rect l="l" t="t" r="r" b="b"/>
              <a:pathLst>
                <a:path w="2035" h="1205" extrusionOk="0">
                  <a:moveTo>
                    <a:pt x="977" y="0"/>
                  </a:moveTo>
                  <a:cubicBezTo>
                    <a:pt x="740" y="0"/>
                    <a:pt x="501" y="89"/>
                    <a:pt x="300" y="278"/>
                  </a:cubicBezTo>
                  <a:cubicBezTo>
                    <a:pt x="0" y="578"/>
                    <a:pt x="67" y="945"/>
                    <a:pt x="500" y="1112"/>
                  </a:cubicBezTo>
                  <a:cubicBezTo>
                    <a:pt x="679" y="1175"/>
                    <a:pt x="851" y="1205"/>
                    <a:pt x="1017" y="1205"/>
                  </a:cubicBezTo>
                  <a:cubicBezTo>
                    <a:pt x="1379" y="1205"/>
                    <a:pt x="1715" y="1063"/>
                    <a:pt x="2035" y="812"/>
                  </a:cubicBezTo>
                  <a:cubicBezTo>
                    <a:pt x="1841" y="295"/>
                    <a:pt x="1411" y="0"/>
                    <a:pt x="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4490439" y="4048731"/>
              <a:ext cx="188309" cy="31136"/>
            </a:xfrm>
            <a:custGeom>
              <a:avLst/>
              <a:gdLst/>
              <a:ahLst/>
              <a:cxnLst/>
              <a:rect l="l" t="t" r="r" b="b"/>
              <a:pathLst>
                <a:path w="12477" h="2063" extrusionOk="0">
                  <a:moveTo>
                    <a:pt x="942" y="1"/>
                  </a:moveTo>
                  <a:cubicBezTo>
                    <a:pt x="510" y="1"/>
                    <a:pt x="154" y="113"/>
                    <a:pt x="101" y="354"/>
                  </a:cubicBezTo>
                  <a:cubicBezTo>
                    <a:pt x="1" y="721"/>
                    <a:pt x="434" y="1088"/>
                    <a:pt x="1068" y="1188"/>
                  </a:cubicBezTo>
                  <a:cubicBezTo>
                    <a:pt x="1869" y="1322"/>
                    <a:pt x="2636" y="1422"/>
                    <a:pt x="3436" y="1488"/>
                  </a:cubicBezTo>
                  <a:cubicBezTo>
                    <a:pt x="5905" y="1688"/>
                    <a:pt x="8407" y="1889"/>
                    <a:pt x="10875" y="2055"/>
                  </a:cubicBezTo>
                  <a:cubicBezTo>
                    <a:pt x="10945" y="2060"/>
                    <a:pt x="11015" y="2062"/>
                    <a:pt x="11086" y="2062"/>
                  </a:cubicBezTo>
                  <a:cubicBezTo>
                    <a:pt x="11524" y="2062"/>
                    <a:pt x="11984" y="1984"/>
                    <a:pt x="12443" y="1955"/>
                  </a:cubicBezTo>
                  <a:cubicBezTo>
                    <a:pt x="12443" y="1889"/>
                    <a:pt x="12443" y="1789"/>
                    <a:pt x="12476" y="1722"/>
                  </a:cubicBezTo>
                  <a:cubicBezTo>
                    <a:pt x="12076" y="1388"/>
                    <a:pt x="11609" y="1255"/>
                    <a:pt x="11109" y="1188"/>
                  </a:cubicBezTo>
                  <a:cubicBezTo>
                    <a:pt x="9541" y="988"/>
                    <a:pt x="7940" y="855"/>
                    <a:pt x="6338" y="654"/>
                  </a:cubicBezTo>
                  <a:cubicBezTo>
                    <a:pt x="4637" y="454"/>
                    <a:pt x="2969" y="254"/>
                    <a:pt x="1268" y="21"/>
                  </a:cubicBezTo>
                  <a:cubicBezTo>
                    <a:pt x="1157" y="8"/>
                    <a:pt x="1047" y="1"/>
                    <a:pt x="9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4700366" y="4069498"/>
              <a:ext cx="24676" cy="16481"/>
            </a:xfrm>
            <a:custGeom>
              <a:avLst/>
              <a:gdLst/>
              <a:ahLst/>
              <a:cxnLst/>
              <a:rect l="l" t="t" r="r" b="b"/>
              <a:pathLst>
                <a:path w="1635" h="1092" extrusionOk="0">
                  <a:moveTo>
                    <a:pt x="790" y="1"/>
                  </a:moveTo>
                  <a:cubicBezTo>
                    <a:pt x="653" y="1"/>
                    <a:pt x="506" y="49"/>
                    <a:pt x="334" y="146"/>
                  </a:cubicBezTo>
                  <a:cubicBezTo>
                    <a:pt x="201" y="246"/>
                    <a:pt x="1" y="479"/>
                    <a:pt x="34" y="579"/>
                  </a:cubicBezTo>
                  <a:cubicBezTo>
                    <a:pt x="101" y="779"/>
                    <a:pt x="267" y="1013"/>
                    <a:pt x="468" y="1046"/>
                  </a:cubicBezTo>
                  <a:cubicBezTo>
                    <a:pt x="568" y="1077"/>
                    <a:pt x="666" y="1092"/>
                    <a:pt x="762" y="1092"/>
                  </a:cubicBezTo>
                  <a:cubicBezTo>
                    <a:pt x="1083" y="1092"/>
                    <a:pt x="1379" y="928"/>
                    <a:pt x="1635" y="646"/>
                  </a:cubicBezTo>
                  <a:cubicBezTo>
                    <a:pt x="1318" y="216"/>
                    <a:pt x="1078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3743863" y="2372496"/>
              <a:ext cx="24691" cy="24933"/>
            </a:xfrm>
            <a:custGeom>
              <a:avLst/>
              <a:gdLst/>
              <a:ahLst/>
              <a:cxnLst/>
              <a:rect l="l" t="t" r="r" b="b"/>
              <a:pathLst>
                <a:path w="1636" h="1652" extrusionOk="0">
                  <a:moveTo>
                    <a:pt x="698" y="1"/>
                  </a:moveTo>
                  <a:cubicBezTo>
                    <a:pt x="665" y="1"/>
                    <a:pt x="633" y="3"/>
                    <a:pt x="601" y="9"/>
                  </a:cubicBezTo>
                  <a:cubicBezTo>
                    <a:pt x="268" y="42"/>
                    <a:pt x="1" y="476"/>
                    <a:pt x="101" y="910"/>
                  </a:cubicBezTo>
                  <a:cubicBezTo>
                    <a:pt x="134" y="1110"/>
                    <a:pt x="234" y="1343"/>
                    <a:pt x="301" y="1644"/>
                  </a:cubicBezTo>
                  <a:cubicBezTo>
                    <a:pt x="418" y="1644"/>
                    <a:pt x="535" y="1652"/>
                    <a:pt x="651" y="1652"/>
                  </a:cubicBezTo>
                  <a:cubicBezTo>
                    <a:pt x="768" y="1652"/>
                    <a:pt x="885" y="1644"/>
                    <a:pt x="1002" y="1610"/>
                  </a:cubicBezTo>
                  <a:cubicBezTo>
                    <a:pt x="1435" y="1544"/>
                    <a:pt x="1635" y="1177"/>
                    <a:pt x="1502" y="676"/>
                  </a:cubicBezTo>
                  <a:cubicBezTo>
                    <a:pt x="1411" y="311"/>
                    <a:pt x="1041" y="1"/>
                    <a:pt x="6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32"/>
          <p:cNvSpPr/>
          <p:nvPr/>
        </p:nvSpPr>
        <p:spPr>
          <a:xfrm rot="717964">
            <a:off x="7308898" y="1620705"/>
            <a:ext cx="1366464" cy="771644"/>
          </a:xfrm>
          <a:custGeom>
            <a:avLst/>
            <a:gdLst/>
            <a:ahLst/>
            <a:cxnLst/>
            <a:rect l="l" t="t" r="r" b="b"/>
            <a:pathLst>
              <a:path w="61645" h="34811" extrusionOk="0">
                <a:moveTo>
                  <a:pt x="54323" y="0"/>
                </a:moveTo>
                <a:cubicBezTo>
                  <a:pt x="53924" y="0"/>
                  <a:pt x="53683" y="328"/>
                  <a:pt x="53705" y="920"/>
                </a:cubicBezTo>
                <a:cubicBezTo>
                  <a:pt x="53705" y="1153"/>
                  <a:pt x="53805" y="1454"/>
                  <a:pt x="53939" y="1654"/>
                </a:cubicBezTo>
                <a:cubicBezTo>
                  <a:pt x="54472" y="2288"/>
                  <a:pt x="55040" y="2888"/>
                  <a:pt x="55607" y="3488"/>
                </a:cubicBezTo>
                <a:cubicBezTo>
                  <a:pt x="56174" y="4122"/>
                  <a:pt x="56774" y="4723"/>
                  <a:pt x="57375" y="5323"/>
                </a:cubicBezTo>
                <a:cubicBezTo>
                  <a:pt x="57341" y="5423"/>
                  <a:pt x="57308" y="5490"/>
                  <a:pt x="57274" y="5557"/>
                </a:cubicBezTo>
                <a:lnTo>
                  <a:pt x="56774" y="5557"/>
                </a:lnTo>
                <a:cubicBezTo>
                  <a:pt x="55507" y="5390"/>
                  <a:pt x="54272" y="5256"/>
                  <a:pt x="53005" y="5056"/>
                </a:cubicBezTo>
                <a:cubicBezTo>
                  <a:pt x="50303" y="4681"/>
                  <a:pt x="47620" y="4437"/>
                  <a:pt x="44913" y="4437"/>
                </a:cubicBezTo>
                <a:cubicBezTo>
                  <a:pt x="44011" y="4437"/>
                  <a:pt x="43106" y="4464"/>
                  <a:pt x="42197" y="4523"/>
                </a:cubicBezTo>
                <a:cubicBezTo>
                  <a:pt x="38294" y="4823"/>
                  <a:pt x="34391" y="5156"/>
                  <a:pt x="30555" y="6190"/>
                </a:cubicBezTo>
                <a:cubicBezTo>
                  <a:pt x="26286" y="7358"/>
                  <a:pt x="22249" y="8892"/>
                  <a:pt x="18680" y="11561"/>
                </a:cubicBezTo>
                <a:cubicBezTo>
                  <a:pt x="18313" y="11828"/>
                  <a:pt x="17880" y="12095"/>
                  <a:pt x="17513" y="12361"/>
                </a:cubicBezTo>
                <a:cubicBezTo>
                  <a:pt x="12142" y="15997"/>
                  <a:pt x="7506" y="20401"/>
                  <a:pt x="4003" y="25871"/>
                </a:cubicBezTo>
                <a:cubicBezTo>
                  <a:pt x="2369" y="28406"/>
                  <a:pt x="934" y="31008"/>
                  <a:pt x="167" y="33944"/>
                </a:cubicBezTo>
                <a:cubicBezTo>
                  <a:pt x="100" y="34177"/>
                  <a:pt x="100" y="34411"/>
                  <a:pt x="0" y="34811"/>
                </a:cubicBezTo>
                <a:cubicBezTo>
                  <a:pt x="634" y="34377"/>
                  <a:pt x="801" y="33844"/>
                  <a:pt x="1034" y="33377"/>
                </a:cubicBezTo>
                <a:cubicBezTo>
                  <a:pt x="3369" y="28273"/>
                  <a:pt x="6472" y="23703"/>
                  <a:pt x="10541" y="19800"/>
                </a:cubicBezTo>
                <a:cubicBezTo>
                  <a:pt x="11375" y="19033"/>
                  <a:pt x="12209" y="18266"/>
                  <a:pt x="13010" y="17499"/>
                </a:cubicBezTo>
                <a:cubicBezTo>
                  <a:pt x="16145" y="14663"/>
                  <a:pt x="19714" y="12395"/>
                  <a:pt x="23417" y="10427"/>
                </a:cubicBezTo>
                <a:cubicBezTo>
                  <a:pt x="26886" y="8559"/>
                  <a:pt x="30756" y="7658"/>
                  <a:pt x="34625" y="6924"/>
                </a:cubicBezTo>
                <a:cubicBezTo>
                  <a:pt x="36693" y="6557"/>
                  <a:pt x="38828" y="6391"/>
                  <a:pt x="40963" y="6290"/>
                </a:cubicBezTo>
                <a:cubicBezTo>
                  <a:pt x="42300" y="6220"/>
                  <a:pt x="43647" y="6178"/>
                  <a:pt x="44993" y="6178"/>
                </a:cubicBezTo>
                <a:cubicBezTo>
                  <a:pt x="46199" y="6178"/>
                  <a:pt x="47404" y="6212"/>
                  <a:pt x="48602" y="6290"/>
                </a:cubicBezTo>
                <a:cubicBezTo>
                  <a:pt x="51604" y="6491"/>
                  <a:pt x="54573" y="6991"/>
                  <a:pt x="57575" y="7358"/>
                </a:cubicBezTo>
                <a:cubicBezTo>
                  <a:pt x="57641" y="7358"/>
                  <a:pt x="57708" y="7425"/>
                  <a:pt x="57842" y="7525"/>
                </a:cubicBezTo>
                <a:cubicBezTo>
                  <a:pt x="57608" y="7792"/>
                  <a:pt x="57408" y="8025"/>
                  <a:pt x="57174" y="8259"/>
                </a:cubicBezTo>
                <a:cubicBezTo>
                  <a:pt x="56240" y="9126"/>
                  <a:pt x="55306" y="9993"/>
                  <a:pt x="54406" y="10860"/>
                </a:cubicBezTo>
                <a:cubicBezTo>
                  <a:pt x="54106" y="11127"/>
                  <a:pt x="53839" y="11394"/>
                  <a:pt x="53639" y="11728"/>
                </a:cubicBezTo>
                <a:cubicBezTo>
                  <a:pt x="53438" y="12028"/>
                  <a:pt x="53205" y="12428"/>
                  <a:pt x="53505" y="12795"/>
                </a:cubicBezTo>
                <a:cubicBezTo>
                  <a:pt x="53726" y="13089"/>
                  <a:pt x="54019" y="13203"/>
                  <a:pt x="54344" y="13203"/>
                </a:cubicBezTo>
                <a:cubicBezTo>
                  <a:pt x="54461" y="13203"/>
                  <a:pt x="54582" y="13189"/>
                  <a:pt x="54706" y="13162"/>
                </a:cubicBezTo>
                <a:cubicBezTo>
                  <a:pt x="54939" y="13129"/>
                  <a:pt x="55173" y="12929"/>
                  <a:pt x="55373" y="12762"/>
                </a:cubicBezTo>
                <a:cubicBezTo>
                  <a:pt x="57274" y="11094"/>
                  <a:pt x="59142" y="9393"/>
                  <a:pt x="61044" y="7691"/>
                </a:cubicBezTo>
                <a:cubicBezTo>
                  <a:pt x="61644" y="7158"/>
                  <a:pt x="61644" y="6624"/>
                  <a:pt x="61044" y="6024"/>
                </a:cubicBezTo>
                <a:cubicBezTo>
                  <a:pt x="60644" y="5623"/>
                  <a:pt x="60143" y="5323"/>
                  <a:pt x="59810" y="4889"/>
                </a:cubicBezTo>
                <a:cubicBezTo>
                  <a:pt x="58575" y="3122"/>
                  <a:pt x="56674" y="2021"/>
                  <a:pt x="55273" y="420"/>
                </a:cubicBezTo>
                <a:cubicBezTo>
                  <a:pt x="55173" y="320"/>
                  <a:pt x="55073" y="286"/>
                  <a:pt x="54973" y="219"/>
                </a:cubicBezTo>
                <a:cubicBezTo>
                  <a:pt x="54729" y="71"/>
                  <a:pt x="54509" y="0"/>
                  <a:pt x="5432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 rot="955637">
            <a:off x="4167462" y="4190792"/>
            <a:ext cx="648485" cy="1106005"/>
          </a:xfrm>
          <a:custGeom>
            <a:avLst/>
            <a:gdLst/>
            <a:ahLst/>
            <a:cxnLst/>
            <a:rect l="l" t="t" r="r" b="b"/>
            <a:pathLst>
              <a:path w="29255" h="49895" extrusionOk="0">
                <a:moveTo>
                  <a:pt x="28352" y="0"/>
                </a:moveTo>
                <a:cubicBezTo>
                  <a:pt x="28098" y="0"/>
                  <a:pt x="27852" y="48"/>
                  <a:pt x="27620" y="110"/>
                </a:cubicBezTo>
                <a:cubicBezTo>
                  <a:pt x="26386" y="443"/>
                  <a:pt x="25151" y="777"/>
                  <a:pt x="23951" y="1244"/>
                </a:cubicBezTo>
                <a:cubicBezTo>
                  <a:pt x="22349" y="1844"/>
                  <a:pt x="21049" y="2845"/>
                  <a:pt x="19914" y="4179"/>
                </a:cubicBezTo>
                <a:cubicBezTo>
                  <a:pt x="17079" y="7515"/>
                  <a:pt x="15578" y="11384"/>
                  <a:pt x="15011" y="15687"/>
                </a:cubicBezTo>
                <a:cubicBezTo>
                  <a:pt x="14611" y="19057"/>
                  <a:pt x="14310" y="22459"/>
                  <a:pt x="14210" y="25861"/>
                </a:cubicBezTo>
                <a:cubicBezTo>
                  <a:pt x="14110" y="29931"/>
                  <a:pt x="13210" y="33834"/>
                  <a:pt x="11608" y="37536"/>
                </a:cubicBezTo>
                <a:cubicBezTo>
                  <a:pt x="10541" y="40038"/>
                  <a:pt x="8940" y="42140"/>
                  <a:pt x="6505" y="43374"/>
                </a:cubicBezTo>
                <a:cubicBezTo>
                  <a:pt x="5337" y="43941"/>
                  <a:pt x="4036" y="44275"/>
                  <a:pt x="2735" y="44742"/>
                </a:cubicBezTo>
                <a:cubicBezTo>
                  <a:pt x="2936" y="43874"/>
                  <a:pt x="3403" y="43241"/>
                  <a:pt x="3803" y="42540"/>
                </a:cubicBezTo>
                <a:cubicBezTo>
                  <a:pt x="4003" y="42173"/>
                  <a:pt x="4203" y="41773"/>
                  <a:pt x="4370" y="41373"/>
                </a:cubicBezTo>
                <a:cubicBezTo>
                  <a:pt x="4470" y="41072"/>
                  <a:pt x="4437" y="40705"/>
                  <a:pt x="4103" y="40605"/>
                </a:cubicBezTo>
                <a:cubicBezTo>
                  <a:pt x="4014" y="40583"/>
                  <a:pt x="3918" y="40572"/>
                  <a:pt x="3820" y="40572"/>
                </a:cubicBezTo>
                <a:cubicBezTo>
                  <a:pt x="3625" y="40572"/>
                  <a:pt x="3425" y="40616"/>
                  <a:pt x="3269" y="40705"/>
                </a:cubicBezTo>
                <a:cubicBezTo>
                  <a:pt x="3069" y="40839"/>
                  <a:pt x="2936" y="41106"/>
                  <a:pt x="2802" y="41339"/>
                </a:cubicBezTo>
                <a:cubicBezTo>
                  <a:pt x="2435" y="41873"/>
                  <a:pt x="2068" y="42440"/>
                  <a:pt x="1768" y="43007"/>
                </a:cubicBezTo>
                <a:cubicBezTo>
                  <a:pt x="1301" y="43908"/>
                  <a:pt x="834" y="44842"/>
                  <a:pt x="434" y="45776"/>
                </a:cubicBezTo>
                <a:cubicBezTo>
                  <a:pt x="0" y="46843"/>
                  <a:pt x="134" y="47243"/>
                  <a:pt x="1068" y="47877"/>
                </a:cubicBezTo>
                <a:cubicBezTo>
                  <a:pt x="1234" y="47977"/>
                  <a:pt x="1401" y="48111"/>
                  <a:pt x="1601" y="48211"/>
                </a:cubicBezTo>
                <a:cubicBezTo>
                  <a:pt x="2735" y="48711"/>
                  <a:pt x="3903" y="49078"/>
                  <a:pt x="4937" y="49779"/>
                </a:cubicBezTo>
                <a:cubicBezTo>
                  <a:pt x="5058" y="49860"/>
                  <a:pt x="5208" y="49894"/>
                  <a:pt x="5362" y="49894"/>
                </a:cubicBezTo>
                <a:cubicBezTo>
                  <a:pt x="5716" y="49894"/>
                  <a:pt x="6099" y="49711"/>
                  <a:pt x="6238" y="49478"/>
                </a:cubicBezTo>
                <a:cubicBezTo>
                  <a:pt x="6405" y="49211"/>
                  <a:pt x="6205" y="48578"/>
                  <a:pt x="5804" y="48311"/>
                </a:cubicBezTo>
                <a:cubicBezTo>
                  <a:pt x="5504" y="48077"/>
                  <a:pt x="5137" y="47911"/>
                  <a:pt x="4804" y="47744"/>
                </a:cubicBezTo>
                <a:cubicBezTo>
                  <a:pt x="4237" y="47410"/>
                  <a:pt x="3703" y="47043"/>
                  <a:pt x="3102" y="46443"/>
                </a:cubicBezTo>
                <a:cubicBezTo>
                  <a:pt x="4003" y="46109"/>
                  <a:pt x="4770" y="45776"/>
                  <a:pt x="5537" y="45542"/>
                </a:cubicBezTo>
                <a:cubicBezTo>
                  <a:pt x="8106" y="44775"/>
                  <a:pt x="10107" y="43207"/>
                  <a:pt x="11508" y="41039"/>
                </a:cubicBezTo>
                <a:cubicBezTo>
                  <a:pt x="14110" y="37036"/>
                  <a:pt x="15178" y="32466"/>
                  <a:pt x="15711" y="27796"/>
                </a:cubicBezTo>
                <a:cubicBezTo>
                  <a:pt x="15945" y="25561"/>
                  <a:pt x="15878" y="23293"/>
                  <a:pt x="16045" y="21058"/>
                </a:cubicBezTo>
                <a:cubicBezTo>
                  <a:pt x="16245" y="18890"/>
                  <a:pt x="16512" y="16722"/>
                  <a:pt x="16812" y="14553"/>
                </a:cubicBezTo>
                <a:cubicBezTo>
                  <a:pt x="17179" y="11651"/>
                  <a:pt x="18313" y="9049"/>
                  <a:pt x="19948" y="6614"/>
                </a:cubicBezTo>
                <a:cubicBezTo>
                  <a:pt x="21349" y="4479"/>
                  <a:pt x="23217" y="2912"/>
                  <a:pt x="25618" y="2011"/>
                </a:cubicBezTo>
                <a:cubicBezTo>
                  <a:pt x="26486" y="1677"/>
                  <a:pt x="27386" y="1311"/>
                  <a:pt x="28254" y="944"/>
                </a:cubicBezTo>
                <a:cubicBezTo>
                  <a:pt x="28621" y="777"/>
                  <a:pt x="29054" y="677"/>
                  <a:pt x="29254" y="243"/>
                </a:cubicBezTo>
                <a:cubicBezTo>
                  <a:pt x="28950" y="64"/>
                  <a:pt x="28646" y="0"/>
                  <a:pt x="283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3960800" y="1864515"/>
            <a:ext cx="1061805" cy="333564"/>
          </a:xfrm>
          <a:custGeom>
            <a:avLst/>
            <a:gdLst/>
            <a:ahLst/>
            <a:cxnLst/>
            <a:rect l="l" t="t" r="r" b="b"/>
            <a:pathLst>
              <a:path w="47901" h="15048" extrusionOk="0">
                <a:moveTo>
                  <a:pt x="28871" y="1"/>
                </a:moveTo>
                <a:cubicBezTo>
                  <a:pt x="25629" y="1"/>
                  <a:pt x="22402" y="386"/>
                  <a:pt x="19214" y="1141"/>
                </a:cubicBezTo>
                <a:cubicBezTo>
                  <a:pt x="16378" y="1809"/>
                  <a:pt x="13643" y="2776"/>
                  <a:pt x="11175" y="4344"/>
                </a:cubicBezTo>
                <a:cubicBezTo>
                  <a:pt x="8039" y="6345"/>
                  <a:pt x="5137" y="8613"/>
                  <a:pt x="2602" y="11349"/>
                </a:cubicBezTo>
                <a:cubicBezTo>
                  <a:pt x="2469" y="11482"/>
                  <a:pt x="2302" y="11549"/>
                  <a:pt x="2068" y="11716"/>
                </a:cubicBezTo>
                <a:cubicBezTo>
                  <a:pt x="2135" y="11449"/>
                  <a:pt x="2135" y="11282"/>
                  <a:pt x="2168" y="11149"/>
                </a:cubicBezTo>
                <a:cubicBezTo>
                  <a:pt x="2602" y="9314"/>
                  <a:pt x="2902" y="7446"/>
                  <a:pt x="2902" y="5545"/>
                </a:cubicBezTo>
                <a:cubicBezTo>
                  <a:pt x="2902" y="5111"/>
                  <a:pt x="2802" y="4677"/>
                  <a:pt x="2635" y="4277"/>
                </a:cubicBezTo>
                <a:cubicBezTo>
                  <a:pt x="2554" y="4053"/>
                  <a:pt x="2373" y="3941"/>
                  <a:pt x="2175" y="3941"/>
                </a:cubicBezTo>
                <a:cubicBezTo>
                  <a:pt x="2050" y="3941"/>
                  <a:pt x="1918" y="3986"/>
                  <a:pt x="1801" y="4077"/>
                </a:cubicBezTo>
                <a:cubicBezTo>
                  <a:pt x="1601" y="4277"/>
                  <a:pt x="1401" y="4577"/>
                  <a:pt x="1334" y="4877"/>
                </a:cubicBezTo>
                <a:cubicBezTo>
                  <a:pt x="1234" y="5311"/>
                  <a:pt x="1234" y="5745"/>
                  <a:pt x="1201" y="6212"/>
                </a:cubicBezTo>
                <a:cubicBezTo>
                  <a:pt x="967" y="8313"/>
                  <a:pt x="767" y="10415"/>
                  <a:pt x="134" y="12483"/>
                </a:cubicBezTo>
                <a:cubicBezTo>
                  <a:pt x="0" y="12983"/>
                  <a:pt x="100" y="13584"/>
                  <a:pt x="167" y="14151"/>
                </a:cubicBezTo>
                <a:cubicBezTo>
                  <a:pt x="200" y="14351"/>
                  <a:pt x="400" y="14584"/>
                  <a:pt x="567" y="14685"/>
                </a:cubicBezTo>
                <a:cubicBezTo>
                  <a:pt x="941" y="14898"/>
                  <a:pt x="1336" y="15047"/>
                  <a:pt x="1769" y="15047"/>
                </a:cubicBezTo>
                <a:cubicBezTo>
                  <a:pt x="1877" y="15047"/>
                  <a:pt x="1988" y="15038"/>
                  <a:pt x="2102" y="15018"/>
                </a:cubicBezTo>
                <a:cubicBezTo>
                  <a:pt x="4270" y="14751"/>
                  <a:pt x="6438" y="14484"/>
                  <a:pt x="8606" y="14218"/>
                </a:cubicBezTo>
                <a:cubicBezTo>
                  <a:pt x="9140" y="14117"/>
                  <a:pt x="9640" y="13984"/>
                  <a:pt x="10141" y="13817"/>
                </a:cubicBezTo>
                <a:cubicBezTo>
                  <a:pt x="10541" y="13684"/>
                  <a:pt x="10808" y="13417"/>
                  <a:pt x="10708" y="12950"/>
                </a:cubicBezTo>
                <a:cubicBezTo>
                  <a:pt x="10608" y="12550"/>
                  <a:pt x="10207" y="12116"/>
                  <a:pt x="9807" y="12083"/>
                </a:cubicBezTo>
                <a:cubicBezTo>
                  <a:pt x="9749" y="12073"/>
                  <a:pt x="9690" y="12069"/>
                  <a:pt x="9630" y="12069"/>
                </a:cubicBezTo>
                <a:cubicBezTo>
                  <a:pt x="9487" y="12069"/>
                  <a:pt x="9338" y="12092"/>
                  <a:pt x="9173" y="12116"/>
                </a:cubicBezTo>
                <a:cubicBezTo>
                  <a:pt x="8206" y="12249"/>
                  <a:pt x="7205" y="12450"/>
                  <a:pt x="6205" y="12550"/>
                </a:cubicBezTo>
                <a:cubicBezTo>
                  <a:pt x="5682" y="12633"/>
                  <a:pt x="5160" y="12704"/>
                  <a:pt x="4605" y="12704"/>
                </a:cubicBezTo>
                <a:cubicBezTo>
                  <a:pt x="4273" y="12704"/>
                  <a:pt x="3931" y="12679"/>
                  <a:pt x="3569" y="12616"/>
                </a:cubicBezTo>
                <a:cubicBezTo>
                  <a:pt x="4003" y="12149"/>
                  <a:pt x="4337" y="11816"/>
                  <a:pt x="4670" y="11449"/>
                </a:cubicBezTo>
                <a:cubicBezTo>
                  <a:pt x="6838" y="9247"/>
                  <a:pt x="9273" y="7346"/>
                  <a:pt x="11909" y="5745"/>
                </a:cubicBezTo>
                <a:cubicBezTo>
                  <a:pt x="12909" y="5111"/>
                  <a:pt x="13943" y="4544"/>
                  <a:pt x="15044" y="4110"/>
                </a:cubicBezTo>
                <a:cubicBezTo>
                  <a:pt x="19047" y="2376"/>
                  <a:pt x="23283" y="1608"/>
                  <a:pt x="27653" y="1442"/>
                </a:cubicBezTo>
                <a:cubicBezTo>
                  <a:pt x="28492" y="1412"/>
                  <a:pt x="29331" y="1391"/>
                  <a:pt x="30169" y="1391"/>
                </a:cubicBezTo>
                <a:cubicBezTo>
                  <a:pt x="32163" y="1391"/>
                  <a:pt x="34153" y="1509"/>
                  <a:pt x="36126" y="1909"/>
                </a:cubicBezTo>
                <a:cubicBezTo>
                  <a:pt x="39328" y="2542"/>
                  <a:pt x="42297" y="3677"/>
                  <a:pt x="45099" y="5378"/>
                </a:cubicBezTo>
                <a:cubicBezTo>
                  <a:pt x="45966" y="5912"/>
                  <a:pt x="46867" y="6379"/>
                  <a:pt x="47901" y="6979"/>
                </a:cubicBezTo>
                <a:cubicBezTo>
                  <a:pt x="47734" y="6112"/>
                  <a:pt x="47201" y="5778"/>
                  <a:pt x="46700" y="5411"/>
                </a:cubicBezTo>
                <a:cubicBezTo>
                  <a:pt x="43131" y="2676"/>
                  <a:pt x="39061" y="1041"/>
                  <a:pt x="34625" y="408"/>
                </a:cubicBezTo>
                <a:cubicBezTo>
                  <a:pt x="32705" y="135"/>
                  <a:pt x="30786" y="1"/>
                  <a:pt x="288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 rot="1781221">
            <a:off x="7350045" y="4369240"/>
            <a:ext cx="888795" cy="225125"/>
          </a:xfrm>
          <a:custGeom>
            <a:avLst/>
            <a:gdLst/>
            <a:ahLst/>
            <a:cxnLst/>
            <a:rect l="l" t="t" r="r" b="b"/>
            <a:pathLst>
              <a:path w="40096" h="10156" extrusionOk="0">
                <a:moveTo>
                  <a:pt x="33160" y="0"/>
                </a:moveTo>
                <a:cubicBezTo>
                  <a:pt x="32817" y="0"/>
                  <a:pt x="32513" y="149"/>
                  <a:pt x="32357" y="416"/>
                </a:cubicBezTo>
                <a:cubicBezTo>
                  <a:pt x="32090" y="816"/>
                  <a:pt x="32224" y="1483"/>
                  <a:pt x="32724" y="1817"/>
                </a:cubicBezTo>
                <a:cubicBezTo>
                  <a:pt x="33258" y="2217"/>
                  <a:pt x="33858" y="2550"/>
                  <a:pt x="34459" y="2884"/>
                </a:cubicBezTo>
                <a:cubicBezTo>
                  <a:pt x="34792" y="3084"/>
                  <a:pt x="35159" y="3284"/>
                  <a:pt x="35626" y="3551"/>
                </a:cubicBezTo>
                <a:cubicBezTo>
                  <a:pt x="35259" y="3618"/>
                  <a:pt x="35092" y="3685"/>
                  <a:pt x="34926" y="3718"/>
                </a:cubicBezTo>
                <a:cubicBezTo>
                  <a:pt x="32573" y="3877"/>
                  <a:pt x="30221" y="4187"/>
                  <a:pt x="27869" y="4187"/>
                </a:cubicBezTo>
                <a:cubicBezTo>
                  <a:pt x="27753" y="4187"/>
                  <a:pt x="27636" y="4187"/>
                  <a:pt x="27520" y="4185"/>
                </a:cubicBezTo>
                <a:cubicBezTo>
                  <a:pt x="24818" y="4152"/>
                  <a:pt x="22116" y="3851"/>
                  <a:pt x="19481" y="3451"/>
                </a:cubicBezTo>
                <a:cubicBezTo>
                  <a:pt x="17046" y="3118"/>
                  <a:pt x="14678" y="2517"/>
                  <a:pt x="12276" y="1983"/>
                </a:cubicBezTo>
                <a:cubicBezTo>
                  <a:pt x="10074" y="1482"/>
                  <a:pt x="7896" y="1027"/>
                  <a:pt x="5644" y="1027"/>
                </a:cubicBezTo>
                <a:cubicBezTo>
                  <a:pt x="5200" y="1027"/>
                  <a:pt x="4754" y="1044"/>
                  <a:pt x="4304" y="1083"/>
                </a:cubicBezTo>
                <a:cubicBezTo>
                  <a:pt x="3170" y="1183"/>
                  <a:pt x="2135" y="1416"/>
                  <a:pt x="1135" y="1850"/>
                </a:cubicBezTo>
                <a:cubicBezTo>
                  <a:pt x="668" y="2017"/>
                  <a:pt x="201" y="2250"/>
                  <a:pt x="1" y="2817"/>
                </a:cubicBezTo>
                <a:cubicBezTo>
                  <a:pt x="154" y="2971"/>
                  <a:pt x="294" y="3018"/>
                  <a:pt x="429" y="3018"/>
                </a:cubicBezTo>
                <a:cubicBezTo>
                  <a:pt x="587" y="3018"/>
                  <a:pt x="739" y="2953"/>
                  <a:pt x="901" y="2917"/>
                </a:cubicBezTo>
                <a:cubicBezTo>
                  <a:pt x="1435" y="2751"/>
                  <a:pt x="2035" y="2517"/>
                  <a:pt x="2602" y="2484"/>
                </a:cubicBezTo>
                <a:cubicBezTo>
                  <a:pt x="3423" y="2445"/>
                  <a:pt x="4255" y="2428"/>
                  <a:pt x="5085" y="2428"/>
                </a:cubicBezTo>
                <a:cubicBezTo>
                  <a:pt x="5672" y="2428"/>
                  <a:pt x="6259" y="2437"/>
                  <a:pt x="6839" y="2450"/>
                </a:cubicBezTo>
                <a:cubicBezTo>
                  <a:pt x="7406" y="2450"/>
                  <a:pt x="7973" y="2517"/>
                  <a:pt x="8507" y="2651"/>
                </a:cubicBezTo>
                <a:cubicBezTo>
                  <a:pt x="10275" y="3051"/>
                  <a:pt x="12009" y="3484"/>
                  <a:pt x="13777" y="3885"/>
                </a:cubicBezTo>
                <a:cubicBezTo>
                  <a:pt x="15178" y="4218"/>
                  <a:pt x="16579" y="4585"/>
                  <a:pt x="18013" y="4785"/>
                </a:cubicBezTo>
                <a:cubicBezTo>
                  <a:pt x="20015" y="5119"/>
                  <a:pt x="22016" y="5319"/>
                  <a:pt x="23984" y="5586"/>
                </a:cubicBezTo>
                <a:cubicBezTo>
                  <a:pt x="25250" y="5754"/>
                  <a:pt x="26510" y="5817"/>
                  <a:pt x="27765" y="5817"/>
                </a:cubicBezTo>
                <a:cubicBezTo>
                  <a:pt x="29255" y="5817"/>
                  <a:pt x="30739" y="5728"/>
                  <a:pt x="32224" y="5619"/>
                </a:cubicBezTo>
                <a:cubicBezTo>
                  <a:pt x="33558" y="5519"/>
                  <a:pt x="34859" y="5352"/>
                  <a:pt x="36293" y="5219"/>
                </a:cubicBezTo>
                <a:lnTo>
                  <a:pt x="36293" y="5219"/>
                </a:lnTo>
                <a:cubicBezTo>
                  <a:pt x="36026" y="5519"/>
                  <a:pt x="35860" y="5686"/>
                  <a:pt x="35693" y="5886"/>
                </a:cubicBezTo>
                <a:cubicBezTo>
                  <a:pt x="34992" y="6820"/>
                  <a:pt x="34225" y="7754"/>
                  <a:pt x="33591" y="8755"/>
                </a:cubicBezTo>
                <a:cubicBezTo>
                  <a:pt x="33091" y="9522"/>
                  <a:pt x="33491" y="10156"/>
                  <a:pt x="34425" y="10156"/>
                </a:cubicBezTo>
                <a:cubicBezTo>
                  <a:pt x="34725" y="10156"/>
                  <a:pt x="35059" y="10022"/>
                  <a:pt x="35259" y="9789"/>
                </a:cubicBezTo>
                <a:cubicBezTo>
                  <a:pt x="36493" y="8521"/>
                  <a:pt x="37694" y="7187"/>
                  <a:pt x="38862" y="5886"/>
                </a:cubicBezTo>
                <a:cubicBezTo>
                  <a:pt x="39062" y="5686"/>
                  <a:pt x="39129" y="5386"/>
                  <a:pt x="39329" y="5186"/>
                </a:cubicBezTo>
                <a:cubicBezTo>
                  <a:pt x="40096" y="4318"/>
                  <a:pt x="39929" y="3585"/>
                  <a:pt x="38862" y="3151"/>
                </a:cubicBezTo>
                <a:cubicBezTo>
                  <a:pt x="38261" y="2884"/>
                  <a:pt x="37661" y="2651"/>
                  <a:pt x="37094" y="2317"/>
                </a:cubicBezTo>
                <a:cubicBezTo>
                  <a:pt x="36293" y="1783"/>
                  <a:pt x="35526" y="1183"/>
                  <a:pt x="34725" y="649"/>
                </a:cubicBezTo>
                <a:cubicBezTo>
                  <a:pt x="34392" y="449"/>
                  <a:pt x="34058" y="249"/>
                  <a:pt x="33691" y="115"/>
                </a:cubicBezTo>
                <a:cubicBezTo>
                  <a:pt x="33513" y="38"/>
                  <a:pt x="33332" y="0"/>
                  <a:pt x="3316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650449" y="2251456"/>
            <a:ext cx="3065551" cy="140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L’app deve essere accessibile a più persone possibili su più dispositivi possibili, quindi </a:t>
            </a:r>
            <a:r>
              <a:rPr lang="en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webapp.</a:t>
            </a:r>
            <a:endParaRPr sz="16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8461102" y="4752083"/>
            <a:ext cx="3160041" cy="177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Potremmo utilizzare </a:t>
            </a:r>
            <a:r>
              <a:rPr lang="en" sz="16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è un linguaggio familiare a tutti </a:t>
            </a:r>
            <a:r>
              <a:rPr lang="it-IT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membri del gruppo e inoltre conosciamo un </a:t>
            </a:r>
            <a:r>
              <a:rPr lang="en" sz="16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che potrebbe aiutare nello sviluppo dell’app. 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8483992" y="2306732"/>
            <a:ext cx="2880495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 renderla “</a:t>
            </a:r>
            <a:r>
              <a:rPr lang="en" sz="1600" i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divertente</a:t>
            </a: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utilizzeremo un </a:t>
            </a:r>
            <a:r>
              <a:rPr lang="en" sz="16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modello I.A.</a:t>
            </a: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che predirà il materiale di un oggetto fotografato.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650449" y="4918679"/>
            <a:ext cx="3057762" cy="152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it-IT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L’app deve fornire informazioni utili, quindi potremmo creare una </a:t>
            </a:r>
            <a:r>
              <a:rPr lang="it-IT" sz="16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sezione informativa </a:t>
            </a:r>
            <a:r>
              <a:rPr lang="it-IT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un metodo per sapere in quale bidone buttare un certo rifiuto.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74C19-C155-4BD8-875B-8397010B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REQUISITI FUNZIONALI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8449066-9E36-4F0C-8225-EF4B1B1BD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3046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4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4CEE94-F902-42D5-A2B7-EEBCF16B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991" y="675770"/>
            <a:ext cx="3808268" cy="550468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REQUISITI NON FUNZIONALI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2543FDE-8596-466F-9CA9-AF739041A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28541"/>
              </p:ext>
            </p:extLst>
          </p:nvPr>
        </p:nvGraphicFramePr>
        <p:xfrm>
          <a:off x="524741" y="675770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398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r Tea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0A6A6"/>
      </a:accent1>
      <a:accent2>
        <a:srgbClr val="EE7A7D"/>
      </a:accent2>
      <a:accent3>
        <a:srgbClr val="A06CAD"/>
      </a:accent3>
      <a:accent4>
        <a:srgbClr val="CCC3EB"/>
      </a:accent4>
      <a:accent5>
        <a:srgbClr val="948CD3"/>
      </a:accent5>
      <a:accent6>
        <a:srgbClr val="434782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dea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686A3"/>
      </a:accent1>
      <a:accent2>
        <a:srgbClr val="EEB1C7"/>
      </a:accent2>
      <a:accent3>
        <a:srgbClr val="B271CC"/>
      </a:accent3>
      <a:accent4>
        <a:srgbClr val="D0A4EB"/>
      </a:accent4>
      <a:accent5>
        <a:srgbClr val="FCB524"/>
      </a:accent5>
      <a:accent6>
        <a:srgbClr val="FAE0AA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ol Style by Slidesgo">
  <a:themeElements>
    <a:clrScheme name="Simple Light">
      <a:dk1>
        <a:srgbClr val="434343"/>
      </a:dk1>
      <a:lt1>
        <a:srgbClr val="FFFFFF"/>
      </a:lt1>
      <a:dk2>
        <a:srgbClr val="981FAC"/>
      </a:dk2>
      <a:lt2>
        <a:srgbClr val="981FAC"/>
      </a:lt2>
      <a:accent1>
        <a:srgbClr val="981FAC"/>
      </a:accent1>
      <a:accent2>
        <a:srgbClr val="FE9900"/>
      </a:accent2>
      <a:accent3>
        <a:srgbClr val="FF5722"/>
      </a:accent3>
      <a:accent4>
        <a:srgbClr val="FF006A"/>
      </a:accent4>
      <a:accent5>
        <a:srgbClr val="448AFF"/>
      </a:accent5>
      <a:accent6>
        <a:srgbClr val="512DA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12231</TotalTime>
  <Words>1468</Words>
  <Application>Microsoft Office PowerPoint</Application>
  <PresentationFormat>Widescreen</PresentationFormat>
  <Paragraphs>179</Paragraphs>
  <Slides>35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21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35</vt:i4>
      </vt:variant>
    </vt:vector>
  </HeadingPairs>
  <TitlesOfParts>
    <vt:vector size="62" baseType="lpstr">
      <vt:lpstr>Aharoni</vt:lpstr>
      <vt:lpstr>Arial</vt:lpstr>
      <vt:lpstr>Arial Rounded MT Bold</vt:lpstr>
      <vt:lpstr>Arvo</vt:lpstr>
      <vt:lpstr>Calibri</vt:lpstr>
      <vt:lpstr>Calibri Light</vt:lpstr>
      <vt:lpstr>Consolas</vt:lpstr>
      <vt:lpstr>Fira Sans</vt:lpstr>
      <vt:lpstr>Fira Sans Extra Condensed</vt:lpstr>
      <vt:lpstr>Fira Sans Extra Condensed Medium</vt:lpstr>
      <vt:lpstr>Fira Sans Medium</vt:lpstr>
      <vt:lpstr>Google Sans Text</vt:lpstr>
      <vt:lpstr>Lato</vt:lpstr>
      <vt:lpstr>Lexend</vt:lpstr>
      <vt:lpstr>Montserrat</vt:lpstr>
      <vt:lpstr>Montserrat ExtraBold</vt:lpstr>
      <vt:lpstr>Montserrat Light</vt:lpstr>
      <vt:lpstr>Muli</vt:lpstr>
      <vt:lpstr>Quicksand Light</vt:lpstr>
      <vt:lpstr>Roboto</vt:lpstr>
      <vt:lpstr>Wingdings</vt:lpstr>
      <vt:lpstr>Tema di Office</vt:lpstr>
      <vt:lpstr>Our Team Infographics by Slidesgo</vt:lpstr>
      <vt:lpstr>Ideas Infographics by Slidesgo</vt:lpstr>
      <vt:lpstr>Project Management Infographics by Slidesgo</vt:lpstr>
      <vt:lpstr>Technology Infographics by Slidesgo</vt:lpstr>
      <vt:lpstr>Cool Style by Slidesgo</vt:lpstr>
      <vt:lpstr>differentIAtor</vt:lpstr>
      <vt:lpstr>PRESENTAZIONE GRUPPO</vt:lpstr>
      <vt:lpstr>Abbiamo scelto questo progetto per contribuire ad un mondo più sostenibile</vt:lpstr>
      <vt:lpstr>Presentazione standard di PowerPoint</vt:lpstr>
      <vt:lpstr>Presentazione standard di PowerPoint</vt:lpstr>
      <vt:lpstr>Presentazione standard di PowerPoint</vt:lpstr>
      <vt:lpstr>BRAINSTORMING</vt:lpstr>
      <vt:lpstr>REQUISITI FUNZIONALI</vt:lpstr>
      <vt:lpstr>REQUISITI NON FUNZIONALI</vt:lpstr>
      <vt:lpstr>STRENGTHS &amp; WEAKNESSES</vt:lpstr>
      <vt:lpstr>MODELLO CASI D’USO</vt:lpstr>
      <vt:lpstr>MODELLO DELLE SEQUENZE</vt:lpstr>
      <vt:lpstr>MODELLO DEGLI STATI</vt:lpstr>
      <vt:lpstr>Presentazione standard di PowerPoint</vt:lpstr>
      <vt:lpstr>Presentazione standard di PowerPoint</vt:lpstr>
      <vt:lpstr>MODELLO A.I. UTILIZZABILE</vt:lpstr>
      <vt:lpstr>Presentazione standard di PowerPoint</vt:lpstr>
      <vt:lpstr>USO DEL MODELLO DEPLOYATO</vt:lpstr>
      <vt:lpstr>USO DEL MODELLO DEPLOYATO</vt:lpstr>
      <vt:lpstr>Presentazione standard di PowerPoint</vt:lpstr>
      <vt:lpstr>VAADIN VIEWS</vt:lpstr>
      <vt:lpstr>Presentazione standard di PowerPoint</vt:lpstr>
      <vt:lpstr>DOCKERFILE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DEL SOFTWARE PRIMA SCADENZA</dc:title>
  <dc:creator>marcello bari</dc:creator>
  <cp:lastModifiedBy>marcello bari</cp:lastModifiedBy>
  <cp:revision>201</cp:revision>
  <dcterms:created xsi:type="dcterms:W3CDTF">2021-10-22T14:24:17Z</dcterms:created>
  <dcterms:modified xsi:type="dcterms:W3CDTF">2022-02-02T12:14:37Z</dcterms:modified>
</cp:coreProperties>
</file>