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-86" y="2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5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08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4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75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5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29.11.2016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22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29.11.2016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53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29.11.2016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9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29.11.2016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80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29.11.2016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35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29.11.2016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3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9BFB-AFEF-4FC7-B75E-E8E3F2A032DB}" type="datetimeFigureOut">
              <a:rPr lang="de-DE" smtClean="0"/>
              <a:t>29.11.2016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2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3"/>
          <p:cNvPicPr>
            <a:picLocks noChangeAspect="1"/>
          </p:cNvPicPr>
          <p:nvPr/>
        </p:nvPicPr>
        <p:blipFill rotWithShape="1">
          <a:blip r:embed="rId2"/>
          <a:srcRect t="11813"/>
          <a:stretch/>
        </p:blipFill>
        <p:spPr>
          <a:xfrm>
            <a:off x="0" y="0"/>
            <a:ext cx="12901521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664"/>
          <a:stretch/>
        </p:blipFill>
        <p:spPr>
          <a:xfrm>
            <a:off x="-21120" y="0"/>
            <a:ext cx="12902400" cy="68520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65720" y="1029494"/>
            <a:ext cx="4526280" cy="206422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Login Bereich für User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- Passwort ändern und zurücksetzen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9315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822"/>
          <a:stretch/>
        </p:blipFill>
        <p:spPr>
          <a:xfrm>
            <a:off x="0" y="-1878"/>
            <a:ext cx="12902762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08181" y="4860925"/>
            <a:ext cx="5486400" cy="121983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Übersicht der Ausleihungen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551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664"/>
          <a:stretch/>
        </p:blipFill>
        <p:spPr>
          <a:xfrm>
            <a:off x="0" y="-1878"/>
            <a:ext cx="12879623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680" y="4687411"/>
            <a:ext cx="6583680" cy="1439069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Gegenstand ausleihen, entsprechend Verfügbarkeit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139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664"/>
          <a:stretch/>
        </p:blipFill>
        <p:spPr>
          <a:xfrm>
            <a:off x="0" y="-1878"/>
            <a:ext cx="12879623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97040" y="487045"/>
            <a:ext cx="5914943" cy="178371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Detal-Ansicht Ausleihung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- Gegenstand</a:t>
            </a:r>
            <a:br>
              <a:rPr lang="de-DE" sz="3200" dirty="0" smtClean="0"/>
            </a:br>
            <a:r>
              <a:rPr lang="de-DE" sz="3200" dirty="0" smtClean="0"/>
              <a:t>- Rückgabe (Detail oder erfassen)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6409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664"/>
          <a:stretch/>
        </p:blipFill>
        <p:spPr>
          <a:xfrm>
            <a:off x="0" y="-1878"/>
            <a:ext cx="12879623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0641" y="456565"/>
            <a:ext cx="3657600" cy="141795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Ausleihung mit Rückgabe Info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6182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505"/>
          <a:stretch/>
        </p:blipFill>
        <p:spPr>
          <a:xfrm>
            <a:off x="0" y="-19878"/>
            <a:ext cx="12856567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3554" y="4662805"/>
            <a:ext cx="5969457" cy="132556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Ausleihgegenstände verwalten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8247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822"/>
          <a:stretch/>
        </p:blipFill>
        <p:spPr>
          <a:xfrm>
            <a:off x="0" y="-1878"/>
            <a:ext cx="12902762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3320" y="1218565"/>
            <a:ext cx="4541520" cy="132556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de-DE" sz="3600" dirty="0" smtClean="0"/>
              <a:t>Ausleihgegenstand erfassen oder bearbeiten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0016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505"/>
          <a:stretch/>
        </p:blipFill>
        <p:spPr>
          <a:xfrm>
            <a:off x="0" y="-11817"/>
            <a:ext cx="12856567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12280" y="913765"/>
            <a:ext cx="5379720" cy="132556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Detail-Ansicht eines Ausleihgegenstandes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4400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Larissa</vt:lpstr>
      <vt:lpstr>PowerPoint Presentation</vt:lpstr>
      <vt:lpstr>Login Bereich für User - Passwort ändern und zurücksetzen</vt:lpstr>
      <vt:lpstr>Übersicht der Ausleihungen</vt:lpstr>
      <vt:lpstr>Gegenstand ausleihen, entsprechend Verfügbarkeit</vt:lpstr>
      <vt:lpstr>Detal-Ansicht Ausleihung - Gegenstand - Rückgabe (Detail oder erfassen)</vt:lpstr>
      <vt:lpstr>Ausleihung mit Rückgabe Info</vt:lpstr>
      <vt:lpstr>Ausleihgegenstände verwalten</vt:lpstr>
      <vt:lpstr>Ausleihgegenstand erfassen oder bearbeiten</vt:lpstr>
      <vt:lpstr>Detail-Ansicht eines Ausleihgegenstandes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</dc:creator>
  <cp:lastModifiedBy>Mike Barmettler</cp:lastModifiedBy>
  <cp:revision>31</cp:revision>
  <dcterms:created xsi:type="dcterms:W3CDTF">2016-11-28T21:29:42Z</dcterms:created>
  <dcterms:modified xsi:type="dcterms:W3CDTF">2016-11-29T07:52:23Z</dcterms:modified>
</cp:coreProperties>
</file>