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696F1-9F63-42DB-857E-0E1BC8F91595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C4633FE1-AAE5-4E47-9D2C-5932AD14062F}">
      <dgm:prSet phldrT="[Text]"/>
      <dgm:spPr/>
      <dgm:t>
        <a:bodyPr/>
        <a:lstStyle/>
        <a:p>
          <a:r>
            <a:rPr lang="de-CH" dirty="0" smtClean="0"/>
            <a:t>R1</a:t>
          </a:r>
          <a:endParaRPr lang="de-CH" dirty="0"/>
        </a:p>
      </dgm:t>
    </dgm:pt>
    <dgm:pt modelId="{AEF1C6C5-FBD6-4955-B0C7-E200A591B258}" type="parTrans" cxnId="{27E0B4C4-C086-461A-A8A8-97D82FA70943}">
      <dgm:prSet/>
      <dgm:spPr/>
      <dgm:t>
        <a:bodyPr/>
        <a:lstStyle/>
        <a:p>
          <a:endParaRPr lang="de-CH"/>
        </a:p>
      </dgm:t>
    </dgm:pt>
    <dgm:pt modelId="{E2E031C5-5259-43D9-85D3-23E53EB898A2}" type="sibTrans" cxnId="{27E0B4C4-C086-461A-A8A8-97D82FA70943}">
      <dgm:prSet/>
      <dgm:spPr/>
      <dgm:t>
        <a:bodyPr/>
        <a:lstStyle/>
        <a:p>
          <a:endParaRPr lang="de-CH"/>
        </a:p>
      </dgm:t>
    </dgm:pt>
    <dgm:pt modelId="{BC91E807-71C8-46F0-BED9-B57FD4B270B4}">
      <dgm:prSet phldrT="[Text]"/>
      <dgm:spPr/>
      <dgm:t>
        <a:bodyPr/>
        <a:lstStyle/>
        <a:p>
          <a:r>
            <a:rPr lang="de-CH" dirty="0" smtClean="0"/>
            <a:t>Installation</a:t>
          </a:r>
          <a:endParaRPr lang="de-CH" dirty="0"/>
        </a:p>
      </dgm:t>
    </dgm:pt>
    <dgm:pt modelId="{6F170037-BF64-486F-BE28-EBB30E4EA50C}" type="parTrans" cxnId="{95501690-A32A-40B1-9EF1-7B5305034981}">
      <dgm:prSet/>
      <dgm:spPr/>
      <dgm:t>
        <a:bodyPr/>
        <a:lstStyle/>
        <a:p>
          <a:endParaRPr lang="de-CH"/>
        </a:p>
      </dgm:t>
    </dgm:pt>
    <dgm:pt modelId="{D1B26D0B-DEF2-479E-A000-EE67D7B50DD3}" type="sibTrans" cxnId="{95501690-A32A-40B1-9EF1-7B5305034981}">
      <dgm:prSet/>
      <dgm:spPr/>
      <dgm:t>
        <a:bodyPr/>
        <a:lstStyle/>
        <a:p>
          <a:endParaRPr lang="de-CH"/>
        </a:p>
      </dgm:t>
    </dgm:pt>
    <dgm:pt modelId="{8244B53A-54CD-4AF5-809D-9C2EAAA87948}">
      <dgm:prSet phldrT="[Text]"/>
      <dgm:spPr/>
      <dgm:t>
        <a:bodyPr/>
        <a:lstStyle/>
        <a:p>
          <a:r>
            <a:rPr lang="de-CH" dirty="0" smtClean="0"/>
            <a:t>Einrichtung</a:t>
          </a:r>
          <a:endParaRPr lang="de-CH" dirty="0"/>
        </a:p>
      </dgm:t>
    </dgm:pt>
    <dgm:pt modelId="{5FDE5176-F425-423E-915D-E91DE79EBDA5}" type="parTrans" cxnId="{EF13C24A-A3C1-4C0F-9B36-9D419D32F3C1}">
      <dgm:prSet/>
      <dgm:spPr/>
      <dgm:t>
        <a:bodyPr/>
        <a:lstStyle/>
        <a:p>
          <a:endParaRPr lang="de-CH"/>
        </a:p>
      </dgm:t>
    </dgm:pt>
    <dgm:pt modelId="{2B102E44-6EDA-4790-B578-A26FCBF0A93A}" type="sibTrans" cxnId="{EF13C24A-A3C1-4C0F-9B36-9D419D32F3C1}">
      <dgm:prSet/>
      <dgm:spPr/>
      <dgm:t>
        <a:bodyPr/>
        <a:lstStyle/>
        <a:p>
          <a:endParaRPr lang="de-CH"/>
        </a:p>
      </dgm:t>
    </dgm:pt>
    <dgm:pt modelId="{7F64CD3B-C926-4B4E-9D5B-2249CECEA565}">
      <dgm:prSet phldrT="[Text]"/>
      <dgm:spPr/>
      <dgm:t>
        <a:bodyPr/>
        <a:lstStyle/>
        <a:p>
          <a:r>
            <a:rPr lang="de-CH" dirty="0" smtClean="0"/>
            <a:t>Rx</a:t>
          </a:r>
          <a:endParaRPr lang="de-CH" dirty="0"/>
        </a:p>
      </dgm:t>
    </dgm:pt>
    <dgm:pt modelId="{CD5E8DD0-8B10-4838-8F00-9125DDF18F1E}" type="parTrans" cxnId="{E9D715D3-8C3D-4E85-AA9A-9E884D180743}">
      <dgm:prSet/>
      <dgm:spPr/>
      <dgm:t>
        <a:bodyPr/>
        <a:lstStyle/>
        <a:p>
          <a:endParaRPr lang="de-CH"/>
        </a:p>
      </dgm:t>
    </dgm:pt>
    <dgm:pt modelId="{A337C257-6258-42C1-9DBA-13EAFF08CE30}" type="sibTrans" cxnId="{E9D715D3-8C3D-4E85-AA9A-9E884D180743}">
      <dgm:prSet/>
      <dgm:spPr/>
      <dgm:t>
        <a:bodyPr/>
        <a:lstStyle/>
        <a:p>
          <a:endParaRPr lang="de-CH"/>
        </a:p>
      </dgm:t>
    </dgm:pt>
    <dgm:pt modelId="{C626C200-F1CC-49FF-9269-A9C55FDEA2DE}">
      <dgm:prSet/>
      <dgm:spPr/>
      <dgm:t>
        <a:bodyPr/>
        <a:lstStyle/>
        <a:p>
          <a:r>
            <a:rPr lang="de-CH" dirty="0" smtClean="0"/>
            <a:t>R2</a:t>
          </a:r>
          <a:endParaRPr lang="de-CH" dirty="0"/>
        </a:p>
      </dgm:t>
    </dgm:pt>
    <dgm:pt modelId="{A6106131-DB4F-4CF4-B4D6-A231BAAD5237}" type="parTrans" cxnId="{7A16EDED-0CD0-477E-9BEA-687F0779283B}">
      <dgm:prSet/>
      <dgm:spPr/>
      <dgm:t>
        <a:bodyPr/>
        <a:lstStyle/>
        <a:p>
          <a:endParaRPr lang="de-CH"/>
        </a:p>
      </dgm:t>
    </dgm:pt>
    <dgm:pt modelId="{5D7564C9-DA28-4DFE-A4CF-81700CF61705}" type="sibTrans" cxnId="{7A16EDED-0CD0-477E-9BEA-687F0779283B}">
      <dgm:prSet/>
      <dgm:spPr/>
      <dgm:t>
        <a:bodyPr/>
        <a:lstStyle/>
        <a:p>
          <a:endParaRPr lang="de-CH"/>
        </a:p>
      </dgm:t>
    </dgm:pt>
    <dgm:pt modelId="{F317593A-FFED-48DF-89C7-AEF3991282B0}">
      <dgm:prSet/>
      <dgm:spPr/>
      <dgm:t>
        <a:bodyPr/>
        <a:lstStyle/>
        <a:p>
          <a:r>
            <a:rPr lang="de-CH" dirty="0" smtClean="0"/>
            <a:t>R3</a:t>
          </a:r>
          <a:endParaRPr lang="de-CH" dirty="0"/>
        </a:p>
      </dgm:t>
    </dgm:pt>
    <dgm:pt modelId="{555BCEF6-C6E0-4957-B4AA-A7CA4B6EAC0B}" type="parTrans" cxnId="{210B821A-9DC0-4934-B62B-0F94A60C1729}">
      <dgm:prSet/>
      <dgm:spPr/>
      <dgm:t>
        <a:bodyPr/>
        <a:lstStyle/>
        <a:p>
          <a:endParaRPr lang="de-CH"/>
        </a:p>
      </dgm:t>
    </dgm:pt>
    <dgm:pt modelId="{795E12AC-C8F8-45AE-8C4E-F1FB00D3E4AD}" type="sibTrans" cxnId="{210B821A-9DC0-4934-B62B-0F94A60C1729}">
      <dgm:prSet/>
      <dgm:spPr/>
      <dgm:t>
        <a:bodyPr/>
        <a:lstStyle/>
        <a:p>
          <a:endParaRPr lang="de-CH"/>
        </a:p>
      </dgm:t>
    </dgm:pt>
    <dgm:pt modelId="{8FBC2256-9B4A-474D-A510-B324073DF4B0}">
      <dgm:prSet phldrT="[Text]"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9BE9BC1C-DE49-4AB3-94EA-BB0B31F28D8E}" type="parTrans" cxnId="{D0718ADA-2400-4413-ADA0-72C3411B0DCF}">
      <dgm:prSet/>
      <dgm:spPr/>
      <dgm:t>
        <a:bodyPr/>
        <a:lstStyle/>
        <a:p>
          <a:endParaRPr lang="de-CH"/>
        </a:p>
      </dgm:t>
    </dgm:pt>
    <dgm:pt modelId="{CDE5AFC5-CD84-4F0F-8202-3EEF283DEEEE}" type="sibTrans" cxnId="{D0718ADA-2400-4413-ADA0-72C3411B0DCF}">
      <dgm:prSet/>
      <dgm:spPr/>
      <dgm:t>
        <a:bodyPr/>
        <a:lstStyle/>
        <a:p>
          <a:endParaRPr lang="de-CH"/>
        </a:p>
      </dgm:t>
    </dgm:pt>
    <dgm:pt modelId="{61F466CB-ED39-47BB-878C-54E0913AEFC7}">
      <dgm:prSet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5228C976-57C7-4B69-8CAC-458A97FC71C2}" type="parTrans" cxnId="{CAD83B7F-C823-496A-B7C2-551A43FB36CA}">
      <dgm:prSet/>
      <dgm:spPr/>
      <dgm:t>
        <a:bodyPr/>
        <a:lstStyle/>
        <a:p>
          <a:endParaRPr lang="de-CH"/>
        </a:p>
      </dgm:t>
    </dgm:pt>
    <dgm:pt modelId="{2C028268-1F22-4DF2-BCE1-367C585F4954}" type="sibTrans" cxnId="{CAD83B7F-C823-496A-B7C2-551A43FB36CA}">
      <dgm:prSet/>
      <dgm:spPr/>
      <dgm:t>
        <a:bodyPr/>
        <a:lstStyle/>
        <a:p>
          <a:endParaRPr lang="de-CH"/>
        </a:p>
      </dgm:t>
    </dgm:pt>
    <dgm:pt modelId="{D782641B-1024-487E-B642-F3734CC7F0DD}">
      <dgm:prSet/>
      <dgm:spPr/>
      <dgm:t>
        <a:bodyPr/>
        <a:lstStyle/>
        <a:p>
          <a:r>
            <a:rPr lang="de-CH" dirty="0" smtClean="0"/>
            <a:t>Customizing</a:t>
          </a:r>
          <a:endParaRPr lang="de-CH" dirty="0"/>
        </a:p>
      </dgm:t>
    </dgm:pt>
    <dgm:pt modelId="{1F8CCDC7-849A-4CEE-B901-012DB8DD8AD4}" type="parTrans" cxnId="{960E7C6B-CC32-4141-ACC9-684CDCD1EA5C}">
      <dgm:prSet/>
      <dgm:spPr/>
      <dgm:t>
        <a:bodyPr/>
        <a:lstStyle/>
        <a:p>
          <a:endParaRPr lang="de-CH"/>
        </a:p>
      </dgm:t>
    </dgm:pt>
    <dgm:pt modelId="{D5D7FF77-2E25-4377-95DB-42FEFB666CE1}" type="sibTrans" cxnId="{960E7C6B-CC32-4141-ACC9-684CDCD1EA5C}">
      <dgm:prSet/>
      <dgm:spPr/>
      <dgm:t>
        <a:bodyPr/>
        <a:lstStyle/>
        <a:p>
          <a:endParaRPr lang="de-CH"/>
        </a:p>
      </dgm:t>
    </dgm:pt>
    <dgm:pt modelId="{B8A050EF-0AF0-4436-811F-B587369A47B7}">
      <dgm:prSet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B54DAD51-ABDF-4F29-A085-024AFD3EDFF1}" type="parTrans" cxnId="{3A4A533D-D692-4D16-A8A4-CA46CA45E4AE}">
      <dgm:prSet/>
      <dgm:spPr/>
      <dgm:t>
        <a:bodyPr/>
        <a:lstStyle/>
        <a:p>
          <a:endParaRPr lang="de-CH"/>
        </a:p>
      </dgm:t>
    </dgm:pt>
    <dgm:pt modelId="{DF049FD0-D137-411C-B138-1A3438BBBB49}" type="sibTrans" cxnId="{3A4A533D-D692-4D16-A8A4-CA46CA45E4AE}">
      <dgm:prSet/>
      <dgm:spPr/>
      <dgm:t>
        <a:bodyPr/>
        <a:lstStyle/>
        <a:p>
          <a:endParaRPr lang="de-CH"/>
        </a:p>
      </dgm:t>
    </dgm:pt>
    <dgm:pt modelId="{42693E30-91D8-4978-A186-24171A6C230C}">
      <dgm:prSet/>
      <dgm:spPr/>
      <dgm:t>
        <a:bodyPr/>
        <a:lstStyle/>
        <a:p>
          <a:r>
            <a:rPr lang="de-CH" dirty="0" smtClean="0"/>
            <a:t>Customizing</a:t>
          </a:r>
          <a:endParaRPr lang="de-CH" dirty="0"/>
        </a:p>
      </dgm:t>
    </dgm:pt>
    <dgm:pt modelId="{BFB44CE6-B6CC-4BB0-98A7-C0FC05070F65}" type="parTrans" cxnId="{4FB41DC1-7734-4121-B39A-F2B13CF13931}">
      <dgm:prSet/>
      <dgm:spPr/>
      <dgm:t>
        <a:bodyPr/>
        <a:lstStyle/>
        <a:p>
          <a:endParaRPr lang="de-CH"/>
        </a:p>
      </dgm:t>
    </dgm:pt>
    <dgm:pt modelId="{2C433341-AFC1-4763-90AA-7375471FC62D}" type="sibTrans" cxnId="{4FB41DC1-7734-4121-B39A-F2B13CF13931}">
      <dgm:prSet/>
      <dgm:spPr/>
      <dgm:t>
        <a:bodyPr/>
        <a:lstStyle/>
        <a:p>
          <a:endParaRPr lang="de-CH"/>
        </a:p>
      </dgm:t>
    </dgm:pt>
    <dgm:pt modelId="{B9DEA1D2-91C9-4611-BD5B-0CA2C7C0AC80}">
      <dgm:prSet phldrT="[Text]"/>
      <dgm:spPr/>
      <dgm:t>
        <a:bodyPr/>
        <a:lstStyle/>
        <a:p>
          <a:r>
            <a:rPr lang="de-CH" dirty="0" smtClean="0"/>
            <a:t>...</a:t>
          </a:r>
          <a:endParaRPr lang="de-CH" dirty="0"/>
        </a:p>
      </dgm:t>
    </dgm:pt>
    <dgm:pt modelId="{28608362-FA85-42D5-821D-65A0C9B4358C}" type="parTrans" cxnId="{8EB75A3D-D651-433D-AA73-801973A4A3B9}">
      <dgm:prSet/>
      <dgm:spPr/>
      <dgm:t>
        <a:bodyPr/>
        <a:lstStyle/>
        <a:p>
          <a:endParaRPr lang="de-CH"/>
        </a:p>
      </dgm:t>
    </dgm:pt>
    <dgm:pt modelId="{08624845-1A58-4066-9451-741D9A7BB8B2}" type="sibTrans" cxnId="{8EB75A3D-D651-433D-AA73-801973A4A3B9}">
      <dgm:prSet/>
      <dgm:spPr/>
      <dgm:t>
        <a:bodyPr/>
        <a:lstStyle/>
        <a:p>
          <a:endParaRPr lang="de-CH"/>
        </a:p>
      </dgm:t>
    </dgm:pt>
    <dgm:pt modelId="{EB6B76AE-9621-4DA9-8F44-65E490B659E9}" type="pres">
      <dgm:prSet presAssocID="{1A3696F1-9F63-42DB-857E-0E1BC8F9159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ADEB45BE-4B35-4CF2-A71B-AE7E2B62EEF8}" type="pres">
      <dgm:prSet presAssocID="{C4633FE1-AAE5-4E47-9D2C-5932AD14062F}" presName="linNode" presStyleCnt="0"/>
      <dgm:spPr/>
    </dgm:pt>
    <dgm:pt modelId="{CB3EBEB5-2980-43C3-93EB-5A645B361C38}" type="pres">
      <dgm:prSet presAssocID="{C4633FE1-AAE5-4E47-9D2C-5932AD14062F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D65AB10-782F-4865-A0E5-D98777EA2983}" type="pres">
      <dgm:prSet presAssocID="{C4633FE1-AAE5-4E47-9D2C-5932AD14062F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DAE0DFE-DFE3-4152-8329-2BA5260E9043}" type="pres">
      <dgm:prSet presAssocID="{E2E031C5-5259-43D9-85D3-23E53EB898A2}" presName="spacing" presStyleCnt="0"/>
      <dgm:spPr/>
    </dgm:pt>
    <dgm:pt modelId="{26A19541-AFF6-4088-A97E-139EFD08DE28}" type="pres">
      <dgm:prSet presAssocID="{C626C200-F1CC-49FF-9269-A9C55FDEA2DE}" presName="linNode" presStyleCnt="0"/>
      <dgm:spPr/>
    </dgm:pt>
    <dgm:pt modelId="{2DCF1613-E999-41BE-80BF-98AEFC860152}" type="pres">
      <dgm:prSet presAssocID="{C626C200-F1CC-49FF-9269-A9C55FDEA2DE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5F11095-AB43-4D3C-8165-B76969900C3F}" type="pres">
      <dgm:prSet presAssocID="{C626C200-F1CC-49FF-9269-A9C55FDEA2DE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33C0E5B-4C69-4246-9A22-A76BD47E4EB2}" type="pres">
      <dgm:prSet presAssocID="{5D7564C9-DA28-4DFE-A4CF-81700CF61705}" presName="spacing" presStyleCnt="0"/>
      <dgm:spPr/>
    </dgm:pt>
    <dgm:pt modelId="{4B611B6D-08CF-4F7B-996A-237CEA769449}" type="pres">
      <dgm:prSet presAssocID="{F317593A-FFED-48DF-89C7-AEF3991282B0}" presName="linNode" presStyleCnt="0"/>
      <dgm:spPr/>
    </dgm:pt>
    <dgm:pt modelId="{DB571A81-A4BB-4496-AFCD-246093F7B9E8}" type="pres">
      <dgm:prSet presAssocID="{F317593A-FFED-48DF-89C7-AEF3991282B0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2A8A5DB-1CEE-4A7D-BE21-F6D435225141}" type="pres">
      <dgm:prSet presAssocID="{F317593A-FFED-48DF-89C7-AEF3991282B0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60928D2-A79B-4C43-9D65-97962066B17E}" type="pres">
      <dgm:prSet presAssocID="{795E12AC-C8F8-45AE-8C4E-F1FB00D3E4AD}" presName="spacing" presStyleCnt="0"/>
      <dgm:spPr/>
    </dgm:pt>
    <dgm:pt modelId="{3E61C943-9DF8-4D94-9D91-72AF61F1AA50}" type="pres">
      <dgm:prSet presAssocID="{7F64CD3B-C926-4B4E-9D5B-2249CECEA565}" presName="linNode" presStyleCnt="0"/>
      <dgm:spPr/>
    </dgm:pt>
    <dgm:pt modelId="{8693FF85-DCA3-42C1-92E0-82C9DA529A93}" type="pres">
      <dgm:prSet presAssocID="{7F64CD3B-C926-4B4E-9D5B-2249CECEA565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5ACC3B-0818-4CA5-B82A-55BF1FC00482}" type="pres">
      <dgm:prSet presAssocID="{7F64CD3B-C926-4B4E-9D5B-2249CECEA565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F085C16-5D9C-4E1B-ABB1-7CF2B22C02BB}" type="presOf" srcId="{C4633FE1-AAE5-4E47-9D2C-5932AD14062F}" destId="{CB3EBEB5-2980-43C3-93EB-5A645B361C38}" srcOrd="0" destOrd="0" presId="urn:microsoft.com/office/officeart/2005/8/layout/vList6"/>
    <dgm:cxn modelId="{3238F687-2625-426B-82B9-B98DEEF284E9}" type="presOf" srcId="{C626C200-F1CC-49FF-9269-A9C55FDEA2DE}" destId="{2DCF1613-E999-41BE-80BF-98AEFC860152}" srcOrd="0" destOrd="0" presId="urn:microsoft.com/office/officeart/2005/8/layout/vList6"/>
    <dgm:cxn modelId="{8EB75A3D-D651-433D-AA73-801973A4A3B9}" srcId="{7F64CD3B-C926-4B4E-9D5B-2249CECEA565}" destId="{B9DEA1D2-91C9-4611-BD5B-0CA2C7C0AC80}" srcOrd="1" destOrd="0" parTransId="{28608362-FA85-42D5-821D-65A0C9B4358C}" sibTransId="{08624845-1A58-4066-9451-741D9A7BB8B2}"/>
    <dgm:cxn modelId="{27E0B4C4-C086-461A-A8A8-97D82FA70943}" srcId="{1A3696F1-9F63-42DB-857E-0E1BC8F91595}" destId="{C4633FE1-AAE5-4E47-9D2C-5932AD14062F}" srcOrd="0" destOrd="0" parTransId="{AEF1C6C5-FBD6-4955-B0C7-E200A591B258}" sibTransId="{E2E031C5-5259-43D9-85D3-23E53EB898A2}"/>
    <dgm:cxn modelId="{AFA41E4B-0894-4DCC-A8A5-38D10A0C5D7C}" type="presOf" srcId="{D782641B-1024-487E-B642-F3734CC7F0DD}" destId="{65F11095-AB43-4D3C-8165-B76969900C3F}" srcOrd="0" destOrd="1" presId="urn:microsoft.com/office/officeart/2005/8/layout/vList6"/>
    <dgm:cxn modelId="{E9D715D3-8C3D-4E85-AA9A-9E884D180743}" srcId="{1A3696F1-9F63-42DB-857E-0E1BC8F91595}" destId="{7F64CD3B-C926-4B4E-9D5B-2249CECEA565}" srcOrd="3" destOrd="0" parTransId="{CD5E8DD0-8B10-4838-8F00-9125DDF18F1E}" sibTransId="{A337C257-6258-42C1-9DBA-13EAFF08CE30}"/>
    <dgm:cxn modelId="{D9DA12C8-F891-4542-99C5-81C721693748}" type="presOf" srcId="{7F64CD3B-C926-4B4E-9D5B-2249CECEA565}" destId="{8693FF85-DCA3-42C1-92E0-82C9DA529A93}" srcOrd="0" destOrd="0" presId="urn:microsoft.com/office/officeart/2005/8/layout/vList6"/>
    <dgm:cxn modelId="{837AC3D4-EF98-4640-B5C4-A8A20AF71147}" type="presOf" srcId="{61F466CB-ED39-47BB-878C-54E0913AEFC7}" destId="{65F11095-AB43-4D3C-8165-B76969900C3F}" srcOrd="0" destOrd="0" presId="urn:microsoft.com/office/officeart/2005/8/layout/vList6"/>
    <dgm:cxn modelId="{F7D1BB1E-7557-49AB-A396-C09D71897910}" type="presOf" srcId="{BC91E807-71C8-46F0-BED9-B57FD4B270B4}" destId="{7D65AB10-782F-4865-A0E5-D98777EA2983}" srcOrd="0" destOrd="0" presId="urn:microsoft.com/office/officeart/2005/8/layout/vList6"/>
    <dgm:cxn modelId="{D0718ADA-2400-4413-ADA0-72C3411B0DCF}" srcId="{7F64CD3B-C926-4B4E-9D5B-2249CECEA565}" destId="{8FBC2256-9B4A-474D-A510-B324073DF4B0}" srcOrd="0" destOrd="0" parTransId="{9BE9BC1C-DE49-4AB3-94EA-BB0B31F28D8E}" sibTransId="{CDE5AFC5-CD84-4F0F-8202-3EEF283DEEEE}"/>
    <dgm:cxn modelId="{4FB41DC1-7734-4121-B39A-F2B13CF13931}" srcId="{F317593A-FFED-48DF-89C7-AEF3991282B0}" destId="{42693E30-91D8-4978-A186-24171A6C230C}" srcOrd="1" destOrd="0" parTransId="{BFB44CE6-B6CC-4BB0-98A7-C0FC05070F65}" sibTransId="{2C433341-AFC1-4763-90AA-7375471FC62D}"/>
    <dgm:cxn modelId="{95501690-A32A-40B1-9EF1-7B5305034981}" srcId="{C4633FE1-AAE5-4E47-9D2C-5932AD14062F}" destId="{BC91E807-71C8-46F0-BED9-B57FD4B270B4}" srcOrd="0" destOrd="0" parTransId="{6F170037-BF64-486F-BE28-EBB30E4EA50C}" sibTransId="{D1B26D0B-DEF2-479E-A000-EE67D7B50DD3}"/>
    <dgm:cxn modelId="{7A16EDED-0CD0-477E-9BEA-687F0779283B}" srcId="{1A3696F1-9F63-42DB-857E-0E1BC8F91595}" destId="{C626C200-F1CC-49FF-9269-A9C55FDEA2DE}" srcOrd="1" destOrd="0" parTransId="{A6106131-DB4F-4CF4-B4D6-A231BAAD5237}" sibTransId="{5D7564C9-DA28-4DFE-A4CF-81700CF61705}"/>
    <dgm:cxn modelId="{B6D136E8-ACBC-4A3C-81A6-B1EFBC4D1611}" type="presOf" srcId="{8FBC2256-9B4A-474D-A510-B324073DF4B0}" destId="{F55ACC3B-0818-4CA5-B82A-55BF1FC00482}" srcOrd="0" destOrd="0" presId="urn:microsoft.com/office/officeart/2005/8/layout/vList6"/>
    <dgm:cxn modelId="{5E85C3D4-13C8-43F2-B5EF-E72C69F8857F}" type="presOf" srcId="{F317593A-FFED-48DF-89C7-AEF3991282B0}" destId="{DB571A81-A4BB-4496-AFCD-246093F7B9E8}" srcOrd="0" destOrd="0" presId="urn:microsoft.com/office/officeart/2005/8/layout/vList6"/>
    <dgm:cxn modelId="{210B821A-9DC0-4934-B62B-0F94A60C1729}" srcId="{1A3696F1-9F63-42DB-857E-0E1BC8F91595}" destId="{F317593A-FFED-48DF-89C7-AEF3991282B0}" srcOrd="2" destOrd="0" parTransId="{555BCEF6-C6E0-4957-B4AA-A7CA4B6EAC0B}" sibTransId="{795E12AC-C8F8-45AE-8C4E-F1FB00D3E4AD}"/>
    <dgm:cxn modelId="{EF13C24A-A3C1-4C0F-9B36-9D419D32F3C1}" srcId="{C4633FE1-AAE5-4E47-9D2C-5932AD14062F}" destId="{8244B53A-54CD-4AF5-809D-9C2EAAA87948}" srcOrd="1" destOrd="0" parTransId="{5FDE5176-F425-423E-915D-E91DE79EBDA5}" sibTransId="{2B102E44-6EDA-4790-B578-A26FCBF0A93A}"/>
    <dgm:cxn modelId="{3A4A533D-D692-4D16-A8A4-CA46CA45E4AE}" srcId="{F317593A-FFED-48DF-89C7-AEF3991282B0}" destId="{B8A050EF-0AF0-4436-811F-B587369A47B7}" srcOrd="0" destOrd="0" parTransId="{B54DAD51-ABDF-4F29-A085-024AFD3EDFF1}" sibTransId="{DF049FD0-D137-411C-B138-1A3438BBBB49}"/>
    <dgm:cxn modelId="{5989F7B5-FDBA-44BD-B539-F4B51BF3DCB1}" type="presOf" srcId="{42693E30-91D8-4978-A186-24171A6C230C}" destId="{32A8A5DB-1CEE-4A7D-BE21-F6D435225141}" srcOrd="0" destOrd="1" presId="urn:microsoft.com/office/officeart/2005/8/layout/vList6"/>
    <dgm:cxn modelId="{CAD83B7F-C823-496A-B7C2-551A43FB36CA}" srcId="{C626C200-F1CC-49FF-9269-A9C55FDEA2DE}" destId="{61F466CB-ED39-47BB-878C-54E0913AEFC7}" srcOrd="0" destOrd="0" parTransId="{5228C976-57C7-4B69-8CAC-458A97FC71C2}" sibTransId="{2C028268-1F22-4DF2-BCE1-367C585F4954}"/>
    <dgm:cxn modelId="{960E7C6B-CC32-4141-ACC9-684CDCD1EA5C}" srcId="{C626C200-F1CC-49FF-9269-A9C55FDEA2DE}" destId="{D782641B-1024-487E-B642-F3734CC7F0DD}" srcOrd="1" destOrd="0" parTransId="{1F8CCDC7-849A-4CEE-B901-012DB8DD8AD4}" sibTransId="{D5D7FF77-2E25-4377-95DB-42FEFB666CE1}"/>
    <dgm:cxn modelId="{FD666837-450D-4F00-911B-18C05BCCE871}" type="presOf" srcId="{B8A050EF-0AF0-4436-811F-B587369A47B7}" destId="{32A8A5DB-1CEE-4A7D-BE21-F6D435225141}" srcOrd="0" destOrd="0" presId="urn:microsoft.com/office/officeart/2005/8/layout/vList6"/>
    <dgm:cxn modelId="{50588BFA-EA10-4B9F-8976-3CB1BE806C57}" type="presOf" srcId="{8244B53A-54CD-4AF5-809D-9C2EAAA87948}" destId="{7D65AB10-782F-4865-A0E5-D98777EA2983}" srcOrd="0" destOrd="1" presId="urn:microsoft.com/office/officeart/2005/8/layout/vList6"/>
    <dgm:cxn modelId="{DAA7D107-39A6-415B-A9ED-16056BEF8764}" type="presOf" srcId="{B9DEA1D2-91C9-4611-BD5B-0CA2C7C0AC80}" destId="{F55ACC3B-0818-4CA5-B82A-55BF1FC00482}" srcOrd="0" destOrd="1" presId="urn:microsoft.com/office/officeart/2005/8/layout/vList6"/>
    <dgm:cxn modelId="{1CBA8835-353D-4DD8-A0BA-DCE3B0C52102}" type="presOf" srcId="{1A3696F1-9F63-42DB-857E-0E1BC8F91595}" destId="{EB6B76AE-9621-4DA9-8F44-65E490B659E9}" srcOrd="0" destOrd="0" presId="urn:microsoft.com/office/officeart/2005/8/layout/vList6"/>
    <dgm:cxn modelId="{7C401F93-482D-4412-9831-D084DFB9ADBD}" type="presParOf" srcId="{EB6B76AE-9621-4DA9-8F44-65E490B659E9}" destId="{ADEB45BE-4B35-4CF2-A71B-AE7E2B62EEF8}" srcOrd="0" destOrd="0" presId="urn:microsoft.com/office/officeart/2005/8/layout/vList6"/>
    <dgm:cxn modelId="{442076A9-E2FE-40CC-98F4-0754424D4E20}" type="presParOf" srcId="{ADEB45BE-4B35-4CF2-A71B-AE7E2B62EEF8}" destId="{CB3EBEB5-2980-43C3-93EB-5A645B361C38}" srcOrd="0" destOrd="0" presId="urn:microsoft.com/office/officeart/2005/8/layout/vList6"/>
    <dgm:cxn modelId="{E5E17F44-041E-47C4-B5AF-AF16AF61EBE0}" type="presParOf" srcId="{ADEB45BE-4B35-4CF2-A71B-AE7E2B62EEF8}" destId="{7D65AB10-782F-4865-A0E5-D98777EA2983}" srcOrd="1" destOrd="0" presId="urn:microsoft.com/office/officeart/2005/8/layout/vList6"/>
    <dgm:cxn modelId="{ED13708D-B607-4BC4-B614-683CD99089E3}" type="presParOf" srcId="{EB6B76AE-9621-4DA9-8F44-65E490B659E9}" destId="{2DAE0DFE-DFE3-4152-8329-2BA5260E9043}" srcOrd="1" destOrd="0" presId="urn:microsoft.com/office/officeart/2005/8/layout/vList6"/>
    <dgm:cxn modelId="{11A333F6-552D-4E6D-B514-57DC4AE2F25C}" type="presParOf" srcId="{EB6B76AE-9621-4DA9-8F44-65E490B659E9}" destId="{26A19541-AFF6-4088-A97E-139EFD08DE28}" srcOrd="2" destOrd="0" presId="urn:microsoft.com/office/officeart/2005/8/layout/vList6"/>
    <dgm:cxn modelId="{E2E9AD00-916D-4A14-AD98-CDA9B99C0A7D}" type="presParOf" srcId="{26A19541-AFF6-4088-A97E-139EFD08DE28}" destId="{2DCF1613-E999-41BE-80BF-98AEFC860152}" srcOrd="0" destOrd="0" presId="urn:microsoft.com/office/officeart/2005/8/layout/vList6"/>
    <dgm:cxn modelId="{A9D36057-49B5-46A6-BA75-F712DBA9AD53}" type="presParOf" srcId="{26A19541-AFF6-4088-A97E-139EFD08DE28}" destId="{65F11095-AB43-4D3C-8165-B76969900C3F}" srcOrd="1" destOrd="0" presId="urn:microsoft.com/office/officeart/2005/8/layout/vList6"/>
    <dgm:cxn modelId="{26ECC534-97FB-4B98-B3EB-BE906A561A3F}" type="presParOf" srcId="{EB6B76AE-9621-4DA9-8F44-65E490B659E9}" destId="{633C0E5B-4C69-4246-9A22-A76BD47E4EB2}" srcOrd="3" destOrd="0" presId="urn:microsoft.com/office/officeart/2005/8/layout/vList6"/>
    <dgm:cxn modelId="{3F7BFD0A-1439-4E77-AD9B-A218156B606B}" type="presParOf" srcId="{EB6B76AE-9621-4DA9-8F44-65E490B659E9}" destId="{4B611B6D-08CF-4F7B-996A-237CEA769449}" srcOrd="4" destOrd="0" presId="urn:microsoft.com/office/officeart/2005/8/layout/vList6"/>
    <dgm:cxn modelId="{D5C3974D-0685-498A-A6D7-D98B640DB66B}" type="presParOf" srcId="{4B611B6D-08CF-4F7B-996A-237CEA769449}" destId="{DB571A81-A4BB-4496-AFCD-246093F7B9E8}" srcOrd="0" destOrd="0" presId="urn:microsoft.com/office/officeart/2005/8/layout/vList6"/>
    <dgm:cxn modelId="{71137856-7C35-4387-BF9F-38557692BF47}" type="presParOf" srcId="{4B611B6D-08CF-4F7B-996A-237CEA769449}" destId="{32A8A5DB-1CEE-4A7D-BE21-F6D435225141}" srcOrd="1" destOrd="0" presId="urn:microsoft.com/office/officeart/2005/8/layout/vList6"/>
    <dgm:cxn modelId="{08B26AA3-ECC6-4C4F-946C-D3B51550491F}" type="presParOf" srcId="{EB6B76AE-9621-4DA9-8F44-65E490B659E9}" destId="{D60928D2-A79B-4C43-9D65-97962066B17E}" srcOrd="5" destOrd="0" presId="urn:microsoft.com/office/officeart/2005/8/layout/vList6"/>
    <dgm:cxn modelId="{CAEB55E3-3100-488B-A012-D5B3018875B4}" type="presParOf" srcId="{EB6B76AE-9621-4DA9-8F44-65E490B659E9}" destId="{3E61C943-9DF8-4D94-9D91-72AF61F1AA50}" srcOrd="6" destOrd="0" presId="urn:microsoft.com/office/officeart/2005/8/layout/vList6"/>
    <dgm:cxn modelId="{7121DE65-65D6-4201-83CE-D24F7F1EC7C7}" type="presParOf" srcId="{3E61C943-9DF8-4D94-9D91-72AF61F1AA50}" destId="{8693FF85-DCA3-42C1-92E0-82C9DA529A93}" srcOrd="0" destOrd="0" presId="urn:microsoft.com/office/officeart/2005/8/layout/vList6"/>
    <dgm:cxn modelId="{361ABED4-115A-43F9-B860-25A5A6613F9D}" type="presParOf" srcId="{3E61C943-9DF8-4D94-9D91-72AF61F1AA50}" destId="{F55ACC3B-0818-4CA5-B82A-55BF1FC0048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E2CCE-532A-424E-B2C7-B92D60F55A42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E07407CB-1795-47FF-9A3C-2F31116BD01F}">
      <dgm:prSet phldrT="[Text]"/>
      <dgm:spPr/>
      <dgm:t>
        <a:bodyPr/>
        <a:lstStyle/>
        <a:p>
          <a:r>
            <a:rPr lang="de-CH" dirty="0" smtClean="0"/>
            <a:t>R1</a:t>
          </a:r>
          <a:endParaRPr lang="de-CH" dirty="0"/>
        </a:p>
      </dgm:t>
    </dgm:pt>
    <dgm:pt modelId="{AA899CCB-7C53-4F42-A698-89009513C6A5}" type="parTrans" cxnId="{62CA4D1E-E11B-4ACF-BBBE-93B931D11BE2}">
      <dgm:prSet/>
      <dgm:spPr/>
      <dgm:t>
        <a:bodyPr/>
        <a:lstStyle/>
        <a:p>
          <a:endParaRPr lang="de-CH"/>
        </a:p>
      </dgm:t>
    </dgm:pt>
    <dgm:pt modelId="{368D33B9-512E-4232-9FD8-CFC5854A4F01}" type="sibTrans" cxnId="{62CA4D1E-E11B-4ACF-BBBE-93B931D11BE2}">
      <dgm:prSet/>
      <dgm:spPr/>
      <dgm:t>
        <a:bodyPr/>
        <a:lstStyle/>
        <a:p>
          <a:endParaRPr lang="de-CH"/>
        </a:p>
      </dgm:t>
    </dgm:pt>
    <dgm:pt modelId="{17C19FAD-A470-43D0-92E4-0B78B8E041B4}">
      <dgm:prSet phldrT="[Text]"/>
      <dgm:spPr/>
      <dgm:t>
        <a:bodyPr/>
        <a:lstStyle/>
        <a:p>
          <a:r>
            <a:rPr lang="de-CH" dirty="0" smtClean="0"/>
            <a:t>R2</a:t>
          </a:r>
          <a:endParaRPr lang="de-CH" dirty="0"/>
        </a:p>
      </dgm:t>
    </dgm:pt>
    <dgm:pt modelId="{3037FC4A-BE47-409C-86C9-22386FBE500A}" type="parTrans" cxnId="{88B99F7F-5BE9-4EEC-AEE7-05FFFB2266A7}">
      <dgm:prSet/>
      <dgm:spPr/>
      <dgm:t>
        <a:bodyPr/>
        <a:lstStyle/>
        <a:p>
          <a:endParaRPr lang="de-CH"/>
        </a:p>
      </dgm:t>
    </dgm:pt>
    <dgm:pt modelId="{FF3F3D02-99EC-4CD2-86F8-98943E1F7816}" type="sibTrans" cxnId="{88B99F7F-5BE9-4EEC-AEE7-05FFFB2266A7}">
      <dgm:prSet/>
      <dgm:spPr/>
      <dgm:t>
        <a:bodyPr/>
        <a:lstStyle/>
        <a:p>
          <a:endParaRPr lang="de-CH"/>
        </a:p>
      </dgm:t>
    </dgm:pt>
    <dgm:pt modelId="{2FEE586A-FA51-4694-B495-ADE15F671E0D}">
      <dgm:prSet phldrT="[Text]"/>
      <dgm:spPr/>
      <dgm:t>
        <a:bodyPr/>
        <a:lstStyle/>
        <a:p>
          <a:r>
            <a:rPr lang="de-CH" dirty="0" smtClean="0"/>
            <a:t>R3</a:t>
          </a:r>
          <a:endParaRPr lang="de-CH" dirty="0"/>
        </a:p>
      </dgm:t>
    </dgm:pt>
    <dgm:pt modelId="{775943B0-879D-42D9-B09D-83A6A043E961}" type="parTrans" cxnId="{0A52446C-E589-410C-8112-9C9E80E6C524}">
      <dgm:prSet/>
      <dgm:spPr/>
      <dgm:t>
        <a:bodyPr/>
        <a:lstStyle/>
        <a:p>
          <a:endParaRPr lang="de-CH"/>
        </a:p>
      </dgm:t>
    </dgm:pt>
    <dgm:pt modelId="{90F2E254-62ED-4709-9F83-8D80C2B256DB}" type="sibTrans" cxnId="{0A52446C-E589-410C-8112-9C9E80E6C524}">
      <dgm:prSet/>
      <dgm:spPr/>
      <dgm:t>
        <a:bodyPr/>
        <a:lstStyle/>
        <a:p>
          <a:endParaRPr lang="de-CH"/>
        </a:p>
      </dgm:t>
    </dgm:pt>
    <dgm:pt modelId="{B6C6F366-9D3C-473B-8FFF-4FD9CEADCA32}" type="pres">
      <dgm:prSet presAssocID="{86EE2CCE-532A-424E-B2C7-B92D60F55A4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CH"/>
        </a:p>
      </dgm:t>
    </dgm:pt>
    <dgm:pt modelId="{4091588B-5D65-4628-8587-3BD7E830B656}" type="pres">
      <dgm:prSet presAssocID="{E07407CB-1795-47FF-9A3C-2F31116BD01F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AC6EFDB-0134-45F5-8BF7-090F2FBC7786}" type="pres">
      <dgm:prSet presAssocID="{E07407CB-1795-47FF-9A3C-2F31116BD01F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D89342F-6E3E-4683-AAB2-ABAF08A2D25E}" type="pres">
      <dgm:prSet presAssocID="{E07407CB-1795-47FF-9A3C-2F31116BD01F}" presName="accentShape_1" presStyleCnt="0"/>
      <dgm:spPr/>
    </dgm:pt>
    <dgm:pt modelId="{68193C31-698B-4BB7-8FC7-C5843CC150D8}" type="pres">
      <dgm:prSet presAssocID="{E07407CB-1795-47FF-9A3C-2F31116BD01F}" presName="imageRepeatNode" presStyleLbl="node1" presStyleIdx="0" presStyleCnt="3"/>
      <dgm:spPr/>
      <dgm:t>
        <a:bodyPr/>
        <a:lstStyle/>
        <a:p>
          <a:endParaRPr lang="de-CH"/>
        </a:p>
      </dgm:t>
    </dgm:pt>
    <dgm:pt modelId="{2E43E6D2-2E79-4B49-B8E8-BF0B65E4578F}" type="pres">
      <dgm:prSet presAssocID="{17C19FAD-A470-43D0-92E4-0B78B8E041B4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B85AEAD-60AC-475F-A5EC-25E825F15D1D}" type="pres">
      <dgm:prSet presAssocID="{17C19FAD-A470-43D0-92E4-0B78B8E041B4}" presName="childText_2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39DBF1-ADAB-4692-B8F4-2E04B5E1B05A}" type="pres">
      <dgm:prSet presAssocID="{17C19FAD-A470-43D0-92E4-0B78B8E041B4}" presName="accentShape_2" presStyleCnt="0"/>
      <dgm:spPr/>
    </dgm:pt>
    <dgm:pt modelId="{EBAF9144-01F2-43CB-A667-45A2753881CC}" type="pres">
      <dgm:prSet presAssocID="{17C19FAD-A470-43D0-92E4-0B78B8E041B4}" presName="imageRepeatNode" presStyleLbl="node1" presStyleIdx="1" presStyleCnt="3"/>
      <dgm:spPr/>
      <dgm:t>
        <a:bodyPr/>
        <a:lstStyle/>
        <a:p>
          <a:endParaRPr lang="de-CH"/>
        </a:p>
      </dgm:t>
    </dgm:pt>
    <dgm:pt modelId="{E2724C6D-D41C-4EF5-B093-9651D04FBF72}" type="pres">
      <dgm:prSet presAssocID="{2FEE586A-FA51-4694-B495-ADE15F671E0D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DEF6F8-C736-49D6-8697-C7711FF36544}" type="pres">
      <dgm:prSet presAssocID="{2FEE586A-FA51-4694-B495-ADE15F671E0D}" presName="childText_3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EDE5EB-30B0-49D5-9554-C8731C90DE7D}" type="pres">
      <dgm:prSet presAssocID="{2FEE586A-FA51-4694-B495-ADE15F671E0D}" presName="accentShape_3" presStyleCnt="0"/>
      <dgm:spPr/>
    </dgm:pt>
    <dgm:pt modelId="{C743E412-C2D4-40E5-9E7C-818B8C561C2D}" type="pres">
      <dgm:prSet presAssocID="{2FEE586A-FA51-4694-B495-ADE15F671E0D}" presName="imageRepeatNode" presStyleLbl="node1" presStyleIdx="2" presStyleCnt="3"/>
      <dgm:spPr/>
      <dgm:t>
        <a:bodyPr/>
        <a:lstStyle/>
        <a:p>
          <a:endParaRPr lang="de-CH"/>
        </a:p>
      </dgm:t>
    </dgm:pt>
  </dgm:ptLst>
  <dgm:cxnLst>
    <dgm:cxn modelId="{0A52446C-E589-410C-8112-9C9E80E6C524}" srcId="{86EE2CCE-532A-424E-B2C7-B92D60F55A42}" destId="{2FEE586A-FA51-4694-B495-ADE15F671E0D}" srcOrd="2" destOrd="0" parTransId="{775943B0-879D-42D9-B09D-83A6A043E961}" sibTransId="{90F2E254-62ED-4709-9F83-8D80C2B256DB}"/>
    <dgm:cxn modelId="{657589C0-7988-43DD-9B05-60D432C145A6}" type="presOf" srcId="{86EE2CCE-532A-424E-B2C7-B92D60F55A42}" destId="{B6C6F366-9D3C-473B-8FFF-4FD9CEADCA32}" srcOrd="0" destOrd="0" presId="urn:microsoft.com/office/officeart/2009/3/layout/BlockDescendingList"/>
    <dgm:cxn modelId="{9860EBC1-BAC1-4051-B4D2-030C9AA0716F}" type="presOf" srcId="{E07407CB-1795-47FF-9A3C-2F31116BD01F}" destId="{68193C31-698B-4BB7-8FC7-C5843CC150D8}" srcOrd="1" destOrd="0" presId="urn:microsoft.com/office/officeart/2009/3/layout/BlockDescendingList"/>
    <dgm:cxn modelId="{A22C5B1A-2325-4090-B287-6E848DD10454}" type="presOf" srcId="{2FEE586A-FA51-4694-B495-ADE15F671E0D}" destId="{C743E412-C2D4-40E5-9E7C-818B8C561C2D}" srcOrd="1" destOrd="0" presId="urn:microsoft.com/office/officeart/2009/3/layout/BlockDescendingList"/>
    <dgm:cxn modelId="{88B99F7F-5BE9-4EEC-AEE7-05FFFB2266A7}" srcId="{86EE2CCE-532A-424E-B2C7-B92D60F55A42}" destId="{17C19FAD-A470-43D0-92E4-0B78B8E041B4}" srcOrd="1" destOrd="0" parTransId="{3037FC4A-BE47-409C-86C9-22386FBE500A}" sibTransId="{FF3F3D02-99EC-4CD2-86F8-98943E1F7816}"/>
    <dgm:cxn modelId="{F4A708A3-0E81-40B8-8F53-CA98F3D4804F}" type="presOf" srcId="{17C19FAD-A470-43D0-92E4-0B78B8E041B4}" destId="{EBAF9144-01F2-43CB-A667-45A2753881CC}" srcOrd="1" destOrd="0" presId="urn:microsoft.com/office/officeart/2009/3/layout/BlockDescendingList"/>
    <dgm:cxn modelId="{F74A2EA2-8616-4CC4-9DB0-1A3F2FF2F9D9}" type="presOf" srcId="{17C19FAD-A470-43D0-92E4-0B78B8E041B4}" destId="{2E43E6D2-2E79-4B49-B8E8-BF0B65E4578F}" srcOrd="0" destOrd="0" presId="urn:microsoft.com/office/officeart/2009/3/layout/BlockDescendingList"/>
    <dgm:cxn modelId="{62CA4D1E-E11B-4ACF-BBBE-93B931D11BE2}" srcId="{86EE2CCE-532A-424E-B2C7-B92D60F55A42}" destId="{E07407CB-1795-47FF-9A3C-2F31116BD01F}" srcOrd="0" destOrd="0" parTransId="{AA899CCB-7C53-4F42-A698-89009513C6A5}" sibTransId="{368D33B9-512E-4232-9FD8-CFC5854A4F01}"/>
    <dgm:cxn modelId="{6DF2EE4D-17BB-4847-8ACA-745D65ADFAEA}" type="presOf" srcId="{2FEE586A-FA51-4694-B495-ADE15F671E0D}" destId="{E2724C6D-D41C-4EF5-B093-9651D04FBF72}" srcOrd="0" destOrd="0" presId="urn:microsoft.com/office/officeart/2009/3/layout/BlockDescendingList"/>
    <dgm:cxn modelId="{FB5605D3-CD4A-4409-88E7-0940DAB83211}" type="presOf" srcId="{E07407CB-1795-47FF-9A3C-2F31116BD01F}" destId="{4091588B-5D65-4628-8587-3BD7E830B656}" srcOrd="0" destOrd="0" presId="urn:microsoft.com/office/officeart/2009/3/layout/BlockDescendingList"/>
    <dgm:cxn modelId="{A423FA01-D843-4C71-A6C0-62491DFEEB25}" type="presParOf" srcId="{B6C6F366-9D3C-473B-8FFF-4FD9CEADCA32}" destId="{4091588B-5D65-4628-8587-3BD7E830B656}" srcOrd="0" destOrd="0" presId="urn:microsoft.com/office/officeart/2009/3/layout/BlockDescendingList"/>
    <dgm:cxn modelId="{C12EFF14-03CC-4F5C-A17D-4BD5CDAC122C}" type="presParOf" srcId="{B6C6F366-9D3C-473B-8FFF-4FD9CEADCA32}" destId="{8AC6EFDB-0134-45F5-8BF7-090F2FBC7786}" srcOrd="1" destOrd="0" presId="urn:microsoft.com/office/officeart/2009/3/layout/BlockDescendingList"/>
    <dgm:cxn modelId="{9ED5E276-1421-400A-B602-0F267F1E0F85}" type="presParOf" srcId="{B6C6F366-9D3C-473B-8FFF-4FD9CEADCA32}" destId="{DD89342F-6E3E-4683-AAB2-ABAF08A2D25E}" srcOrd="2" destOrd="0" presId="urn:microsoft.com/office/officeart/2009/3/layout/BlockDescendingList"/>
    <dgm:cxn modelId="{C25FBADE-3BF5-4302-AFE4-CBDC6AE498B0}" type="presParOf" srcId="{DD89342F-6E3E-4683-AAB2-ABAF08A2D25E}" destId="{68193C31-698B-4BB7-8FC7-C5843CC150D8}" srcOrd="0" destOrd="0" presId="urn:microsoft.com/office/officeart/2009/3/layout/BlockDescendingList"/>
    <dgm:cxn modelId="{1C9C43BA-6C1B-4F99-AFDF-7271D4F82B85}" type="presParOf" srcId="{B6C6F366-9D3C-473B-8FFF-4FD9CEADCA32}" destId="{2E43E6D2-2E79-4B49-B8E8-BF0B65E4578F}" srcOrd="3" destOrd="0" presId="urn:microsoft.com/office/officeart/2009/3/layout/BlockDescendingList"/>
    <dgm:cxn modelId="{74CB21AD-31E4-4588-A62E-3EEC8922BB4D}" type="presParOf" srcId="{B6C6F366-9D3C-473B-8FFF-4FD9CEADCA32}" destId="{DB85AEAD-60AC-475F-A5EC-25E825F15D1D}" srcOrd="4" destOrd="0" presId="urn:microsoft.com/office/officeart/2009/3/layout/BlockDescendingList"/>
    <dgm:cxn modelId="{8ED7BA97-A394-459C-A220-7B8B1F551D05}" type="presParOf" srcId="{B6C6F366-9D3C-473B-8FFF-4FD9CEADCA32}" destId="{3A39DBF1-ADAB-4692-B8F4-2E04B5E1B05A}" srcOrd="5" destOrd="0" presId="urn:microsoft.com/office/officeart/2009/3/layout/BlockDescendingList"/>
    <dgm:cxn modelId="{9D57A06F-B8C3-4EAD-83FA-F08BF319BCEB}" type="presParOf" srcId="{3A39DBF1-ADAB-4692-B8F4-2E04B5E1B05A}" destId="{EBAF9144-01F2-43CB-A667-45A2753881CC}" srcOrd="0" destOrd="0" presId="urn:microsoft.com/office/officeart/2009/3/layout/BlockDescendingList"/>
    <dgm:cxn modelId="{451D494F-D9B3-4B4E-A897-F07DED5BA60D}" type="presParOf" srcId="{B6C6F366-9D3C-473B-8FFF-4FD9CEADCA32}" destId="{E2724C6D-D41C-4EF5-B093-9651D04FBF72}" srcOrd="6" destOrd="0" presId="urn:microsoft.com/office/officeart/2009/3/layout/BlockDescendingList"/>
    <dgm:cxn modelId="{A7AE6B9B-2459-4757-A25D-E721F0E0010C}" type="presParOf" srcId="{B6C6F366-9D3C-473B-8FFF-4FD9CEADCA32}" destId="{48DEF6F8-C736-49D6-8697-C7711FF36544}" srcOrd="7" destOrd="0" presId="urn:microsoft.com/office/officeart/2009/3/layout/BlockDescendingList"/>
    <dgm:cxn modelId="{36E6450F-9394-4AC2-86C1-17A8CB6E0B13}" type="presParOf" srcId="{B6C6F366-9D3C-473B-8FFF-4FD9CEADCA32}" destId="{BEEDE5EB-30B0-49D5-9554-C8731C90DE7D}" srcOrd="8" destOrd="0" presId="urn:microsoft.com/office/officeart/2009/3/layout/BlockDescendingList"/>
    <dgm:cxn modelId="{6908A65C-8A0B-43E7-B092-955F2303BE69}" type="presParOf" srcId="{BEEDE5EB-30B0-49D5-9554-C8731C90DE7D}" destId="{C743E412-C2D4-40E5-9E7C-818B8C561C2D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AB10-782F-4865-A0E5-D98777EA2983}">
      <dsp:nvSpPr>
        <dsp:cNvPr id="0" name=""/>
        <dsp:cNvSpPr/>
      </dsp:nvSpPr>
      <dsp:spPr>
        <a:xfrm>
          <a:off x="2840813" y="1274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Installation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Einrichtung</a:t>
          </a:r>
          <a:endParaRPr lang="de-CH" sz="2400" kern="1200" dirty="0"/>
        </a:p>
      </dsp:txBody>
      <dsp:txXfrm>
        <a:off x="2840813" y="127692"/>
        <a:ext cx="3881964" cy="758510"/>
      </dsp:txXfrm>
    </dsp:sp>
    <dsp:sp modelId="{CB3EBEB5-2980-43C3-93EB-5A645B361C38}">
      <dsp:nvSpPr>
        <dsp:cNvPr id="0" name=""/>
        <dsp:cNvSpPr/>
      </dsp:nvSpPr>
      <dsp:spPr>
        <a:xfrm>
          <a:off x="0" y="1274"/>
          <a:ext cx="2840813" cy="1011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R1</a:t>
          </a:r>
          <a:endParaRPr lang="de-CH" sz="5100" kern="1200" dirty="0"/>
        </a:p>
      </dsp:txBody>
      <dsp:txXfrm>
        <a:off x="49370" y="50644"/>
        <a:ext cx="2742073" cy="912606"/>
      </dsp:txXfrm>
    </dsp:sp>
    <dsp:sp modelId="{65F11095-AB43-4D3C-8165-B76969900C3F}">
      <dsp:nvSpPr>
        <dsp:cNvPr id="0" name=""/>
        <dsp:cNvSpPr/>
      </dsp:nvSpPr>
      <dsp:spPr>
        <a:xfrm>
          <a:off x="2840813" y="1113755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Fixes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Customizing</a:t>
          </a:r>
          <a:endParaRPr lang="de-CH" sz="2400" kern="1200" dirty="0"/>
        </a:p>
      </dsp:txBody>
      <dsp:txXfrm>
        <a:off x="2840813" y="1240173"/>
        <a:ext cx="3881964" cy="758510"/>
      </dsp:txXfrm>
    </dsp:sp>
    <dsp:sp modelId="{2DCF1613-E999-41BE-80BF-98AEFC860152}">
      <dsp:nvSpPr>
        <dsp:cNvPr id="0" name=""/>
        <dsp:cNvSpPr/>
      </dsp:nvSpPr>
      <dsp:spPr>
        <a:xfrm>
          <a:off x="0" y="1113755"/>
          <a:ext cx="2840813" cy="10113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R2</a:t>
          </a:r>
          <a:endParaRPr lang="de-CH" sz="5100" kern="1200" dirty="0"/>
        </a:p>
      </dsp:txBody>
      <dsp:txXfrm>
        <a:off x="49370" y="1163125"/>
        <a:ext cx="2742073" cy="912606"/>
      </dsp:txXfrm>
    </dsp:sp>
    <dsp:sp modelId="{32A8A5DB-1CEE-4A7D-BE21-F6D435225141}">
      <dsp:nvSpPr>
        <dsp:cNvPr id="0" name=""/>
        <dsp:cNvSpPr/>
      </dsp:nvSpPr>
      <dsp:spPr>
        <a:xfrm>
          <a:off x="2840813" y="2226236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Fixes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Customizing</a:t>
          </a:r>
          <a:endParaRPr lang="de-CH" sz="2400" kern="1200" dirty="0"/>
        </a:p>
      </dsp:txBody>
      <dsp:txXfrm>
        <a:off x="2840813" y="2352654"/>
        <a:ext cx="3881964" cy="758510"/>
      </dsp:txXfrm>
    </dsp:sp>
    <dsp:sp modelId="{DB571A81-A4BB-4496-AFCD-246093F7B9E8}">
      <dsp:nvSpPr>
        <dsp:cNvPr id="0" name=""/>
        <dsp:cNvSpPr/>
      </dsp:nvSpPr>
      <dsp:spPr>
        <a:xfrm>
          <a:off x="0" y="2226236"/>
          <a:ext cx="2840813" cy="10113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R3</a:t>
          </a:r>
          <a:endParaRPr lang="de-CH" sz="5100" kern="1200" dirty="0"/>
        </a:p>
      </dsp:txBody>
      <dsp:txXfrm>
        <a:off x="49370" y="2275606"/>
        <a:ext cx="2742073" cy="912606"/>
      </dsp:txXfrm>
    </dsp:sp>
    <dsp:sp modelId="{F55ACC3B-0818-4CA5-B82A-55BF1FC00482}">
      <dsp:nvSpPr>
        <dsp:cNvPr id="0" name=""/>
        <dsp:cNvSpPr/>
      </dsp:nvSpPr>
      <dsp:spPr>
        <a:xfrm>
          <a:off x="2840813" y="3338717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Fixes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...</a:t>
          </a:r>
          <a:endParaRPr lang="de-CH" sz="2400" kern="1200" dirty="0"/>
        </a:p>
      </dsp:txBody>
      <dsp:txXfrm>
        <a:off x="2840813" y="3465135"/>
        <a:ext cx="3881964" cy="758510"/>
      </dsp:txXfrm>
    </dsp:sp>
    <dsp:sp modelId="{8693FF85-DCA3-42C1-92E0-82C9DA529A93}">
      <dsp:nvSpPr>
        <dsp:cNvPr id="0" name=""/>
        <dsp:cNvSpPr/>
      </dsp:nvSpPr>
      <dsp:spPr>
        <a:xfrm>
          <a:off x="0" y="3338717"/>
          <a:ext cx="2840813" cy="10113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Rx</a:t>
          </a:r>
          <a:endParaRPr lang="de-CH" sz="5100" kern="1200" dirty="0"/>
        </a:p>
      </dsp:txBody>
      <dsp:txXfrm>
        <a:off x="49370" y="3388087"/>
        <a:ext cx="2742073" cy="91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30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3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17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0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2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905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5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23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1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81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259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0B3F-E8A9-40D1-8C96-ACD5C8333B3A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7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12"/>
          <a:stretch/>
        </p:blipFill>
        <p:spPr>
          <a:xfrm>
            <a:off x="-1478280" y="-30480"/>
            <a:ext cx="14006768" cy="6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Release Plan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610970"/>
              </p:ext>
            </p:extLst>
          </p:nvPr>
        </p:nvGraphicFramePr>
        <p:xfrm>
          <a:off x="838200" y="1825625"/>
          <a:ext cx="71020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R1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WL Stand per Mitte Dezember</a:t>
            </a:r>
          </a:p>
          <a:p>
            <a:pPr lvl="1"/>
            <a:r>
              <a:rPr lang="de-CH" dirty="0" smtClean="0"/>
              <a:t>Basic Features anhand mündlicher Spezifikation mit Luca</a:t>
            </a:r>
          </a:p>
          <a:p>
            <a:r>
              <a:rPr lang="de-CH" dirty="0" smtClean="0"/>
              <a:t>Server </a:t>
            </a:r>
            <a:r>
              <a:rPr lang="de-CH" dirty="0" smtClean="0"/>
              <a:t>Setup &amp; Requirments</a:t>
            </a:r>
            <a:endParaRPr lang="de-CH" dirty="0" smtClean="0"/>
          </a:p>
          <a:p>
            <a:pPr lvl="1"/>
            <a:r>
              <a:rPr lang="de-CH" dirty="0" smtClean="0"/>
              <a:t>SQL Server Express</a:t>
            </a:r>
          </a:p>
          <a:p>
            <a:pPr lvl="2"/>
            <a:r>
              <a:rPr lang="de-CH" dirty="0" smtClean="0"/>
              <a:t>Firewall Port Freigabe &amp; SQL Server Port Setup (1433)</a:t>
            </a:r>
          </a:p>
          <a:p>
            <a:pPr lvl="1"/>
            <a:r>
              <a:rPr lang="de-CH" dirty="0" smtClean="0"/>
              <a:t>IIS Express</a:t>
            </a:r>
          </a:p>
          <a:p>
            <a:pPr lvl="1"/>
            <a:r>
              <a:rPr lang="de-CH" dirty="0" smtClean="0"/>
              <a:t>DNS</a:t>
            </a:r>
          </a:p>
          <a:p>
            <a:r>
              <a:rPr lang="de-CH" dirty="0" smtClean="0"/>
              <a:t>Database Setup</a:t>
            </a:r>
          </a:p>
          <a:p>
            <a:pPr lvl="1"/>
            <a:r>
              <a:rPr lang="de-CH" dirty="0" smtClean="0"/>
              <a:t>Load Sample Data Sets</a:t>
            </a:r>
          </a:p>
          <a:p>
            <a:r>
              <a:rPr lang="de-CH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78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Pricing &amp; Licencing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8185" cy="2375985"/>
          </a:xfrm>
        </p:spPr>
        <p:txBody>
          <a:bodyPr/>
          <a:lstStyle/>
          <a:p>
            <a:r>
              <a:rPr lang="de-CH" dirty="0" smtClean="0"/>
              <a:t>Pro Firmenstandort eine Lizenz</a:t>
            </a:r>
          </a:p>
          <a:p>
            <a:r>
              <a:rPr lang="de-CH" dirty="0" smtClean="0"/>
              <a:t>Unbegrenzt User Anzahl</a:t>
            </a:r>
          </a:p>
          <a:p>
            <a:r>
              <a:rPr lang="de-CH" dirty="0" smtClean="0"/>
              <a:t>Unbegrenz Datensätze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188390"/>
              </p:ext>
            </p:extLst>
          </p:nvPr>
        </p:nvGraphicFramePr>
        <p:xfrm>
          <a:off x="6745147" y="1906647"/>
          <a:ext cx="51459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772101"/>
            <a:ext cx="6118185" cy="237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R1: Pauschale</a:t>
            </a:r>
          </a:p>
          <a:p>
            <a:r>
              <a:rPr lang="de-CH" dirty="0" smtClean="0"/>
              <a:t>Rx: Kundenanforderungen, Erweiterungen, Fixes werden nach Aufwand berechnet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4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Release Plan</vt:lpstr>
      <vt:lpstr>R1</vt:lpstr>
      <vt:lpstr>Pricing &amp; Licencing</vt:lpstr>
    </vt:vector>
  </TitlesOfParts>
  <Company>ChainIQ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Barmettler</dc:creator>
  <cp:lastModifiedBy>Mike Barmettler</cp:lastModifiedBy>
  <cp:revision>21</cp:revision>
  <dcterms:created xsi:type="dcterms:W3CDTF">2016-12-07T15:39:41Z</dcterms:created>
  <dcterms:modified xsi:type="dcterms:W3CDTF">2016-12-12T08:35:06Z</dcterms:modified>
</cp:coreProperties>
</file>