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54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BFB-AFEF-4FC7-B75E-E8E3F2A032DB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3E4C-EB4D-4E7C-BF5F-D3574469A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886" y="-1045029"/>
            <a:ext cx="16002000" cy="96202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381125"/>
            <a:ext cx="16002000" cy="96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65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M</cp:lastModifiedBy>
  <cp:revision>1</cp:revision>
  <dcterms:created xsi:type="dcterms:W3CDTF">2016-11-28T21:29:42Z</dcterms:created>
  <dcterms:modified xsi:type="dcterms:W3CDTF">2016-11-28T21:33:10Z</dcterms:modified>
</cp:coreProperties>
</file>