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A_993BFEE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0" r:id="rId5"/>
    <p:sldId id="291" r:id="rId6"/>
    <p:sldId id="289" r:id="rId7"/>
    <p:sldId id="284" r:id="rId8"/>
    <p:sldId id="283" r:id="rId9"/>
    <p:sldId id="285" r:id="rId10"/>
    <p:sldId id="282" r:id="rId11"/>
    <p:sldId id="280" r:id="rId12"/>
    <p:sldId id="281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217751-048F-9504-C45E-85DA99673E4A}" name="Elizabeth Mahmood Kleban (CELA)" initials="E(" userId="S::ekleban@microsoft.com::0fc5bc76-563f-44de-90b6-6571d5d38cc7" providerId="AD"/>
  <p188:author id="{8154C68D-1F33-FCB1-746F-EA4990E9F3AC}" name="Frehiwot Getnet (CELA)" initials="F(" userId="S::frehiwg@microsoft.com::dc03cfb2-4e7e-47ce-8cfc-e4a9d0ec94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A84F8-49B5-1440-294F-E34186BE4E2D}" v="46" dt="2024-10-09T18:31:26.267"/>
    <p1510:client id="{5BEB34CD-5DB1-FC43-4007-9E97F0B789EE}" v="143" dt="2024-10-09T17:04:40.671"/>
    <p1510:client id="{CDC37842-AAEF-1FED-061F-80EBDF1EFB6C}" v="17" dt="2024-10-10T17:57:01.479"/>
    <p1510:client id="{F7DED78E-12CE-A19E-9AEE-A3F1227EFF93}" v="6" dt="2024-10-09T18:06:44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arnett" userId="S::mbarnett_smartcloudinc.com#ext#@microsoft.onmicrosoft.com::d2ec7ec6-4a72-4250-b84a-74d27969a9e4" providerId="AD" clId="Web-{12450B15-0E18-DEB5-36CD-641098D041AD}"/>
    <pc:docChg chg="modSld">
      <pc:chgData name="Michael Barnett" userId="S::mbarnett_smartcloudinc.com#ext#@microsoft.onmicrosoft.com::d2ec7ec6-4a72-4250-b84a-74d27969a9e4" providerId="AD" clId="Web-{12450B15-0E18-DEB5-36CD-641098D041AD}" dt="2024-10-08T10:42:19.066" v="141" actId="20577"/>
      <pc:docMkLst>
        <pc:docMk/>
      </pc:docMkLst>
      <pc:sldChg chg="modSp">
        <pc:chgData name="Michael Barnett" userId="S::mbarnett_smartcloudinc.com#ext#@microsoft.onmicrosoft.com::d2ec7ec6-4a72-4250-b84a-74d27969a9e4" providerId="AD" clId="Web-{12450B15-0E18-DEB5-36CD-641098D041AD}" dt="2024-10-08T10:42:19.066" v="141" actId="20577"/>
        <pc:sldMkLst>
          <pc:docMk/>
          <pc:sldMk cId="2539476306" sldId="290"/>
        </pc:sldMkLst>
        <pc:spChg chg="mod">
          <ac:chgData name="Michael Barnett" userId="S::mbarnett_smartcloudinc.com#ext#@microsoft.onmicrosoft.com::d2ec7ec6-4a72-4250-b84a-74d27969a9e4" providerId="AD" clId="Web-{12450B15-0E18-DEB5-36CD-641098D041AD}" dt="2024-10-08T10:42:19.066" v="141" actId="20577"/>
          <ac:spMkLst>
            <pc:docMk/>
            <pc:sldMk cId="2539476306" sldId="290"/>
            <ac:spMk id="4" creationId="{C55C5B5B-1FCE-BC42-96E0-676C1A9EB3EE}"/>
          </ac:spMkLst>
        </pc:spChg>
        <pc:spChg chg="mod">
          <ac:chgData name="Michael Barnett" userId="S::mbarnett_smartcloudinc.com#ext#@microsoft.onmicrosoft.com::d2ec7ec6-4a72-4250-b84a-74d27969a9e4" providerId="AD" clId="Web-{12450B15-0E18-DEB5-36CD-641098D041AD}" dt="2024-10-08T10:41:06.798" v="116"/>
          <ac:spMkLst>
            <pc:docMk/>
            <pc:sldMk cId="2539476306" sldId="290"/>
            <ac:spMk id="13" creationId="{FAA95F46-1A60-02DA-5BC5-C5B6D4BF2355}"/>
          </ac:spMkLst>
        </pc:spChg>
        <pc:spChg chg="mod">
          <ac:chgData name="Michael Barnett" userId="S::mbarnett_smartcloudinc.com#ext#@microsoft.onmicrosoft.com::d2ec7ec6-4a72-4250-b84a-74d27969a9e4" providerId="AD" clId="Web-{12450B15-0E18-DEB5-36CD-641098D041AD}" dt="2024-10-08T10:36:12.849" v="29" actId="20577"/>
          <ac:spMkLst>
            <pc:docMk/>
            <pc:sldMk cId="2539476306" sldId="290"/>
            <ac:spMk id="18" creationId="{0F25F76E-CC5A-99FC-EC09-1BA85CC0F2E1}"/>
          </ac:spMkLst>
        </pc:spChg>
      </pc:sldChg>
    </pc:docChg>
  </pc:docChgLst>
  <pc:docChgLst>
    <pc:chgData name="Michael Barnett" userId="S::mbarnett_smartcloudinc.com#ext#@microsoft.onmicrosoft.com::d2ec7ec6-4a72-4250-b84a-74d27969a9e4" providerId="AD" clId="Web-{2A6A84F8-49B5-1440-294F-E34186BE4E2D}"/>
    <pc:docChg chg="modSld">
      <pc:chgData name="Michael Barnett" userId="S::mbarnett_smartcloudinc.com#ext#@microsoft.onmicrosoft.com::d2ec7ec6-4a72-4250-b84a-74d27969a9e4" providerId="AD" clId="Web-{2A6A84F8-49B5-1440-294F-E34186BE4E2D}" dt="2024-10-09T18:31:26.267" v="44" actId="20577"/>
      <pc:docMkLst>
        <pc:docMk/>
      </pc:docMkLst>
      <pc:sldChg chg="modSp">
        <pc:chgData name="Michael Barnett" userId="S::mbarnett_smartcloudinc.com#ext#@microsoft.onmicrosoft.com::d2ec7ec6-4a72-4250-b84a-74d27969a9e4" providerId="AD" clId="Web-{2A6A84F8-49B5-1440-294F-E34186BE4E2D}" dt="2024-10-09T18:31:26.267" v="44" actId="20577"/>
        <pc:sldMkLst>
          <pc:docMk/>
          <pc:sldMk cId="2539476306" sldId="290"/>
        </pc:sldMkLst>
        <pc:spChg chg="mod">
          <ac:chgData name="Michael Barnett" userId="S::mbarnett_smartcloudinc.com#ext#@microsoft.onmicrosoft.com::d2ec7ec6-4a72-4250-b84a-74d27969a9e4" providerId="AD" clId="Web-{2A6A84F8-49B5-1440-294F-E34186BE4E2D}" dt="2024-10-09T18:29:34.392" v="0" actId="20577"/>
          <ac:spMkLst>
            <pc:docMk/>
            <pc:sldMk cId="2539476306" sldId="290"/>
            <ac:spMk id="5" creationId="{F9947E54-75AA-ECD4-F2E2-D50EAAAA9EF5}"/>
          </ac:spMkLst>
        </pc:spChg>
        <pc:spChg chg="mod">
          <ac:chgData name="Michael Barnett" userId="S::mbarnett_smartcloudinc.com#ext#@microsoft.onmicrosoft.com::d2ec7ec6-4a72-4250-b84a-74d27969a9e4" providerId="AD" clId="Web-{2A6A84F8-49B5-1440-294F-E34186BE4E2D}" dt="2024-10-09T18:31:26.267" v="44" actId="20577"/>
          <ac:spMkLst>
            <pc:docMk/>
            <pc:sldMk cId="2539476306" sldId="290"/>
            <ac:spMk id="18" creationId="{0F25F76E-CC5A-99FC-EC09-1BA85CC0F2E1}"/>
          </ac:spMkLst>
        </pc:spChg>
      </pc:sldChg>
    </pc:docChg>
  </pc:docChgLst>
  <pc:docChgLst>
    <pc:chgData name="Michael Barnett" userId="S::mbarnett_smartcloudinc.com#ext#@microsoft.onmicrosoft.com::d2ec7ec6-4a72-4250-b84a-74d27969a9e4" providerId="AD" clId="Web-{5BEB34CD-5DB1-FC43-4007-9E97F0B789EE}"/>
    <pc:docChg chg="addSld modSld">
      <pc:chgData name="Michael Barnett" userId="S::mbarnett_smartcloudinc.com#ext#@microsoft.onmicrosoft.com::d2ec7ec6-4a72-4250-b84a-74d27969a9e4" providerId="AD" clId="Web-{5BEB34CD-5DB1-FC43-4007-9E97F0B789EE}" dt="2024-10-09T17:04:40.280" v="105" actId="14100"/>
      <pc:docMkLst>
        <pc:docMk/>
      </pc:docMkLst>
      <pc:sldChg chg="modSp">
        <pc:chgData name="Michael Barnett" userId="S::mbarnett_smartcloudinc.com#ext#@microsoft.onmicrosoft.com::d2ec7ec6-4a72-4250-b84a-74d27969a9e4" providerId="AD" clId="Web-{5BEB34CD-5DB1-FC43-4007-9E97F0B789EE}" dt="2024-10-09T17:00:55.758" v="59" actId="14100"/>
        <pc:sldMkLst>
          <pc:docMk/>
          <pc:sldMk cId="2539476306" sldId="290"/>
        </pc:sldMkLst>
        <pc:spChg chg="mod">
          <ac:chgData name="Michael Barnett" userId="S::mbarnett_smartcloudinc.com#ext#@microsoft.onmicrosoft.com::d2ec7ec6-4a72-4250-b84a-74d27969a9e4" providerId="AD" clId="Web-{5BEB34CD-5DB1-FC43-4007-9E97F0B789EE}" dt="2024-10-09T17:00:36.507" v="54" actId="20577"/>
          <ac:spMkLst>
            <pc:docMk/>
            <pc:sldMk cId="2539476306" sldId="290"/>
            <ac:spMk id="4" creationId="{C55C5B5B-1FCE-BC42-96E0-676C1A9EB3EE}"/>
          </ac:spMkLst>
        </pc:spChg>
        <pc:spChg chg="mod">
          <ac:chgData name="Michael Barnett" userId="S::mbarnett_smartcloudinc.com#ext#@microsoft.onmicrosoft.com::d2ec7ec6-4a72-4250-b84a-74d27969a9e4" providerId="AD" clId="Web-{5BEB34CD-5DB1-FC43-4007-9E97F0B789EE}" dt="2024-10-09T16:59:29.114" v="20" actId="20577"/>
          <ac:spMkLst>
            <pc:docMk/>
            <pc:sldMk cId="2539476306" sldId="290"/>
            <ac:spMk id="5" creationId="{F9947E54-75AA-ECD4-F2E2-D50EAAAA9EF5}"/>
          </ac:spMkLst>
        </pc:spChg>
        <pc:spChg chg="mod">
          <ac:chgData name="Michael Barnett" userId="S::mbarnett_smartcloudinc.com#ext#@microsoft.onmicrosoft.com::d2ec7ec6-4a72-4250-b84a-74d27969a9e4" providerId="AD" clId="Web-{5BEB34CD-5DB1-FC43-4007-9E97F0B789EE}" dt="2024-10-09T17:00:55.758" v="59" actId="14100"/>
          <ac:spMkLst>
            <pc:docMk/>
            <pc:sldMk cId="2539476306" sldId="290"/>
            <ac:spMk id="18" creationId="{0F25F76E-CC5A-99FC-EC09-1BA85CC0F2E1}"/>
          </ac:spMkLst>
        </pc:spChg>
      </pc:sldChg>
      <pc:sldChg chg="addSp delSp modSp add replId">
        <pc:chgData name="Michael Barnett" userId="S::mbarnett_smartcloudinc.com#ext#@microsoft.onmicrosoft.com::d2ec7ec6-4a72-4250-b84a-74d27969a9e4" providerId="AD" clId="Web-{5BEB34CD-5DB1-FC43-4007-9E97F0B789EE}" dt="2024-10-09T17:04:40.280" v="105" actId="14100"/>
        <pc:sldMkLst>
          <pc:docMk/>
          <pc:sldMk cId="2768570589" sldId="291"/>
        </pc:sldMkLst>
        <pc:spChg chg="del">
          <ac:chgData name="Michael Barnett" userId="S::mbarnett_smartcloudinc.com#ext#@microsoft.onmicrosoft.com::d2ec7ec6-4a72-4250-b84a-74d27969a9e4" providerId="AD" clId="Web-{5BEB34CD-5DB1-FC43-4007-9E97F0B789EE}" dt="2024-10-09T17:01:49.588" v="67"/>
          <ac:spMkLst>
            <pc:docMk/>
            <pc:sldMk cId="2768570589" sldId="291"/>
            <ac:spMk id="4" creationId="{C55C5B5B-1FCE-BC42-96E0-676C1A9EB3EE}"/>
          </ac:spMkLst>
        </pc:spChg>
        <pc:spChg chg="mod">
          <ac:chgData name="Michael Barnett" userId="S::mbarnett_smartcloudinc.com#ext#@microsoft.onmicrosoft.com::d2ec7ec6-4a72-4250-b84a-74d27969a9e4" providerId="AD" clId="Web-{5BEB34CD-5DB1-FC43-4007-9E97F0B789EE}" dt="2024-10-09T17:04:40.280" v="105" actId="14100"/>
          <ac:spMkLst>
            <pc:docMk/>
            <pc:sldMk cId="2768570589" sldId="291"/>
            <ac:spMk id="5" creationId="{F9947E54-75AA-ECD4-F2E2-D50EAAAA9EF5}"/>
          </ac:spMkLst>
        </pc:spChg>
        <pc:grpChg chg="del">
          <ac:chgData name="Michael Barnett" userId="S::mbarnett_smartcloudinc.com#ext#@microsoft.onmicrosoft.com::d2ec7ec6-4a72-4250-b84a-74d27969a9e4" providerId="AD" clId="Web-{5BEB34CD-5DB1-FC43-4007-9E97F0B789EE}" dt="2024-10-09T17:01:54.369" v="68"/>
          <ac:grpSpMkLst>
            <pc:docMk/>
            <pc:sldMk cId="2768570589" sldId="291"/>
            <ac:grpSpMk id="16" creationId="{79A06A40-E39A-20E6-AD0D-09F64165050B}"/>
          </ac:grpSpMkLst>
        </pc:grpChg>
        <pc:picChg chg="add mod">
          <ac:chgData name="Michael Barnett" userId="S::mbarnett_smartcloudinc.com#ext#@microsoft.onmicrosoft.com::d2ec7ec6-4a72-4250-b84a-74d27969a9e4" providerId="AD" clId="Web-{5BEB34CD-5DB1-FC43-4007-9E97F0B789EE}" dt="2024-10-09T17:03:58.685" v="71" actId="1076"/>
          <ac:picMkLst>
            <pc:docMk/>
            <pc:sldMk cId="2768570589" sldId="291"/>
            <ac:picMk id="3" creationId="{FAF6A2EF-29C6-1B49-0E53-9D7952C8475F}"/>
          </ac:picMkLst>
        </pc:picChg>
        <pc:picChg chg="add del">
          <ac:chgData name="Michael Barnett" userId="S::mbarnett_smartcloudinc.com#ext#@microsoft.onmicrosoft.com::d2ec7ec6-4a72-4250-b84a-74d27969a9e4" providerId="AD" clId="Web-{5BEB34CD-5DB1-FC43-4007-9E97F0B789EE}" dt="2024-10-09T17:01:45.541" v="66"/>
          <ac:picMkLst>
            <pc:docMk/>
            <pc:sldMk cId="2768570589" sldId="291"/>
            <ac:picMk id="10" creationId="{E659C8DB-8567-8B0C-6B58-12C5EAD2B274}"/>
          </ac:picMkLst>
        </pc:picChg>
      </pc:sldChg>
    </pc:docChg>
  </pc:docChgLst>
  <pc:docChgLst>
    <pc:chgData name="Michael Barnett" userId="S::mbarnett_smartcloudinc.com#ext#@microsoft.onmicrosoft.com::d2ec7ec6-4a72-4250-b84a-74d27969a9e4" providerId="AD" clId="Web-{A89787EF-3784-64BD-A42F-21B0A07663F0}"/>
    <pc:docChg chg="modSld">
      <pc:chgData name="Michael Barnett" userId="S::mbarnett_smartcloudinc.com#ext#@microsoft.onmicrosoft.com::d2ec7ec6-4a72-4250-b84a-74d27969a9e4" providerId="AD" clId="Web-{A89787EF-3784-64BD-A42F-21B0A07663F0}" dt="2024-10-07T15:47:09.855" v="87" actId="1076"/>
      <pc:docMkLst>
        <pc:docMk/>
      </pc:docMkLst>
      <pc:sldChg chg="modSp">
        <pc:chgData name="Michael Barnett" userId="S::mbarnett_smartcloudinc.com#ext#@microsoft.onmicrosoft.com::d2ec7ec6-4a72-4250-b84a-74d27969a9e4" providerId="AD" clId="Web-{A89787EF-3784-64BD-A42F-21B0A07663F0}" dt="2024-10-07T15:45:28.586" v="40" actId="20577"/>
        <pc:sldMkLst>
          <pc:docMk/>
          <pc:sldMk cId="3508050378" sldId="280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5:28.586" v="40" actId="20577"/>
          <ac:spMkLst>
            <pc:docMk/>
            <pc:sldMk cId="3508050378" sldId="280"/>
            <ac:spMk id="2" creationId="{89385CB2-CFC2-60A8-7608-64167D6142EE}"/>
          </ac:spMkLst>
        </pc:spChg>
      </pc:sldChg>
      <pc:sldChg chg="modSp">
        <pc:chgData name="Michael Barnett" userId="S::mbarnett_smartcloudinc.com#ext#@microsoft.onmicrosoft.com::d2ec7ec6-4a72-4250-b84a-74d27969a9e4" providerId="AD" clId="Web-{A89787EF-3784-64BD-A42F-21B0A07663F0}" dt="2024-10-07T15:45:37.868" v="42" actId="20577"/>
        <pc:sldMkLst>
          <pc:docMk/>
          <pc:sldMk cId="2244487396" sldId="281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5:37.868" v="42" actId="20577"/>
          <ac:spMkLst>
            <pc:docMk/>
            <pc:sldMk cId="2244487396" sldId="281"/>
            <ac:spMk id="2" creationId="{89385CB2-CFC2-60A8-7608-64167D6142EE}"/>
          </ac:spMkLst>
        </pc:spChg>
      </pc:sldChg>
      <pc:sldChg chg="modSp">
        <pc:chgData name="Michael Barnett" userId="S::mbarnett_smartcloudinc.com#ext#@microsoft.onmicrosoft.com::d2ec7ec6-4a72-4250-b84a-74d27969a9e4" providerId="AD" clId="Web-{A89787EF-3784-64BD-A42F-21B0A07663F0}" dt="2024-10-07T15:45:23.633" v="37" actId="20577"/>
        <pc:sldMkLst>
          <pc:docMk/>
          <pc:sldMk cId="2570845920" sldId="282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5:23.633" v="37" actId="20577"/>
          <ac:spMkLst>
            <pc:docMk/>
            <pc:sldMk cId="2570845920" sldId="282"/>
            <ac:spMk id="2" creationId="{89385CB2-CFC2-60A8-7608-64167D6142EE}"/>
          </ac:spMkLst>
        </pc:spChg>
      </pc:sldChg>
      <pc:sldChg chg="modSp">
        <pc:chgData name="Michael Barnett" userId="S::mbarnett_smartcloudinc.com#ext#@microsoft.onmicrosoft.com::d2ec7ec6-4a72-4250-b84a-74d27969a9e4" providerId="AD" clId="Web-{A89787EF-3784-64BD-A42F-21B0A07663F0}" dt="2024-10-07T15:45:08.414" v="34" actId="20577"/>
        <pc:sldMkLst>
          <pc:docMk/>
          <pc:sldMk cId="3879706428" sldId="283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5:08.414" v="34" actId="20577"/>
          <ac:spMkLst>
            <pc:docMk/>
            <pc:sldMk cId="3879706428" sldId="283"/>
            <ac:spMk id="2" creationId="{89385CB2-CFC2-60A8-7608-64167D6142EE}"/>
          </ac:spMkLst>
        </pc:spChg>
        <pc:graphicFrameChg chg="mod modGraphic">
          <ac:chgData name="Michael Barnett" userId="S::mbarnett_smartcloudinc.com#ext#@microsoft.onmicrosoft.com::d2ec7ec6-4a72-4250-b84a-74d27969a9e4" providerId="AD" clId="Web-{A89787EF-3784-64BD-A42F-21B0A07663F0}" dt="2024-10-07T15:44:59.023" v="30"/>
          <ac:graphicFrameMkLst>
            <pc:docMk/>
            <pc:sldMk cId="3879706428" sldId="283"/>
            <ac:graphicFrameMk id="7" creationId="{1E896FBB-F383-B4E4-17CC-2646E25D0A06}"/>
          </ac:graphicFrameMkLst>
        </pc:graphicFrameChg>
      </pc:sldChg>
      <pc:sldChg chg="modSp">
        <pc:chgData name="Michael Barnett" userId="S::mbarnett_smartcloudinc.com#ext#@microsoft.onmicrosoft.com::d2ec7ec6-4a72-4250-b84a-74d27969a9e4" providerId="AD" clId="Web-{A89787EF-3784-64BD-A42F-21B0A07663F0}" dt="2024-10-07T15:44:45.304" v="20" actId="20577"/>
        <pc:sldMkLst>
          <pc:docMk/>
          <pc:sldMk cId="480716019" sldId="284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4:45.304" v="20" actId="20577"/>
          <ac:spMkLst>
            <pc:docMk/>
            <pc:sldMk cId="480716019" sldId="284"/>
            <ac:spMk id="2" creationId="{89385CB2-CFC2-60A8-7608-64167D6142EE}"/>
          </ac:spMkLst>
        </pc:spChg>
      </pc:sldChg>
      <pc:sldChg chg="modSp">
        <pc:chgData name="Michael Barnett" userId="S::mbarnett_smartcloudinc.com#ext#@microsoft.onmicrosoft.com::d2ec7ec6-4a72-4250-b84a-74d27969a9e4" providerId="AD" clId="Web-{A89787EF-3784-64BD-A42F-21B0A07663F0}" dt="2024-10-07T15:45:18.539" v="36" actId="20577"/>
        <pc:sldMkLst>
          <pc:docMk/>
          <pc:sldMk cId="4035608240" sldId="285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5:18.539" v="36" actId="20577"/>
          <ac:spMkLst>
            <pc:docMk/>
            <pc:sldMk cId="4035608240" sldId="285"/>
            <ac:spMk id="2" creationId="{89385CB2-CFC2-60A8-7608-64167D6142EE}"/>
          </ac:spMkLst>
        </pc:spChg>
      </pc:sldChg>
      <pc:sldChg chg="modSp">
        <pc:chgData name="Michael Barnett" userId="S::mbarnett_smartcloudinc.com#ext#@microsoft.onmicrosoft.com::d2ec7ec6-4a72-4250-b84a-74d27969a9e4" providerId="AD" clId="Web-{A89787EF-3784-64BD-A42F-21B0A07663F0}" dt="2024-10-07T15:44:14.818" v="14" actId="20577"/>
        <pc:sldMkLst>
          <pc:docMk/>
          <pc:sldMk cId="56882939" sldId="289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4:14.818" v="14" actId="20577"/>
          <ac:spMkLst>
            <pc:docMk/>
            <pc:sldMk cId="56882939" sldId="289"/>
            <ac:spMk id="3" creationId="{3B230392-ACBB-86A6-0761-F0C99CB854F9}"/>
          </ac:spMkLst>
        </pc:spChg>
      </pc:sldChg>
      <pc:sldChg chg="modSp">
        <pc:chgData name="Michael Barnett" userId="S::mbarnett_smartcloudinc.com#ext#@microsoft.onmicrosoft.com::d2ec7ec6-4a72-4250-b84a-74d27969a9e4" providerId="AD" clId="Web-{A89787EF-3784-64BD-A42F-21B0A07663F0}" dt="2024-10-07T15:47:09.855" v="87" actId="1076"/>
        <pc:sldMkLst>
          <pc:docMk/>
          <pc:sldMk cId="2539476306" sldId="290"/>
        </pc:sldMkLst>
        <pc:spChg chg="mod">
          <ac:chgData name="Michael Barnett" userId="S::mbarnett_smartcloudinc.com#ext#@microsoft.onmicrosoft.com::d2ec7ec6-4a72-4250-b84a-74d27969a9e4" providerId="AD" clId="Web-{A89787EF-3784-64BD-A42F-21B0A07663F0}" dt="2024-10-07T15:47:09.855" v="87" actId="1076"/>
          <ac:spMkLst>
            <pc:docMk/>
            <pc:sldMk cId="2539476306" sldId="290"/>
            <ac:spMk id="4" creationId="{C55C5B5B-1FCE-BC42-96E0-676C1A9EB3EE}"/>
          </ac:spMkLst>
        </pc:spChg>
        <pc:spChg chg="mod">
          <ac:chgData name="Michael Barnett" userId="S::mbarnett_smartcloudinc.com#ext#@microsoft.onmicrosoft.com::d2ec7ec6-4a72-4250-b84a-74d27969a9e4" providerId="AD" clId="Web-{A89787EF-3784-64BD-A42F-21B0A07663F0}" dt="2024-10-07T15:46:26.369" v="63" actId="20577"/>
          <ac:spMkLst>
            <pc:docMk/>
            <pc:sldMk cId="2539476306" sldId="290"/>
            <ac:spMk id="5" creationId="{F9947E54-75AA-ECD4-F2E2-D50EAAAA9EF5}"/>
          </ac:spMkLst>
        </pc:spChg>
        <pc:spChg chg="mod">
          <ac:chgData name="Michael Barnett" userId="S::mbarnett_smartcloudinc.com#ext#@microsoft.onmicrosoft.com::d2ec7ec6-4a72-4250-b84a-74d27969a9e4" providerId="AD" clId="Web-{A89787EF-3784-64BD-A42F-21B0A07663F0}" dt="2024-10-07T15:46:17.791" v="60" actId="20577"/>
          <ac:spMkLst>
            <pc:docMk/>
            <pc:sldMk cId="2539476306" sldId="290"/>
            <ac:spMk id="18" creationId="{0F25F76E-CC5A-99FC-EC09-1BA85CC0F2E1}"/>
          </ac:spMkLst>
        </pc:spChg>
      </pc:sldChg>
    </pc:docChg>
  </pc:docChgLst>
  <pc:docChgLst>
    <pc:chgData name="Michael Barnett" userId="S::mbarnett_smartcloudinc.com#ext#@microsoft.onmicrosoft.com::d2ec7ec6-4a72-4250-b84a-74d27969a9e4" providerId="AD" clId="Web-{F7DED78E-12CE-A19E-9AEE-A3F1227EFF93}"/>
    <pc:docChg chg="modSld">
      <pc:chgData name="Michael Barnett" userId="S::mbarnett_smartcloudinc.com#ext#@microsoft.onmicrosoft.com::d2ec7ec6-4a72-4250-b84a-74d27969a9e4" providerId="AD" clId="Web-{F7DED78E-12CE-A19E-9AEE-A3F1227EFF93}" dt="2024-10-09T18:06:44.606" v="5" actId="20577"/>
      <pc:docMkLst>
        <pc:docMk/>
      </pc:docMkLst>
      <pc:sldChg chg="modSp">
        <pc:chgData name="Michael Barnett" userId="S::mbarnett_smartcloudinc.com#ext#@microsoft.onmicrosoft.com::d2ec7ec6-4a72-4250-b84a-74d27969a9e4" providerId="AD" clId="Web-{F7DED78E-12CE-A19E-9AEE-A3F1227EFF93}" dt="2024-10-09T18:06:44.606" v="5" actId="20577"/>
        <pc:sldMkLst>
          <pc:docMk/>
          <pc:sldMk cId="2539476306" sldId="290"/>
        </pc:sldMkLst>
        <pc:spChg chg="mod">
          <ac:chgData name="Michael Barnett" userId="S::mbarnett_smartcloudinc.com#ext#@microsoft.onmicrosoft.com::d2ec7ec6-4a72-4250-b84a-74d27969a9e4" providerId="AD" clId="Web-{F7DED78E-12CE-A19E-9AEE-A3F1227EFF93}" dt="2024-10-09T18:06:44.606" v="5" actId="20577"/>
          <ac:spMkLst>
            <pc:docMk/>
            <pc:sldMk cId="2539476306" sldId="290"/>
            <ac:spMk id="18" creationId="{0F25F76E-CC5A-99FC-EC09-1BA85CC0F2E1}"/>
          </ac:spMkLst>
        </pc:spChg>
      </pc:sldChg>
    </pc:docChg>
  </pc:docChgLst>
  <pc:docChgLst>
    <pc:chgData name="Michael Barnett" userId="S::mbarnett_smartcloudinc.com#ext#@microsoft.onmicrosoft.com::d2ec7ec6-4a72-4250-b84a-74d27969a9e4" providerId="AD" clId="Web-{CDC37842-AAEF-1FED-061F-80EBDF1EFB6C}"/>
    <pc:docChg chg="modSld">
      <pc:chgData name="Michael Barnett" userId="S::mbarnett_smartcloudinc.com#ext#@microsoft.onmicrosoft.com::d2ec7ec6-4a72-4250-b84a-74d27969a9e4" providerId="AD" clId="Web-{CDC37842-AAEF-1FED-061F-80EBDF1EFB6C}" dt="2024-10-10T17:57:01.479" v="18" actId="20577"/>
      <pc:docMkLst>
        <pc:docMk/>
      </pc:docMkLst>
      <pc:sldChg chg="modSp">
        <pc:chgData name="Michael Barnett" userId="S::mbarnett_smartcloudinc.com#ext#@microsoft.onmicrosoft.com::d2ec7ec6-4a72-4250-b84a-74d27969a9e4" providerId="AD" clId="Web-{CDC37842-AAEF-1FED-061F-80EBDF1EFB6C}" dt="2024-10-10T17:57:01.479" v="18" actId="20577"/>
        <pc:sldMkLst>
          <pc:docMk/>
          <pc:sldMk cId="2539476306" sldId="290"/>
        </pc:sldMkLst>
        <pc:spChg chg="mod">
          <ac:chgData name="Michael Barnett" userId="S::mbarnett_smartcloudinc.com#ext#@microsoft.onmicrosoft.com::d2ec7ec6-4a72-4250-b84a-74d27969a9e4" providerId="AD" clId="Web-{CDC37842-AAEF-1FED-061F-80EBDF1EFB6C}" dt="2024-10-10T17:57:01.479" v="18" actId="20577"/>
          <ac:spMkLst>
            <pc:docMk/>
            <pc:sldMk cId="2539476306" sldId="290"/>
            <ac:spMk id="18" creationId="{0F25F76E-CC5A-99FC-EC09-1BA85CC0F2E1}"/>
          </ac:spMkLst>
        </pc:spChg>
      </pc:sldChg>
    </pc:docChg>
  </pc:docChgLst>
  <pc:docChgLst>
    <pc:chgData name="Michael Barnett" userId="19865c8d8d83fcd6" providerId="LiveId" clId="{B58CDE57-35C5-4443-BE35-40EA50EB9B49}"/>
    <pc:docChg chg="undo custSel addSld delSld modSld">
      <pc:chgData name="Michael Barnett" userId="19865c8d8d83fcd6" providerId="LiveId" clId="{B58CDE57-35C5-4443-BE35-40EA50EB9B49}" dt="2024-10-07T14:19:55" v="1765" actId="20577"/>
      <pc:docMkLst>
        <pc:docMk/>
      </pc:docMkLst>
      <pc:sldChg chg="modSp mod">
        <pc:chgData name="Michael Barnett" userId="19865c8d8d83fcd6" providerId="LiveId" clId="{B58CDE57-35C5-4443-BE35-40EA50EB9B49}" dt="2024-10-07T10:59:52.367" v="0" actId="313"/>
        <pc:sldMkLst>
          <pc:docMk/>
          <pc:sldMk cId="3879706428" sldId="283"/>
        </pc:sldMkLst>
        <pc:graphicFrameChg chg="modGraphic">
          <ac:chgData name="Michael Barnett" userId="19865c8d8d83fcd6" providerId="LiveId" clId="{B58CDE57-35C5-4443-BE35-40EA50EB9B49}" dt="2024-10-07T10:59:52.367" v="0" actId="313"/>
          <ac:graphicFrameMkLst>
            <pc:docMk/>
            <pc:sldMk cId="3879706428" sldId="283"/>
            <ac:graphicFrameMk id="4" creationId="{E3E1CD6A-E51D-0109-6C88-DEBCE240D9C4}"/>
          </ac:graphicFrameMkLst>
        </pc:graphicFrameChg>
      </pc:sldChg>
      <pc:sldChg chg="del">
        <pc:chgData name="Michael Barnett" userId="19865c8d8d83fcd6" providerId="LiveId" clId="{B58CDE57-35C5-4443-BE35-40EA50EB9B49}" dt="2024-10-07T13:42:30.934" v="1579" actId="47"/>
        <pc:sldMkLst>
          <pc:docMk/>
          <pc:sldMk cId="514654932" sldId="288"/>
        </pc:sldMkLst>
      </pc:sldChg>
      <pc:sldChg chg="addSp delSp modSp add mod modClrScheme chgLayout">
        <pc:chgData name="Michael Barnett" userId="19865c8d8d83fcd6" providerId="LiveId" clId="{B58CDE57-35C5-4443-BE35-40EA50EB9B49}" dt="2024-10-07T14:19:55" v="1765" actId="20577"/>
        <pc:sldMkLst>
          <pc:docMk/>
          <pc:sldMk cId="2539476306" sldId="290"/>
        </pc:sldMkLst>
        <pc:spChg chg="mod ord">
          <ac:chgData name="Michael Barnett" userId="19865c8d8d83fcd6" providerId="LiveId" clId="{B58CDE57-35C5-4443-BE35-40EA50EB9B49}" dt="2024-10-07T12:27:18.960" v="218" actId="700"/>
          <ac:spMkLst>
            <pc:docMk/>
            <pc:sldMk cId="2539476306" sldId="290"/>
            <ac:spMk id="2" creationId="{00A85D70-75B9-7940-F8FA-41715918F697}"/>
          </ac:spMkLst>
        </pc:spChg>
        <pc:spChg chg="mod topLvl">
          <ac:chgData name="Michael Barnett" userId="19865c8d8d83fcd6" providerId="LiveId" clId="{B58CDE57-35C5-4443-BE35-40EA50EB9B49}" dt="2024-10-07T12:26:51.421" v="176" actId="20577"/>
          <ac:spMkLst>
            <pc:docMk/>
            <pc:sldMk cId="2539476306" sldId="290"/>
            <ac:spMk id="4" creationId="{C55C5B5B-1FCE-BC42-96E0-676C1A9EB3EE}"/>
          </ac:spMkLst>
        </pc:spChg>
        <pc:spChg chg="mod ord">
          <ac:chgData name="Michael Barnett" userId="19865c8d8d83fcd6" providerId="LiveId" clId="{B58CDE57-35C5-4443-BE35-40EA50EB9B49}" dt="2024-10-07T12:27:18.960" v="218" actId="700"/>
          <ac:spMkLst>
            <pc:docMk/>
            <pc:sldMk cId="2539476306" sldId="290"/>
            <ac:spMk id="5" creationId="{F9947E54-75AA-ECD4-F2E2-D50EAAAA9EF5}"/>
          </ac:spMkLst>
        </pc:spChg>
        <pc:spChg chg="topLvl">
          <ac:chgData name="Michael Barnett" userId="19865c8d8d83fcd6" providerId="LiveId" clId="{B58CDE57-35C5-4443-BE35-40EA50EB9B49}" dt="2024-10-07T12:21:28.788" v="2" actId="165"/>
          <ac:spMkLst>
            <pc:docMk/>
            <pc:sldMk cId="2539476306" sldId="290"/>
            <ac:spMk id="6" creationId="{FE667686-1CFB-8358-3F16-F7609ACF8F1F}"/>
          </ac:spMkLst>
        </pc:spChg>
        <pc:spChg chg="topLvl">
          <ac:chgData name="Michael Barnett" userId="19865c8d8d83fcd6" providerId="LiveId" clId="{B58CDE57-35C5-4443-BE35-40EA50EB9B49}" dt="2024-10-07T12:21:28.788" v="2" actId="165"/>
          <ac:spMkLst>
            <pc:docMk/>
            <pc:sldMk cId="2539476306" sldId="290"/>
            <ac:spMk id="7" creationId="{2FC08B0F-A820-38C1-0B04-12086B3CEE35}"/>
          </ac:spMkLst>
        </pc:spChg>
        <pc:spChg chg="topLvl">
          <ac:chgData name="Michael Barnett" userId="19865c8d8d83fcd6" providerId="LiveId" clId="{B58CDE57-35C5-4443-BE35-40EA50EB9B49}" dt="2024-10-07T12:21:28.788" v="2" actId="165"/>
          <ac:spMkLst>
            <pc:docMk/>
            <pc:sldMk cId="2539476306" sldId="290"/>
            <ac:spMk id="11" creationId="{79C89B49-313A-E58E-FA8B-3DB9FC1F6783}"/>
          </ac:spMkLst>
        </pc:spChg>
        <pc:spChg chg="add mod">
          <ac:chgData name="Michael Barnett" userId="19865c8d8d83fcd6" providerId="LiveId" clId="{B58CDE57-35C5-4443-BE35-40EA50EB9B49}" dt="2024-10-07T12:23:58.771" v="29" actId="14861"/>
          <ac:spMkLst>
            <pc:docMk/>
            <pc:sldMk cId="2539476306" sldId="290"/>
            <ac:spMk id="13" creationId="{FAA95F46-1A60-02DA-5BC5-C5B6D4BF2355}"/>
          </ac:spMkLst>
        </pc:spChg>
        <pc:spChg chg="add mod">
          <ac:chgData name="Michael Barnett" userId="19865c8d8d83fcd6" providerId="LiveId" clId="{B58CDE57-35C5-4443-BE35-40EA50EB9B49}" dt="2024-10-07T12:24:16.549" v="32" actId="14100"/>
          <ac:spMkLst>
            <pc:docMk/>
            <pc:sldMk cId="2539476306" sldId="290"/>
            <ac:spMk id="14" creationId="{55B080FC-478C-E5B4-4F17-5A99C62CD055}"/>
          </ac:spMkLst>
        </pc:spChg>
        <pc:spChg chg="add mod">
          <ac:chgData name="Michael Barnett" userId="19865c8d8d83fcd6" providerId="LiveId" clId="{B58CDE57-35C5-4443-BE35-40EA50EB9B49}" dt="2024-10-07T12:24:27.242" v="35" actId="14100"/>
          <ac:spMkLst>
            <pc:docMk/>
            <pc:sldMk cId="2539476306" sldId="290"/>
            <ac:spMk id="15" creationId="{B2AF7FE6-9091-4B25-EFBA-EC3AC9C5ED12}"/>
          </ac:spMkLst>
        </pc:spChg>
        <pc:spChg chg="add del mod ord">
          <ac:chgData name="Michael Barnett" userId="19865c8d8d83fcd6" providerId="LiveId" clId="{B58CDE57-35C5-4443-BE35-40EA50EB9B49}" dt="2024-10-07T12:27:27.646" v="219" actId="478"/>
          <ac:spMkLst>
            <pc:docMk/>
            <pc:sldMk cId="2539476306" sldId="290"/>
            <ac:spMk id="17" creationId="{F9E731BE-9585-F228-2B22-EDCE8323C1A0}"/>
          </ac:spMkLst>
        </pc:spChg>
        <pc:spChg chg="add mod ord">
          <ac:chgData name="Michael Barnett" userId="19865c8d8d83fcd6" providerId="LiveId" clId="{B58CDE57-35C5-4443-BE35-40EA50EB9B49}" dt="2024-10-07T14:19:55" v="1765" actId="20577"/>
          <ac:spMkLst>
            <pc:docMk/>
            <pc:sldMk cId="2539476306" sldId="290"/>
            <ac:spMk id="18" creationId="{0F25F76E-CC5A-99FC-EC09-1BA85CC0F2E1}"/>
          </ac:spMkLst>
        </pc:spChg>
        <pc:grpChg chg="del">
          <ac:chgData name="Michael Barnett" userId="19865c8d8d83fcd6" providerId="LiveId" clId="{B58CDE57-35C5-4443-BE35-40EA50EB9B49}" dt="2024-10-07T12:21:28.788" v="2" actId="165"/>
          <ac:grpSpMkLst>
            <pc:docMk/>
            <pc:sldMk cId="2539476306" sldId="290"/>
            <ac:grpSpMk id="12" creationId="{8EAB0E0D-44F4-6015-F9E6-E860F79C1A85}"/>
          </ac:grpSpMkLst>
        </pc:grpChg>
        <pc:grpChg chg="add mod">
          <ac:chgData name="Michael Barnett" userId="19865c8d8d83fcd6" providerId="LiveId" clId="{B58CDE57-35C5-4443-BE35-40EA50EB9B49}" dt="2024-10-07T12:27:15.148" v="217" actId="1037"/>
          <ac:grpSpMkLst>
            <pc:docMk/>
            <pc:sldMk cId="2539476306" sldId="290"/>
            <ac:grpSpMk id="16" creationId="{79A06A40-E39A-20E6-AD0D-09F64165050B}"/>
          </ac:grpSpMkLst>
        </pc:grpChg>
        <pc:picChg chg="add del topLvl">
          <ac:chgData name="Michael Barnett" userId="19865c8d8d83fcd6" providerId="LiveId" clId="{B58CDE57-35C5-4443-BE35-40EA50EB9B49}" dt="2024-10-07T12:22:02.256" v="5" actId="478"/>
          <ac:picMkLst>
            <pc:docMk/>
            <pc:sldMk cId="2539476306" sldId="290"/>
            <ac:picMk id="3" creationId="{028F7532-3C98-4649-DEFD-18576BC5532C}"/>
          </ac:picMkLst>
        </pc:picChg>
        <pc:picChg chg="add mod">
          <ac:chgData name="Michael Barnett" userId="19865c8d8d83fcd6" providerId="LiveId" clId="{B58CDE57-35C5-4443-BE35-40EA50EB9B49}" dt="2024-10-07T12:22:43.481" v="21" actId="1076"/>
          <ac:picMkLst>
            <pc:docMk/>
            <pc:sldMk cId="2539476306" sldId="290"/>
            <ac:picMk id="10" creationId="{E659C8DB-8567-8B0C-6B58-12C5EAD2B274}"/>
          </ac:picMkLst>
        </pc:picChg>
        <pc:cxnChg chg="del mod topLvl">
          <ac:chgData name="Michael Barnett" userId="19865c8d8d83fcd6" providerId="LiveId" clId="{B58CDE57-35C5-4443-BE35-40EA50EB9B49}" dt="2024-10-07T12:22:05.925" v="6" actId="478"/>
          <ac:cxnSpMkLst>
            <pc:docMk/>
            <pc:sldMk cId="2539476306" sldId="290"/>
            <ac:cxnSpMk id="9" creationId="{42A61507-7FE1-A57A-2B55-A74D6F9CD0D5}"/>
          </ac:cxnSpMkLst>
        </pc:cxnChg>
      </pc:sldChg>
    </pc:docChg>
  </pc:docChgLst>
</pc:chgInfo>
</file>

<file path=ppt/comments/modernComment_11A_993BFE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0AB182-F001-4360-A693-275B8EBE6218}" authorId="{5A217751-048F-9504-C45E-85DA99673E4A}" created="2024-05-24T23:33:05.1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70845920" sldId="282"/>
      <ac:spMk id="3" creationId="{09709F3B-03AC-60C3-99EB-D52B3B38BF28}"/>
    </ac:deMkLst>
    <p188:replyLst>
      <p188:reply id="{84DC50F7-2640-4289-8721-42B90DBBA357}" authorId="{5A217751-048F-9504-C45E-85DA99673E4A}" created="2024-05-24T23:37:43.569">
        <p188:txBody>
          <a:bodyPr/>
          <a:lstStyle/>
          <a:p>
            <a:r>
              <a:rPr lang="en-US"/>
              <a:t> this file must contain all the attributes ? for each entity correct? this includes : company_name​
phone​
email​
address​
beneficial_owner​
director​
tender​
item​
buyer​
EntityWeight​
entity weight is the one I don't understand. </a:t>
            </a:r>
          </a:p>
        </p188:txBody>
      </p188:reply>
      <p188:reply id="{0AE53664-372A-4C13-B6A9-F4921A617F95}" authorId="{8154C68D-1F33-FCB1-746F-EA4990E9F3AC}" created="2024-05-28T16:09:32.582">
        <p188:txBody>
          <a:bodyPr/>
          <a:lstStyle/>
          <a:p>
            <a:r>
              <a:rPr lang="en-US"/>
              <a:t>Yes it contains all the attributes. The entity weight is something they want to include. for MPF case it's volume of transaction for the last five years</a:t>
            </a:r>
          </a:p>
        </p188:txBody>
      </p188:reply>
      <p188:reply id="{372F2343-136C-4E2E-BED2-B35EDAF359C3}" authorId="{5A217751-048F-9504-C45E-85DA99673E4A}" created="2024-06-17T16:38:41.257">
        <p188:txBody>
          <a:bodyPr/>
          <a:lstStyle/>
          <a:p>
            <a:r>
              <a:rPr lang="en-US"/>
              <a:t>This is information between 2 companies that we can look for matches / connections. Can be owner or partner</a:t>
            </a:r>
          </a:p>
        </p188:txBody>
      </p188:reply>
    </p188:replyLst>
    <p188:txBody>
      <a:bodyPr/>
      <a:lstStyle/>
      <a:p>
        <a:r>
          <a:rPr lang="en-US"/>
          <a:t>I added a sample, please validate if it's correct.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AD71-50EE-FD26-A606-9CE46353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7AD1A-D74D-2B60-3A76-834CAF0C7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517A-D382-9E94-9DB8-AA11B40C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E0D3-1472-A0D2-BDF5-282A48A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83E9-012E-E1D5-E895-57D72438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303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9AC4-77DA-9B58-D7BA-1B09A00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8B560-5E12-6A16-9D5A-98B86BC5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DDE8-53A0-21F8-E081-53F6F311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65CF-7232-0C38-1ADC-48F3ED4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6C76-47D5-2DCA-2730-57839FBC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78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6D5F7-4309-239F-A7A6-54A4F43D7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AA83D-E816-F62D-9795-7F5E8F39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CDBD-0448-C201-523B-127DA025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B837-094F-451D-DAE4-9D7465B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A5DB-09C4-477A-A73B-CAA9C9EB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0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EEC4-F080-992B-077A-13F5BF9D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6ADB-86BC-5FC1-5618-5C03ABB4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D8F9-7C5A-4E03-032C-E42D935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197B-F98C-ED4F-C8ED-8C7EA4F3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2015-9AEF-3578-420D-58A65ED5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DF64-2AD1-197F-0CD7-2D045286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4356-1148-B7A3-4604-79C752FC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6A1A-1826-47C9-6179-339411F5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0E3D-01C2-006E-2026-115988B6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4456-49DE-42CE-79F9-F193572E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EEF0-4A1A-9A60-0721-7AD6A39D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230E-907F-3B3D-D337-CA2FE5FDA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63229-2B38-146F-C47A-EDA30C2C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C167-1BFA-08AB-B242-72B751C8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D135-DFAC-8B0E-6B00-DC134EA6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3A9A-DA71-0F68-632A-47ED3224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38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B1BA-77CE-323B-31C4-507547A4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C232-A826-7BE6-E59A-7BC3549C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E3B4-00B0-3BAB-778E-13147BE7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6702F-4AC1-FBE9-5B52-60268A8A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3553-D513-3146-FB95-DBA0FE3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3EC8A-6E80-E334-C219-44C2AB2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61584-2E2A-E674-3607-FA0F9AF2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DC8A1-AB7B-D684-AB11-E8EC6E91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3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DE5B-D6E4-2483-9203-CD7344A8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C81FD-1DFE-C20D-F672-D067B72B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B6F90-6E51-2C63-A322-D239F97D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544CB-E43B-089E-4A50-69EB45F9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17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409C4-7CBF-79DD-5CDE-9EB6D32F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C3F3F-8AE0-D5EA-EE53-1AAE16F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D5A0-A581-D4A2-4FDC-C4C4055A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15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E5B-44C3-1065-4788-40E0D43F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56BC-CC57-0F04-FF38-14BDEA6F2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45D12-15E6-541C-D5DF-69C6A011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5ED12-7A2E-A8C1-C2E4-99DE33A7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F5FA-6326-8307-D97C-48138157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874A6-782C-6823-76C0-C4AFF916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97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35ED-F328-D4EA-D281-E6227E65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5B96-060C-2EB3-07FC-6B34ECBA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B0EC-3035-9FF7-FFF1-B88C3DCA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CEDB-7F17-1C25-9BD8-A7D8B218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A519-12AB-089F-989F-BCE47CBC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C11D-3FDD-CF29-773C-7DD9309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78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50B72-4EBD-C388-2B38-2D734627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6932D-8EFD-8647-63FB-BF74A972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864B-4B61-0B21-BF5F-63E7DAFA2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662D9-8EE4-48A5-BDA0-7B10F826BE7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841A-3438-2782-E0CD-38E144E10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A3D3-EEF4-0330-581E-C6751A77A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822DA-C04A-4CE7-9903-5B94B1F18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A_993BFEE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A59EE-AC01-8E07-E387-EB0123DE0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947E54-75AA-ECD4-F2E2-D50EAAAA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Beneficial Ownership Engine Data Model</a:t>
            </a:r>
            <a:r>
              <a:rPr lang="en-US" baseline="30000" dirty="0"/>
              <a:t>1,2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F25F76E-CC5A-99FC-EC09-1BA85CC0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4886" y="1347467"/>
            <a:ext cx="3071112" cy="51633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dirty="0"/>
              <a:t>Integrity checks:</a:t>
            </a:r>
          </a:p>
          <a:p>
            <a:pPr>
              <a:buAutoNum type="arabicPeriod"/>
            </a:pPr>
            <a:r>
              <a:rPr lang="en-US" sz="1000" dirty="0">
                <a:ea typeface="+mn-lt"/>
                <a:cs typeface="+mn-lt"/>
              </a:rPr>
              <a:t>⁠</a:t>
            </a:r>
            <a:r>
              <a:rPr lang="en-US" sz="1100" dirty="0">
                <a:ea typeface="+mn-lt"/>
                <a:cs typeface="+mn-lt"/>
              </a:rPr>
              <a:t>There must be no duplicate rows in any of the 7 input files. </a:t>
            </a:r>
          </a:p>
          <a:p>
            <a:pPr>
              <a:buAutoNum type="arabicPeriod"/>
            </a:pPr>
            <a:r>
              <a:rPr lang="en-US" sz="1100">
                <a:ea typeface="+mn-lt"/>
                <a:cs typeface="+mn-lt"/>
              </a:rPr>
              <a:t>In the ‘entity’ file all 'EntityID' values must have at </a:t>
            </a:r>
            <a:r>
              <a:rPr lang="en-US" sz="1100" dirty="0">
                <a:ea typeface="+mn-lt"/>
                <a:cs typeface="+mn-lt"/>
              </a:rPr>
              <a:t>least one entry in the 'activity' file. </a:t>
            </a:r>
            <a:endParaRPr lang="en-US" sz="1100" dirty="0"/>
          </a:p>
          <a:p>
            <a:pPr>
              <a:buAutoNum type="arabicPeriod"/>
            </a:pPr>
            <a:r>
              <a:rPr lang="en-US" sz="1100">
                <a:ea typeface="+mn-lt"/>
                <a:cs typeface="+mn-lt"/>
              </a:rPr>
              <a:t>All ‘EntityID’ values in the ‘activity’ file must be defined in the ‘entity’ file. </a:t>
            </a:r>
            <a:endParaRPr lang="en-US" sz="1100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en-US" sz="1100">
                <a:ea typeface="+mn-lt"/>
                <a:cs typeface="+mn-lt"/>
              </a:rPr>
              <a:t>In the ‘</a:t>
            </a:r>
            <a:r>
              <a:rPr lang="en-US" sz="1100" err="1">
                <a:ea typeface="+mn-lt"/>
                <a:cs typeface="+mn-lt"/>
              </a:rPr>
              <a:t>attribute_definitions</a:t>
            </a:r>
            <a:r>
              <a:rPr lang="en-US" sz="1100" dirty="0">
                <a:ea typeface="+mn-lt"/>
                <a:cs typeface="+mn-lt"/>
              </a:rPr>
              <a:t>’ file, each </a:t>
            </a:r>
            <a:r>
              <a:rPr lang="en-US" sz="1100" err="1">
                <a:ea typeface="+mn-lt"/>
                <a:cs typeface="+mn-lt"/>
              </a:rPr>
              <a:t>AttributeID</a:t>
            </a:r>
            <a:r>
              <a:rPr lang="en-US" sz="1100" dirty="0">
                <a:ea typeface="+mn-lt"/>
                <a:cs typeface="+mn-lt"/>
              </a:rPr>
              <a:t>, except for ‘</a:t>
            </a:r>
            <a:r>
              <a:rPr lang="en-US" sz="1100">
                <a:ea typeface="+mn-lt"/>
                <a:cs typeface="+mn-lt"/>
              </a:rPr>
              <a:t>EntityWeight’, must be in either </a:t>
            </a:r>
            <a:r>
              <a:rPr lang="en-US" sz="1100" dirty="0">
                <a:ea typeface="+mn-lt"/>
                <a:cs typeface="+mn-lt"/>
              </a:rPr>
              <a:t>the activity file, or the contact file, or the ownership file. </a:t>
            </a:r>
            <a:endParaRPr lang="en-US" sz="110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In the ‘</a:t>
            </a:r>
            <a:r>
              <a:rPr lang="en-US" sz="1100" dirty="0" err="1">
                <a:ea typeface="+mn-lt"/>
                <a:cs typeface="+mn-lt"/>
              </a:rPr>
              <a:t>redflag_definitions</a:t>
            </a:r>
            <a:r>
              <a:rPr lang="en-US" sz="1100" dirty="0">
                <a:ea typeface="+mn-lt"/>
                <a:cs typeface="+mn-lt"/>
              </a:rPr>
              <a:t>’ file, all </a:t>
            </a:r>
            <a:r>
              <a:rPr lang="en-US" sz="1100" dirty="0" err="1">
                <a:ea typeface="+mn-lt"/>
                <a:cs typeface="+mn-lt"/>
              </a:rPr>
              <a:t>FlagIDs</a:t>
            </a:r>
            <a:r>
              <a:rPr lang="en-US" sz="1100" dirty="0">
                <a:ea typeface="+mn-lt"/>
                <a:cs typeface="+mn-lt"/>
              </a:rPr>
              <a:t> must have at least one entry in the </a:t>
            </a:r>
            <a:r>
              <a:rPr lang="en-US" sz="1100" dirty="0" err="1">
                <a:ea typeface="+mn-lt"/>
                <a:cs typeface="+mn-lt"/>
              </a:rPr>
              <a:t>redflag</a:t>
            </a:r>
            <a:r>
              <a:rPr lang="en-US" sz="1100">
                <a:ea typeface="+mn-lt"/>
                <a:cs typeface="+mn-lt"/>
              </a:rPr>
              <a:t> file. 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All ‘</a:t>
            </a:r>
            <a:r>
              <a:rPr lang="en-US" sz="1100" err="1">
                <a:ea typeface="+mn-lt"/>
                <a:cs typeface="+mn-lt"/>
              </a:rPr>
              <a:t>EntityID</a:t>
            </a:r>
            <a:r>
              <a:rPr lang="en-US" sz="1100" dirty="0">
                <a:ea typeface="+mn-lt"/>
                <a:cs typeface="+mn-lt"/>
              </a:rPr>
              <a:t>’ values in the ‘contact’ file must be defined in the ‘entity’ file.  The contact file may have several entries for an </a:t>
            </a:r>
            <a:r>
              <a:rPr lang="en-US" sz="1100" dirty="0" err="1">
                <a:ea typeface="+mn-lt"/>
                <a:cs typeface="+mn-lt"/>
              </a:rPr>
              <a:t>EntityID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All ‘</a:t>
            </a:r>
            <a:r>
              <a:rPr lang="en-US" sz="1100" err="1">
                <a:ea typeface="+mn-lt"/>
                <a:cs typeface="+mn-lt"/>
              </a:rPr>
              <a:t>EntityID</a:t>
            </a:r>
            <a:r>
              <a:rPr lang="en-US" sz="1100" dirty="0">
                <a:ea typeface="+mn-lt"/>
                <a:cs typeface="+mn-lt"/>
              </a:rPr>
              <a:t>’ values in the ‘ownership’ file must be defined in the ‘entity’ file. The ownership file may have several entries for an </a:t>
            </a:r>
            <a:r>
              <a:rPr lang="en-US" sz="1100" err="1">
                <a:ea typeface="+mn-lt"/>
                <a:cs typeface="+mn-lt"/>
              </a:rPr>
              <a:t>EntityID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All ‘</a:t>
            </a:r>
            <a:r>
              <a:rPr lang="en-US" sz="1100" err="1">
                <a:ea typeface="+mn-lt"/>
                <a:cs typeface="+mn-lt"/>
              </a:rPr>
              <a:t>EntityID</a:t>
            </a:r>
            <a:r>
              <a:rPr lang="en-US" sz="1100" dirty="0">
                <a:ea typeface="+mn-lt"/>
                <a:cs typeface="+mn-lt"/>
              </a:rPr>
              <a:t>’ values in the ‘</a:t>
            </a:r>
            <a:r>
              <a:rPr lang="en-US" sz="1100" err="1">
                <a:ea typeface="+mn-lt"/>
                <a:cs typeface="+mn-lt"/>
              </a:rPr>
              <a:t>redflag</a:t>
            </a:r>
            <a:r>
              <a:rPr lang="en-US" sz="1100" dirty="0">
                <a:ea typeface="+mn-lt"/>
                <a:cs typeface="+mn-lt"/>
              </a:rPr>
              <a:t>’ file must be defined in the ‘entity’ file. 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All ‘</a:t>
            </a:r>
            <a:r>
              <a:rPr lang="en-US" sz="1100" err="1">
                <a:ea typeface="+mn-lt"/>
                <a:cs typeface="+mn-lt"/>
              </a:rPr>
              <a:t>AttributeID</a:t>
            </a:r>
            <a:r>
              <a:rPr lang="en-US" sz="1100" dirty="0">
                <a:ea typeface="+mn-lt"/>
                <a:cs typeface="+mn-lt"/>
              </a:rPr>
              <a:t>’ values in the ‘contact’ file must be defined in the ‘</a:t>
            </a:r>
            <a:r>
              <a:rPr lang="en-US" sz="1100" err="1">
                <a:ea typeface="+mn-lt"/>
                <a:cs typeface="+mn-lt"/>
              </a:rPr>
              <a:t>attribute_definitions</a:t>
            </a:r>
            <a:r>
              <a:rPr lang="en-US" sz="1100" dirty="0">
                <a:ea typeface="+mn-lt"/>
                <a:cs typeface="+mn-lt"/>
              </a:rPr>
              <a:t>’ file. 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All ‘</a:t>
            </a:r>
            <a:r>
              <a:rPr lang="en-US" sz="1100" err="1">
                <a:ea typeface="+mn-lt"/>
                <a:cs typeface="+mn-lt"/>
              </a:rPr>
              <a:t>AttributeID</a:t>
            </a:r>
            <a:r>
              <a:rPr lang="en-US" sz="1100" dirty="0">
                <a:ea typeface="+mn-lt"/>
                <a:cs typeface="+mn-lt"/>
              </a:rPr>
              <a:t>’ values in the ‘activity’ file must be defined in the ‘</a:t>
            </a:r>
            <a:r>
              <a:rPr lang="en-US" sz="1100" err="1">
                <a:ea typeface="+mn-lt"/>
                <a:cs typeface="+mn-lt"/>
              </a:rPr>
              <a:t>attribute_definitions</a:t>
            </a:r>
            <a:r>
              <a:rPr lang="en-US" sz="1100" dirty="0">
                <a:ea typeface="+mn-lt"/>
                <a:cs typeface="+mn-lt"/>
              </a:rPr>
              <a:t>’. file 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All ‘</a:t>
            </a:r>
            <a:r>
              <a:rPr lang="en-US" sz="1100" err="1">
                <a:ea typeface="+mn-lt"/>
                <a:cs typeface="+mn-lt"/>
              </a:rPr>
              <a:t>AttributeID</a:t>
            </a:r>
            <a:r>
              <a:rPr lang="en-US" sz="1100" dirty="0">
                <a:ea typeface="+mn-lt"/>
                <a:cs typeface="+mn-lt"/>
              </a:rPr>
              <a:t>’ values in the ‘ownership’ file must be defined in the ‘</a:t>
            </a:r>
            <a:r>
              <a:rPr lang="en-US" sz="1100" err="1">
                <a:ea typeface="+mn-lt"/>
                <a:cs typeface="+mn-lt"/>
              </a:rPr>
              <a:t>attribute_definitions</a:t>
            </a:r>
            <a:r>
              <a:rPr lang="en-US" sz="1100" dirty="0">
                <a:ea typeface="+mn-lt"/>
                <a:cs typeface="+mn-lt"/>
              </a:rPr>
              <a:t>’ file. </a:t>
            </a:r>
            <a:endParaRPr lang="en-US" sz="1100" dirty="0"/>
          </a:p>
          <a:p>
            <a:pPr>
              <a:buAutoNum type="arabicPeriod"/>
            </a:pPr>
            <a:r>
              <a:rPr lang="en-US" sz="1100" dirty="0">
                <a:ea typeface="+mn-lt"/>
                <a:cs typeface="+mn-lt"/>
              </a:rPr>
              <a:t>All ‘</a:t>
            </a:r>
            <a:r>
              <a:rPr lang="en-US" sz="1100" err="1">
                <a:ea typeface="+mn-lt"/>
                <a:cs typeface="+mn-lt"/>
              </a:rPr>
              <a:t>RedFlagID</a:t>
            </a:r>
            <a:r>
              <a:rPr lang="en-US" sz="1100" dirty="0">
                <a:ea typeface="+mn-lt"/>
                <a:cs typeface="+mn-lt"/>
              </a:rPr>
              <a:t>’ values in the ‘</a:t>
            </a:r>
            <a:r>
              <a:rPr lang="en-US" sz="1100" err="1">
                <a:ea typeface="+mn-lt"/>
                <a:cs typeface="+mn-lt"/>
              </a:rPr>
              <a:t>redflag</a:t>
            </a:r>
            <a:r>
              <a:rPr lang="en-US" sz="1100" dirty="0">
                <a:ea typeface="+mn-lt"/>
                <a:cs typeface="+mn-lt"/>
              </a:rPr>
              <a:t>’ file must be defined in the ‘</a:t>
            </a:r>
            <a:r>
              <a:rPr lang="en-US" sz="1100" err="1">
                <a:ea typeface="+mn-lt"/>
                <a:cs typeface="+mn-lt"/>
              </a:rPr>
              <a:t>redflag_definitions</a:t>
            </a:r>
            <a:r>
              <a:rPr lang="en-US" sz="1100" dirty="0">
                <a:ea typeface="+mn-lt"/>
                <a:cs typeface="+mn-lt"/>
              </a:rPr>
              <a:t>’ file.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85D70-75B9-7940-F8FA-4171591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A06A40-E39A-20E6-AD0D-09F64165050B}"/>
              </a:ext>
            </a:extLst>
          </p:cNvPr>
          <p:cNvGrpSpPr/>
          <p:nvPr/>
        </p:nvGrpSpPr>
        <p:grpSpPr>
          <a:xfrm>
            <a:off x="361878" y="1347467"/>
            <a:ext cx="8707382" cy="5141865"/>
            <a:chOff x="1606219" y="1347467"/>
            <a:chExt cx="8707382" cy="51418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5C5B5B-1FCE-BC42-96E0-676C1A9EB3EE}"/>
                </a:ext>
              </a:extLst>
            </p:cNvPr>
            <p:cNvSpPr txBox="1"/>
            <p:nvPr/>
          </p:nvSpPr>
          <p:spPr>
            <a:xfrm>
              <a:off x="1612769" y="6058445"/>
              <a:ext cx="8700832" cy="4308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100"/>
                <a:t>1 –Table names in this diagram may differ from the filenames used for Beneficial Ownership Engine input csv format files.</a:t>
              </a:r>
              <a:endParaRPr lang="en-US"/>
            </a:p>
            <a:p>
              <a:r>
                <a:rPr lang="en-US" sz="1100"/>
                <a:t>2 – Outlined table columns are integrity checks included in the Power BI file, not in the input data files. See the following slide for details.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667686-1CFB-8358-3F16-F7609ACF8F1F}"/>
                </a:ext>
              </a:extLst>
            </p:cNvPr>
            <p:cNvSpPr/>
            <p:nvPr/>
          </p:nvSpPr>
          <p:spPr>
            <a:xfrm>
              <a:off x="5872973" y="2643002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C08B0F-A820-38C1-0B04-12086B3CEE35}"/>
                </a:ext>
              </a:extLst>
            </p:cNvPr>
            <p:cNvSpPr/>
            <p:nvPr/>
          </p:nvSpPr>
          <p:spPr>
            <a:xfrm>
              <a:off x="10206137" y="4560512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89B49-313A-E58E-FA8B-3DB9FC1F6783}"/>
                </a:ext>
              </a:extLst>
            </p:cNvPr>
            <p:cNvSpPr txBox="1"/>
            <p:nvPr/>
          </p:nvSpPr>
          <p:spPr>
            <a:xfrm>
              <a:off x="6937612" y="4560512"/>
              <a:ext cx="9108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latin typeface="Open Sans" pitchFamily="2" charset="0"/>
                  <a:ea typeface="Open Sans" pitchFamily="2" charset="0"/>
                  <a:cs typeface="Open Sans" pitchFamily="2" charset="0"/>
                </a:rPr>
                <a:t>AttributeID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59C8DB-8567-8B0C-6B58-12C5EAD2B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219" y="1347467"/>
              <a:ext cx="8624948" cy="466885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A95F46-1A60-02DA-5BC5-C5B6D4BF2355}"/>
                </a:ext>
              </a:extLst>
            </p:cNvPr>
            <p:cNvSpPr/>
            <p:nvPr/>
          </p:nvSpPr>
          <p:spPr>
            <a:xfrm>
              <a:off x="3883843" y="2387903"/>
              <a:ext cx="970961" cy="572113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B080FC-478C-E5B4-4F17-5A99C62CD055}"/>
                </a:ext>
              </a:extLst>
            </p:cNvPr>
            <p:cNvSpPr/>
            <p:nvPr/>
          </p:nvSpPr>
          <p:spPr>
            <a:xfrm>
              <a:off x="8278305" y="3907190"/>
              <a:ext cx="799707" cy="25945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AF7FE6-9091-4B25-EFBA-EC3AC9C5ED12}"/>
                </a:ext>
              </a:extLst>
            </p:cNvPr>
            <p:cNvSpPr/>
            <p:nvPr/>
          </p:nvSpPr>
          <p:spPr>
            <a:xfrm>
              <a:off x="4949303" y="4026775"/>
              <a:ext cx="970961" cy="53373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47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E798-2C19-5501-3C08-FC7C126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171D-0FCA-A6AA-D121-E9911A37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File sizes – processing time is a function of the number of companies. Reduce the number or company entities to lower processing time.</a:t>
            </a:r>
          </a:p>
          <a:p>
            <a:r>
              <a:rPr lang="en-US"/>
              <a:t>Change BOE configuration parameters:</a:t>
            </a:r>
          </a:p>
          <a:p>
            <a:pPr lvl="1"/>
            <a:r>
              <a:rPr lang="en-US"/>
              <a:t>Modify or remove fuzzy matching</a:t>
            </a:r>
          </a:p>
          <a:p>
            <a:pPr lvl="1"/>
            <a:r>
              <a:rPr lang="en-US"/>
              <a:t>Make ’</a:t>
            </a:r>
            <a:r>
              <a:rPr lang="en-US" err="1"/>
              <a:t>n_connected_components</a:t>
            </a:r>
            <a:r>
              <a:rPr lang="en-US"/>
              <a:t>’ small</a:t>
            </a:r>
          </a:p>
          <a:p>
            <a:pPr lvl="1"/>
            <a:r>
              <a:rPr lang="en-US"/>
              <a:t>Reduced depth parameter: </a:t>
            </a:r>
            <a:r>
              <a:rPr lang="en-US" err="1"/>
              <a:t>max_path_length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20804-6174-1200-7D51-289642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A59EE-AC01-8E07-E387-EB0123DE0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947E54-75AA-ECD4-F2E2-D50EAAAA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36936"/>
          </a:xfrm>
        </p:spPr>
        <p:txBody>
          <a:bodyPr/>
          <a:lstStyle/>
          <a:p>
            <a:r>
              <a:rPr lang="en-US"/>
              <a:t>Power BI Report for Input Data Integrity Checks</a:t>
            </a:r>
            <a:endParaRPr lang="en-US" baseline="300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F25F76E-CC5A-99FC-EC09-1BA85CC0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6922" y="1347467"/>
            <a:ext cx="2877106" cy="482949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/>
              <a:t>Integrity checks (see the Power BI file):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There must be no duplicate rows in any of the 7 input files.</a:t>
            </a:r>
          </a:p>
          <a:p>
            <a:pPr marL="182880" indent="182880">
              <a:buAutoNum type="arabicPeriod"/>
            </a:pPr>
            <a:r>
              <a:rPr lang="en-US" sz="1600"/>
              <a:t>In ‘entity’ table, there must be no ‘False’ entries in the </a:t>
            </a:r>
            <a:r>
              <a:rPr lang="en-US" sz="1600" err="1"/>
              <a:t>HasActivity</a:t>
            </a:r>
            <a:r>
              <a:rPr lang="en-US" sz="1600"/>
              <a:t> column.</a:t>
            </a:r>
            <a:endParaRPr lang="en-US"/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In ‘</a:t>
            </a:r>
            <a:r>
              <a:rPr lang="en-US" sz="1600" err="1"/>
              <a:t>attribute_definitions</a:t>
            </a:r>
            <a:r>
              <a:rPr lang="en-US" sz="1600"/>
              <a:t>’ table, all rows in </a:t>
            </a:r>
            <a:r>
              <a:rPr lang="en-US" sz="1600" err="1"/>
              <a:t>IntegrityCheck</a:t>
            </a:r>
            <a:r>
              <a:rPr lang="en-US" sz="1600"/>
              <a:t> must be ‘True’, except ‘</a:t>
            </a:r>
            <a:r>
              <a:rPr lang="en-US" sz="1600" err="1"/>
              <a:t>EntityWeight</a:t>
            </a:r>
            <a:r>
              <a:rPr lang="en-US" sz="1600"/>
              <a:t>’.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In ‘</a:t>
            </a:r>
            <a:r>
              <a:rPr lang="en-US" sz="1600" err="1"/>
              <a:t>redflag_definitions</a:t>
            </a:r>
            <a:r>
              <a:rPr lang="en-US" sz="1600"/>
              <a:t>’ table, there should be no ‘False’ entries in the </a:t>
            </a:r>
            <a:r>
              <a:rPr lang="en-US" sz="1600" err="1"/>
              <a:t>HasRedFlag</a:t>
            </a:r>
            <a:r>
              <a:rPr lang="en-US" sz="1600"/>
              <a:t> column.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EntityID</a:t>
            </a:r>
            <a:r>
              <a:rPr lang="en-US" sz="1600"/>
              <a:t>’ values in ‘activity’ must be defined in the ‘entity’ table.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EntityID</a:t>
            </a:r>
            <a:r>
              <a:rPr lang="en-US" sz="1600"/>
              <a:t>’ values in ‘contact’ must be defined in the ‘entity’ table.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EntityID</a:t>
            </a:r>
            <a:r>
              <a:rPr lang="en-US" sz="1600"/>
              <a:t>’ values in ‘ownership’ must be defined in the ‘entity’ table.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EntityID</a:t>
            </a:r>
            <a:r>
              <a:rPr lang="en-US" sz="1600"/>
              <a:t>’ values in ‘</a:t>
            </a:r>
            <a:r>
              <a:rPr lang="en-US" sz="1600" err="1"/>
              <a:t>redflag</a:t>
            </a:r>
            <a:r>
              <a:rPr lang="en-US" sz="1600"/>
              <a:t>’ must be defined in ‘entity’.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AttributeID</a:t>
            </a:r>
            <a:r>
              <a:rPr lang="en-US" sz="1600"/>
              <a:t>’ values in ‘contact’ must be defined in ‘</a:t>
            </a:r>
            <a:r>
              <a:rPr lang="en-US" sz="1600" err="1"/>
              <a:t>attribute_definitions</a:t>
            </a:r>
            <a:r>
              <a:rPr lang="en-US" sz="1600"/>
              <a:t>’.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AttributeID</a:t>
            </a:r>
            <a:r>
              <a:rPr lang="en-US" sz="1600"/>
              <a:t>’ values in ‘activity’ must be defined in ‘</a:t>
            </a:r>
            <a:r>
              <a:rPr lang="en-US" sz="1600" err="1"/>
              <a:t>attribute_definitions</a:t>
            </a:r>
            <a:r>
              <a:rPr lang="en-US" sz="1600"/>
              <a:t>’.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AttributeID</a:t>
            </a:r>
            <a:r>
              <a:rPr lang="en-US" sz="1600"/>
              <a:t>’ values in ‘ownership’ must be defined in ‘</a:t>
            </a:r>
            <a:r>
              <a:rPr lang="en-US" sz="1600" err="1"/>
              <a:t>attribute_definitions</a:t>
            </a:r>
            <a:r>
              <a:rPr lang="en-US" sz="1600"/>
              <a:t>’.</a:t>
            </a:r>
          </a:p>
          <a:p>
            <a:pPr marL="182880" indent="182880">
              <a:buFont typeface="+mj-lt"/>
              <a:buAutoNum type="arabicPeriod"/>
            </a:pPr>
            <a:r>
              <a:rPr lang="en-US" sz="1600"/>
              <a:t>All ‘</a:t>
            </a:r>
            <a:r>
              <a:rPr lang="en-US" sz="1600" err="1"/>
              <a:t>RedFlagID</a:t>
            </a:r>
            <a:r>
              <a:rPr lang="en-US" sz="1600"/>
              <a:t>’ values in ‘</a:t>
            </a:r>
            <a:r>
              <a:rPr lang="en-US" sz="1600" err="1"/>
              <a:t>redflag</a:t>
            </a:r>
            <a:r>
              <a:rPr lang="en-US" sz="1600"/>
              <a:t>’ must be defined in ‘</a:t>
            </a:r>
            <a:r>
              <a:rPr lang="en-US" sz="1600" err="1"/>
              <a:t>redflag_definitions</a:t>
            </a:r>
            <a:r>
              <a:rPr lang="en-US" sz="1600"/>
              <a:t>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85D70-75B9-7940-F8FA-4171591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AF6A2EF-29C6-1B49-0E53-9D7952C8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6" y="1359090"/>
            <a:ext cx="8882418" cy="49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99A4-1AF8-0CE2-13C3-5F0C3C54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 Create Beneficial Ownership Engine input datafiles.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0392-ACBB-86A6-0761-F0C99CB8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u="sng">
                <a:ea typeface="+mn-lt"/>
                <a:cs typeface="+mn-lt"/>
              </a:rPr>
              <a:t>Step 1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b="1">
                <a:ea typeface="+mn-lt"/>
                <a:cs typeface="+mn-lt"/>
              </a:rPr>
              <a:t>Entity </a:t>
            </a:r>
            <a:r>
              <a:rPr lang="en-US" sz="2000">
                <a:ea typeface="+mn-lt"/>
                <a:cs typeface="+mn-lt"/>
              </a:rPr>
              <a:t>file – create a list of companies you want to include. Weight each company in the list. For example, the Entity Weight could be the contract value over a specified period.</a:t>
            </a:r>
            <a:endParaRPr 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sz="2000" u="sng">
                <a:ea typeface="+mn-lt"/>
                <a:cs typeface="+mn-lt"/>
              </a:rPr>
              <a:t>Step 2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b="1">
                <a:ea typeface="+mn-lt"/>
                <a:cs typeface="+mn-lt"/>
              </a:rPr>
              <a:t>Red Flag and Red Flag Definitions</a:t>
            </a:r>
            <a:r>
              <a:rPr lang="en-US" sz="2000">
                <a:ea typeface="+mn-lt"/>
                <a:cs typeface="+mn-lt"/>
              </a:rPr>
              <a:t> files - Create a list of the types of red flags (we can help provide additional guidance if needed). Start with a small set, for example 10-20 red flags. At the same time, create the Entity Red Flag file, which contains the red flags for each company. Each company can have 0 or more than 1 red flag.</a:t>
            </a:r>
            <a:endParaRPr 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sz="2000" u="sng">
                <a:ea typeface="+mn-lt"/>
                <a:cs typeface="+mn-lt"/>
              </a:rPr>
              <a:t>Step3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b="1">
                <a:ea typeface="+mn-lt"/>
                <a:cs typeface="+mn-lt"/>
              </a:rPr>
              <a:t>Ownership</a:t>
            </a:r>
            <a:r>
              <a:rPr lang="en-US" sz="2000">
                <a:ea typeface="+mn-lt"/>
                <a:cs typeface="+mn-lt"/>
              </a:rPr>
              <a:t> file. Create a list of owners and partners/shareholders for each company i</a:t>
            </a:r>
            <a:r>
              <a:rPr lang="en-US" sz="2100">
                <a:latin typeface="Aptos_MSFontService"/>
                <a:ea typeface="+mn-lt"/>
                <a:cs typeface="+mn-lt"/>
              </a:rPr>
              <a:t>n the Entity file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sz="2000" u="sng">
                <a:latin typeface="Aptos_MSFontService"/>
                <a:ea typeface="+mn-lt"/>
                <a:cs typeface="+mn-lt"/>
              </a:rPr>
              <a:t>Step 4</a:t>
            </a:r>
            <a:r>
              <a:rPr lang="en-US" sz="2000">
                <a:latin typeface="Aptos_MSFontService"/>
                <a:ea typeface="+mn-lt"/>
                <a:cs typeface="+mn-lt"/>
              </a:rPr>
              <a:t>: </a:t>
            </a:r>
            <a:r>
              <a:rPr lang="en-US" sz="2000" b="1">
                <a:latin typeface="Aptos_MSFontService"/>
                <a:ea typeface="+mn-lt"/>
                <a:cs typeface="+mn-lt"/>
              </a:rPr>
              <a:t>Contact</a:t>
            </a:r>
            <a:r>
              <a:rPr lang="en-US" sz="2000">
                <a:latin typeface="Aptos_MSFontService"/>
                <a:ea typeface="+mn-lt"/>
                <a:cs typeface="+mn-lt"/>
              </a:rPr>
              <a:t> file. Create a list of information about the companies that are in the Entity file.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u="sng">
                <a:latin typeface="Aptos_MSFontService"/>
                <a:ea typeface="+mn-lt"/>
                <a:cs typeface="+mn-lt"/>
              </a:rPr>
              <a:t>Step 5</a:t>
            </a:r>
            <a:r>
              <a:rPr lang="en-US" sz="2000">
                <a:latin typeface="Aptos_MSFontService"/>
                <a:ea typeface="+mn-lt"/>
                <a:cs typeface="+mn-lt"/>
              </a:rPr>
              <a:t>: </a:t>
            </a:r>
            <a:r>
              <a:rPr lang="en-US" sz="2000" b="1">
                <a:latin typeface="Aptos_MSFontService"/>
                <a:ea typeface="+mn-lt"/>
                <a:cs typeface="+mn-lt"/>
              </a:rPr>
              <a:t>Activity</a:t>
            </a:r>
            <a:r>
              <a:rPr lang="en-US" sz="2000">
                <a:latin typeface="Aptos_MSFontService"/>
                <a:ea typeface="+mn-lt"/>
                <a:cs typeface="+mn-lt"/>
              </a:rPr>
              <a:t> file. For each company aggregated to a given period, for example quarterly, list the important procurement activities.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u="sng">
                <a:ea typeface="+mn-lt"/>
                <a:cs typeface="+mn-lt"/>
              </a:rPr>
              <a:t>Step 6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b="1">
                <a:ea typeface="+mn-lt"/>
                <a:cs typeface="+mn-lt"/>
              </a:rPr>
              <a:t>Attribute Definitions</a:t>
            </a:r>
            <a:r>
              <a:rPr lang="en-US" sz="2000">
                <a:ea typeface="+mn-lt"/>
                <a:cs typeface="+mn-lt"/>
              </a:rPr>
              <a:t> file. Create a list of the attributes that were referenced in Activity, Contact, and Ownership input files.</a:t>
            </a:r>
            <a:endParaRPr lang="en-US" sz="2000"/>
          </a:p>
          <a:p>
            <a:pPr marL="0" indent="0">
              <a:lnSpc>
                <a:spcPct val="120000"/>
              </a:lnSpc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4474-6963-221E-915A-04388FBF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5CB2-CFC2-60A8-7608-64167D61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Entity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9F3B-03AC-60C3-99EB-D52B3B38BF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This file contains a weight for each entity that will impact total risk score. Entities with larger values will have higher risk scores.</a:t>
            </a:r>
          </a:p>
          <a:p>
            <a:pPr marL="0" indent="0">
              <a:buNone/>
            </a:pPr>
            <a:r>
              <a:rPr lang="en-US" sz="1800"/>
              <a:t>“Entities” are companies.</a:t>
            </a:r>
          </a:p>
          <a:p>
            <a:pPr marL="0" indent="0">
              <a:buNone/>
            </a:pPr>
            <a:r>
              <a:rPr lang="en-US" sz="1800" err="1"/>
              <a:t>EntityWeight</a:t>
            </a:r>
            <a:r>
              <a:rPr lang="en-US" sz="1800"/>
              <a:t> is assigned a value of 1 by default.</a:t>
            </a:r>
          </a:p>
          <a:p>
            <a:pPr marL="0" indent="0">
              <a:buNone/>
            </a:pPr>
            <a:r>
              <a:rPr lang="en-US" sz="1800"/>
              <a:t>To assign risk relative to company size, different </a:t>
            </a:r>
            <a:r>
              <a:rPr lang="en-US" sz="1800" err="1"/>
              <a:t>EntityWeights</a:t>
            </a:r>
            <a:r>
              <a:rPr lang="en-US" sz="1800"/>
              <a:t> can be entered for different companies. </a:t>
            </a:r>
          </a:p>
          <a:p>
            <a:pPr marL="457200" lvl="1">
              <a:buNone/>
            </a:pPr>
            <a:r>
              <a:rPr lang="en-US" sz="1600"/>
              <a:t>All other factors being equal, Beneficial Ownership Engine will assign higher risk to companies with a higher </a:t>
            </a:r>
            <a:r>
              <a:rPr lang="en-US" sz="1600" err="1"/>
              <a:t>EntityWeight</a:t>
            </a:r>
            <a:r>
              <a:rPr lang="en-US" sz="1600"/>
              <a:t>.</a:t>
            </a:r>
          </a:p>
          <a:p>
            <a:pPr marL="0" indent="0">
              <a:buNone/>
            </a:pPr>
            <a:r>
              <a:rPr lang="en-US" sz="1800"/>
              <a:t>For </a:t>
            </a:r>
            <a:r>
              <a:rPr lang="en-US" sz="1800" err="1"/>
              <a:t>examle</a:t>
            </a:r>
            <a:r>
              <a:rPr lang="en-US" sz="1800"/>
              <a:t>, </a:t>
            </a:r>
            <a:r>
              <a:rPr lang="en-US" sz="1800" err="1"/>
              <a:t>EntityWeight</a:t>
            </a:r>
            <a:r>
              <a:rPr lang="en-US" sz="1800"/>
              <a:t> could be assigned values equal to the total yearly revenue for each entity/company.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1BA692-8C67-CACD-A083-4B5041DD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81601"/>
              </p:ext>
            </p:extLst>
          </p:nvPr>
        </p:nvGraphicFramePr>
        <p:xfrm>
          <a:off x="8367813" y="2195303"/>
          <a:ext cx="1549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65573851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2985239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156082"/>
                          </a:highlight>
                        </a:rPr>
                        <a:t>EntityID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156082"/>
                          </a:highlight>
                        </a:rPr>
                        <a:t>EntityWeight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806140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4680148.5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454769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6651819.5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374128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5618855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07461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5249877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216758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3989045.2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58534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3988944.5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484748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3428937.5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398365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6108496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26679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5256234.5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53468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5547763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409460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2958185.5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047323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6879470.5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204365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5963863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22044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4201670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118470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4091569.2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7939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3ABB02-498E-C1D5-C8A2-F37550A3A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34763"/>
              </p:ext>
            </p:extLst>
          </p:nvPr>
        </p:nvGraphicFramePr>
        <p:xfrm>
          <a:off x="6219206" y="3256498"/>
          <a:ext cx="1752600" cy="542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12054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827118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Column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Data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198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EntityID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3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EntityWeight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128265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625A041-57BA-A5B5-583D-F583BABD3F55}"/>
              </a:ext>
            </a:extLst>
          </p:cNvPr>
          <p:cNvSpPr/>
          <p:nvPr/>
        </p:nvSpPr>
        <p:spPr>
          <a:xfrm>
            <a:off x="7968619" y="1181801"/>
            <a:ext cx="2483922" cy="791689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Used in </a:t>
            </a:r>
            <a:r>
              <a:rPr lang="en-US" sz="1400" err="1"/>
              <a:t>EntityRedFlag</a:t>
            </a:r>
            <a:r>
              <a:rPr lang="en-US" sz="1400"/>
              <a:t>,  Ownership, Contact, and Activity, csv files.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4BE97-F175-3F30-03BE-38A373C062FF}"/>
              </a:ext>
            </a:extLst>
          </p:cNvPr>
          <p:cNvSpPr txBox="1"/>
          <p:nvPr/>
        </p:nvSpPr>
        <p:spPr>
          <a:xfrm>
            <a:off x="9210260" y="5168347"/>
            <a:ext cx="26946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For example, the weight could be the 5-year total contract value.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BB577-B53E-EB21-7BBB-6E7EEC5D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5CB2-CFC2-60A8-7608-64167D61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08440" cy="1335723"/>
          </a:xfrm>
        </p:spPr>
        <p:txBody>
          <a:bodyPr/>
          <a:lstStyle/>
          <a:p>
            <a:r>
              <a:rPr lang="en-US"/>
              <a:t>Step 2: Red Flag Definitions &amp; Red Flag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9F3B-03AC-60C3-99EB-D52B3B38B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86056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/>
              <a:t>Red Flag Definition</a:t>
            </a:r>
            <a:br>
              <a:rPr lang="en-US" sz="1800"/>
            </a:br>
            <a:r>
              <a:rPr lang="en-US" sz="1800"/>
              <a:t>This file contains data on company red flag types.</a:t>
            </a:r>
          </a:p>
          <a:p>
            <a:pPr marL="0" indent="0">
              <a:buNone/>
            </a:pPr>
            <a:r>
              <a:rPr lang="en-US" sz="1800"/>
              <a:t>Note: </a:t>
            </a:r>
            <a:r>
              <a:rPr lang="en-US" sz="1800" err="1"/>
              <a:t>IsSupportingFlag</a:t>
            </a:r>
            <a:r>
              <a:rPr lang="en-US" sz="1800"/>
              <a:t> provides a simple mechanism to reduce noise in the risk calculation process based on domain knowledge. A supporting red flag with </a:t>
            </a:r>
            <a:r>
              <a:rPr lang="en-US" sz="1800" err="1"/>
              <a:t>IsSupportingFlag</a:t>
            </a:r>
            <a:r>
              <a:rPr lang="en-US" sz="1800"/>
              <a:t> = TRUE is only considered if it appears together with red flags from other categories.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Red Flags</a:t>
            </a:r>
          </a:p>
          <a:p>
            <a:pPr marL="0" indent="0">
              <a:buNone/>
            </a:pPr>
            <a:r>
              <a:rPr lang="en-US" sz="1800"/>
              <a:t>This file contains details of red flags associated with an entity. The Evidence attribute can be any text or a JSON-formatted string that contains fine-grained details of a given red flag. This information is displayed in the company risk report.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E1CD6A-E51D-0109-6C88-DEBCE240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28030"/>
              </p:ext>
            </p:extLst>
          </p:nvPr>
        </p:nvGraphicFramePr>
        <p:xfrm>
          <a:off x="4413125" y="1619250"/>
          <a:ext cx="7581897" cy="276415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811335552"/>
                    </a:ext>
                  </a:extLst>
                </a:gridCol>
                <a:gridCol w="910639">
                  <a:extLst>
                    <a:ext uri="{9D8B030D-6E8A-4147-A177-3AD203B41FA5}">
                      <a16:colId xmlns:a16="http://schemas.microsoft.com/office/drawing/2014/main" val="3482167710"/>
                    </a:ext>
                  </a:extLst>
                </a:gridCol>
                <a:gridCol w="960054">
                  <a:extLst>
                    <a:ext uri="{9D8B030D-6E8A-4147-A177-3AD203B41FA5}">
                      <a16:colId xmlns:a16="http://schemas.microsoft.com/office/drawing/2014/main" val="628462292"/>
                    </a:ext>
                  </a:extLst>
                </a:gridCol>
                <a:gridCol w="3133104">
                  <a:extLst>
                    <a:ext uri="{9D8B030D-6E8A-4147-A177-3AD203B41FA5}">
                      <a16:colId xmlns:a16="http://schemas.microsoft.com/office/drawing/2014/main" val="36316494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1682762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6625047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err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FlagID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Category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Name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Description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err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IsSupportingFlag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err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FlagWeight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806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F1</a:t>
                      </a:r>
                      <a:endParaRPr lang="en-US"/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Procurement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_MSFontService"/>
                        </a:rPr>
                        <a:t>Noncompetitive processes</a:t>
                      </a:r>
                      <a:endParaRPr lang="en-US"/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contract awarded without call for tenders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07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F2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Procurement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+mn-ea"/>
                          <a:cs typeface="+mn-cs"/>
                        </a:rPr>
                        <a:t>Noncompetitive processes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Aptos Narrow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Contract awarded after shortened advertised period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8088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_MSFontService"/>
                        </a:rPr>
                        <a:t>Procurement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Noncompetitive processes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High winning rate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436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Collusion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Top Loser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Number of competitors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21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Collusion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Top loser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Low winning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46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Political Connections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politically-exposed person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 company owner is a politically-exposed person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TRUE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6453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Blacklisted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Sanctioned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The company was sanctioned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308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Blacklisted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Contracts while sanctioned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company was awarded while sanctioned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913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Supplier Characteristics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Convicted owner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The company is owned by a convicted person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FALSE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3249AC-E2DE-F020-8515-7DA5C0D9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09861"/>
              </p:ext>
            </p:extLst>
          </p:nvPr>
        </p:nvGraphicFramePr>
        <p:xfrm>
          <a:off x="5155870" y="4512623"/>
          <a:ext cx="6362700" cy="234818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120496117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209553666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val="1242784047"/>
                    </a:ext>
                  </a:extLst>
                </a:gridCol>
              </a:tblGrid>
              <a:tr h="176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EntityID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FlagID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Evidence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788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FININT: Entity 1416 is linked to flag market division in data sources on money transactions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31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OSINT: Entity 1525 is linked to flag politically-exposed person in open data sources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0581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1537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OSINT: Entity 1537 is linked to flag litigated in open data sources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849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DNINT: Entity 1666 is linked to flag front person in digital network intelligence data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6879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1728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OSINT: Entity 1728 is linked to flag fined in open data sources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266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1863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FININT: Entity 1863 is linked to flag market division in data sources on money transactions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7336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2067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FININT: Entity 2067 is linked to flag price fixing in data sources on money transactions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0287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FININT: Entity 2399 is linked to flag price fixing in data sources on money transactions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3878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2649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FININT: Entity 2649 is linked to flag bid rigging in data sources on money transactions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38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2846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FININT: Entity 2846 is linked to flag price fixing in data sources on money transactions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4581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2862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OSINT: Entity 2862 is linked to flag convicted criminal in open data sources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567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OSINT: Entity 2870 is linked to flag sanctioned in open data sources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028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896FBB-F383-B4E4-17CC-2646E25D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72572"/>
              </p:ext>
            </p:extLst>
          </p:nvPr>
        </p:nvGraphicFramePr>
        <p:xfrm>
          <a:off x="9991449" y="162158"/>
          <a:ext cx="1752600" cy="1447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0765176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75081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Column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Data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290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FlagID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480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Category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3533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74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79468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44B3E1"/>
                      </a:solidFill>
                    </a:lnL>
                    <a:lnR w="0">
                      <a:noFill/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effectLst/>
                        <a:latin typeface="Aptos Narrow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6350">
                      <a:solidFill>
                        <a:srgbClr val="44B3E1"/>
                      </a:solidFill>
                    </a:lnR>
                    <a:lnT w="6350">
                      <a:solidFill>
                        <a:srgbClr val="44B3E1"/>
                      </a:solidFill>
                    </a:lnT>
                    <a:lnB w="6350">
                      <a:solidFill>
                        <a:srgbClr val="44B3E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383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IsSupportingFlag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boolean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646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FlagWeight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double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9605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8D05EA-AF98-792B-3156-7D03F8E8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72467"/>
              </p:ext>
            </p:extLst>
          </p:nvPr>
        </p:nvGraphicFramePr>
        <p:xfrm>
          <a:off x="3181103" y="5996297"/>
          <a:ext cx="1752600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7181106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49358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Column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Data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7294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EntityID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569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FlagID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31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Evidence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6970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0325-8E09-E3DD-BF1E-4D5F098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5CB2-CFC2-60A8-7608-64167D61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Ownership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9F3B-03AC-60C3-99EB-D52B3B38BF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table contains company ownership structure.</a:t>
            </a:r>
          </a:p>
          <a:p>
            <a:pPr marL="0" indent="0">
              <a:buNone/>
            </a:pPr>
            <a:r>
              <a:rPr lang="en-US" sz="1800"/>
              <a:t>For example, individual partners, corporate partners. </a:t>
            </a:r>
          </a:p>
          <a:p>
            <a:pPr marL="0" indent="0">
              <a:buNone/>
            </a:pPr>
            <a:r>
              <a:rPr lang="en-US" sz="1800"/>
              <a:t>This is modelled as a static relationship.</a:t>
            </a:r>
          </a:p>
          <a:p>
            <a:pPr marL="0" indent="0">
              <a:buNone/>
            </a:pPr>
            <a:r>
              <a:rPr lang="en-US" sz="1800"/>
              <a:t>Note: Corporate partners should be included in the Entity table.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059DBF-FBB9-0BCB-A9AC-CDC6D8BF6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95529"/>
              </p:ext>
            </p:extLst>
          </p:nvPr>
        </p:nvGraphicFramePr>
        <p:xfrm>
          <a:off x="6807710" y="1747195"/>
          <a:ext cx="43561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24646242"/>
                    </a:ext>
                  </a:extLst>
                </a:gridCol>
                <a:gridCol w="1225381">
                  <a:extLst>
                    <a:ext uri="{9D8B030D-6E8A-4147-A177-3AD203B41FA5}">
                      <a16:colId xmlns:a16="http://schemas.microsoft.com/office/drawing/2014/main" val="1262769598"/>
                    </a:ext>
                  </a:extLst>
                </a:gridCol>
                <a:gridCol w="2470319">
                  <a:extLst>
                    <a:ext uri="{9D8B030D-6E8A-4147-A177-3AD203B41FA5}">
                      <a16:colId xmlns:a16="http://schemas.microsoft.com/office/drawing/2014/main" val="150351636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156082"/>
                          </a:highlight>
                        </a:rPr>
                        <a:t>EntityID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156082"/>
                          </a:highlight>
                        </a:rPr>
                        <a:t>AttributeID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156082"/>
                          </a:highlight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91301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JACQUELINE MONROE(ID:9)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13462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BRIDGET WALLACE(ID:34)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4076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JAMES ROBINSON(ID:69)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251206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STEPHANIE MANNING(ID:163)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244244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10518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SEAN MORROW(ID:247)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186100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JENNIFER ALI(ID:425)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01518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PETER SHEPHERD(ID:443)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604320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MIRANDA HICKS(ID:450)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12247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TYLER ZAVALA(ID:452)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48909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WILLIE LARA(ID:485)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44766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ASHLEY MORENO(ID:493)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23205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MONICA ELLIS(ID:508)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18857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SAMANTHA HALE(ID:540)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30358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VANESSA HOWARD(ID:605)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5553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beneficial_owner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JONATHAN BATES(ID:632)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23952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C2FA88-0D0D-3E41-AB55-BD1B3CE0C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83123"/>
              </p:ext>
            </p:extLst>
          </p:nvPr>
        </p:nvGraphicFramePr>
        <p:xfrm>
          <a:off x="7960921" y="4947310"/>
          <a:ext cx="1752600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3712864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7932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Column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Data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910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EntityID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062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AttributeID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820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5259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0E376-560F-F021-4068-46D56FEA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5CB2-CFC2-60A8-7608-64167D61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2524" cy="1345101"/>
          </a:xfrm>
        </p:spPr>
        <p:txBody>
          <a:bodyPr/>
          <a:lstStyle/>
          <a:p>
            <a:r>
              <a:rPr lang="en-US"/>
              <a:t>Step 4: Contact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9F3B-03AC-60C3-99EB-D52B3B38B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734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This file contains company contact details.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For example, company name, address, phone, email, website. </a:t>
            </a:r>
          </a:p>
          <a:p>
            <a:pPr marL="0" indent="0">
              <a:buNone/>
            </a:pPr>
            <a:r>
              <a:rPr lang="en-US" sz="1800"/>
              <a:t>This is modelled as a static relationship.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i="1"/>
              <a:t>NOTE</a:t>
            </a:r>
            <a:r>
              <a:rPr lang="en-US" sz="1800"/>
              <a:t>: The Value field must not contain commas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B7617D-BA64-98FD-CF33-EB6C28456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59495"/>
              </p:ext>
            </p:extLst>
          </p:nvPr>
        </p:nvGraphicFramePr>
        <p:xfrm>
          <a:off x="4775960" y="571959"/>
          <a:ext cx="7175499" cy="34385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3677">
                  <a:extLst>
                    <a:ext uri="{9D8B030D-6E8A-4147-A177-3AD203B41FA5}">
                      <a16:colId xmlns:a16="http://schemas.microsoft.com/office/drawing/2014/main" val="3526072130"/>
                    </a:ext>
                  </a:extLst>
                </a:gridCol>
                <a:gridCol w="1066522">
                  <a:extLst>
                    <a:ext uri="{9D8B030D-6E8A-4147-A177-3AD203B41FA5}">
                      <a16:colId xmlns:a16="http://schemas.microsoft.com/office/drawing/2014/main" val="3439690833"/>
                    </a:ext>
                  </a:extLst>
                </a:gridCol>
                <a:gridCol w="5575300">
                  <a:extLst>
                    <a:ext uri="{9D8B030D-6E8A-4147-A177-3AD203B41FA5}">
                      <a16:colId xmlns:a16="http://schemas.microsoft.com/office/drawing/2014/main" val="337814696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EntityID</a:t>
                      </a:r>
                      <a:endParaRPr lang="en-US" sz="1100" b="1" i="0" u="none" strike="noStrike" kern="1200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AttributeID</a:t>
                      </a:r>
                      <a:endParaRPr lang="en-US" sz="1100" b="1" i="0" u="none" strike="noStrike" kern="1200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Value</a:t>
                      </a:r>
                      <a:endParaRPr lang="en-US" sz="1100" b="1" i="0" u="none" strike="noStrike" kern="1200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50499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0120 KEY VILLAGE LISASHIRE LOUISIANA 25612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1788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88795 JACOBS VILLAGE ALISONPORT MISSOURI 29333 UNITED STATES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724955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178 BROWN INLET EAST ROYTON MICHIGAN 88697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933035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3886 STEPHEN GLENS FRANKLINHAVEN WASHINGTON 40598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864188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326 LEE DAM MORRISTON WEST VIRGINIA 46319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51349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41467 RUSSELL VALLEYS RICHARDSBERG ARKANSAS 68344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590499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43162 NORMAN LOCKS WEST ANDREWFORT WASHINGTON 89995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17992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47129 SARAH STREET WEST KYLEBOROUGH MARYLAND 39029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746676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8699 MARY FORT PORT LEONARD ARIZONA 83389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998170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36255 LUCAS STRAVENUE NORTH MICHAELPORT OKLAHOMA 82402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35945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2626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104 ALVARADO PRAIRIE NEW MARYVILLE GEORGIA 26728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786482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4016 JOSEPH SKYWAY BRYANVIEW SOUTH DAKOTA 37109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423472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78740 PAULA CIRCLES SOUTH DAVIDMOUTH NEVADA 78223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822413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8470 MCGRATH FLAT AYALABOROUGH ARIZONA 12027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30324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014 WILLIAMS KNOLLS PORT KIMBERLY ALABAMA 72374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192357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9295 DEBORAH MEWS SARABERG ALASKA 20523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973380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2754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75134 EARL BRIDGE MATTHEWBURGH MISSOURI 57503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06739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834 BENNETT RADIAL ROWETON MONTANA 44211 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46384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B0962-C173-2209-FB69-201BB27C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70726"/>
              </p:ext>
            </p:extLst>
          </p:nvPr>
        </p:nvGraphicFramePr>
        <p:xfrm>
          <a:off x="7198226" y="4417261"/>
          <a:ext cx="1752600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6216390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052587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Column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Data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908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EntityID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6200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AttributeID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475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612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CCE-A483-D3C5-F792-B039E2F5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59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5CB2-CFC2-60A8-7608-64167D61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Activity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9F3B-03AC-60C3-99EB-D52B3B38BF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This file contains company procurement</a:t>
            </a:r>
            <a:r>
              <a:rPr lang="en-US" sz="1800" u="sng"/>
              <a:t> </a:t>
            </a:r>
            <a:r>
              <a:rPr lang="en-US" sz="1800"/>
              <a:t>(e.g., bidding) activity aggregated to a given period length, e.g., quarterly.</a:t>
            </a:r>
          </a:p>
          <a:p>
            <a:pPr marL="0" indent="0">
              <a:buNone/>
            </a:pPr>
            <a:r>
              <a:rPr lang="en-US" sz="1800"/>
              <a:t>This is typically the largest file (1-100MB).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73316-1DC6-9E3B-9141-015249DD6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67896"/>
              </p:ext>
            </p:extLst>
          </p:nvPr>
        </p:nvGraphicFramePr>
        <p:xfrm>
          <a:off x="7719471" y="3230276"/>
          <a:ext cx="1752600" cy="9048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2685862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5931246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Column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Data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43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EntityID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14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AttributeID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5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616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TimePeriod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8668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6EB0FA-000A-5A08-A6AA-6D54E9CA1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77322"/>
              </p:ext>
            </p:extLst>
          </p:nvPr>
        </p:nvGraphicFramePr>
        <p:xfrm>
          <a:off x="6801126" y="2056571"/>
          <a:ext cx="3581400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11120662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8530363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915422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838354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EntityID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AttributeID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TimePeriod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874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1293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tender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tender:396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2023-01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152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9058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item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item:57282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 panose="020B0004020202020204" pitchFamily="34" charset="0"/>
                        </a:rPr>
                        <a:t>2023-11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700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19997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buyer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buyer:63682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2023-06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637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CE6C-8410-1054-D5B8-7506A64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5CB2-CFC2-60A8-7608-64167D61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6: Attribute Definitions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9F3B-03AC-60C3-99EB-D52B3B38BF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/>
              <a:t>This file contains: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1600"/>
              <a:t>Attribute ID: an ID for the attribute (no spaces)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 sz="1600"/>
              <a:t>Name: a descriptive text label for the attribute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/>
              <a:t>Description: a longer text description for the attribute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For example, company's headquarter details, size, number of partners, etc.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These attributes: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• Establish links or connections between company nodes</a:t>
            </a:r>
          </a:p>
          <a:p>
            <a:pPr marL="457200" lvl="1" indent="0">
              <a:buNone/>
            </a:pPr>
            <a:r>
              <a:rPr lang="en-US" sz="1200">
                <a:latin typeface="+mj-lt"/>
              </a:rPr>
              <a:t>• That is, they d</a:t>
            </a:r>
            <a:r>
              <a:rPr lang="en-US" sz="1400">
                <a:latin typeface="+mj-lt"/>
              </a:rPr>
              <a:t>etermine covariates in the relational risk computations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• Comprise the Summary Attributes in the Entity Overview section of the final report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Note: some </a:t>
            </a:r>
            <a:r>
              <a:rPr lang="en-US" sz="1600" err="1">
                <a:latin typeface="+mj-lt"/>
              </a:rPr>
              <a:t>attributeIDs</a:t>
            </a:r>
            <a:r>
              <a:rPr lang="en-US" sz="1600">
                <a:latin typeface="+mj-lt"/>
              </a:rPr>
              <a:t> will be used as part of node labels in the evidence graphs, so keep labels as compact strings instead of numeric IDs, and use the Description for verbose details.</a:t>
            </a:r>
            <a:endParaRPr lang="en-US" sz="1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BA91E2-D0FE-1991-64CE-F763DA4F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41"/>
              </p:ext>
            </p:extLst>
          </p:nvPr>
        </p:nvGraphicFramePr>
        <p:xfrm>
          <a:off x="6271146" y="2573846"/>
          <a:ext cx="5397500" cy="1990725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408383032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37781787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84698313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AttributeID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Name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899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company_name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name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company name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63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phone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phone number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company phone number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776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email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email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company email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92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address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address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company address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716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beneficial_owner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beneficial owner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beneficial owner of the company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7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director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company director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director of the company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8083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tender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Tender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id of tender in public procurement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95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item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id of line item in public procurement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105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buyer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Buyer</a:t>
                      </a:r>
                      <a:endParaRPr lang="en-US"/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id of buyer in public procurement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11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EntityWeight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contract value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contract value awarded to the entity in the past 5 years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98921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9683E93-CE86-F2BC-6466-34E4AD5FCCDE}"/>
              </a:ext>
            </a:extLst>
          </p:cNvPr>
          <p:cNvSpPr/>
          <p:nvPr/>
        </p:nvSpPr>
        <p:spPr>
          <a:xfrm>
            <a:off x="6016830" y="1622959"/>
            <a:ext cx="2483922" cy="791689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Used in Activity, Contact, Ownership csv files.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71C994-5277-2D2F-FD15-376DF94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44869"/>
              </p:ext>
            </p:extLst>
          </p:nvPr>
        </p:nvGraphicFramePr>
        <p:xfrm>
          <a:off x="7951025" y="4937414"/>
          <a:ext cx="1752600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677925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310694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Column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/>
                        </a:rPr>
                        <a:t>Data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0569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AttributeID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259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ptos Narrow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9862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C0E6F5"/>
                          </a:highlight>
                          <a:latin typeface="Aptos Narrow"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5873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DBCF-C1E0-8048-93C2-C761618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22DA-C04A-4CE7-9903-5B94B1F18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D0C38436FB64B9A9DBFA7ED159FA3" ma:contentTypeVersion="12" ma:contentTypeDescription="Create a new document." ma:contentTypeScope="" ma:versionID="f18efd6e8d938b13713c301d2953d98c">
  <xsd:schema xmlns:xsd="http://www.w3.org/2001/XMLSchema" xmlns:xs="http://www.w3.org/2001/XMLSchema" xmlns:p="http://schemas.microsoft.com/office/2006/metadata/properties" xmlns:ns1="http://schemas.microsoft.com/sharepoint/v3" xmlns:ns2="61588a5a-21b9-48bc-9739-49c3fc74e122" xmlns:ns3="597e6894-d074-4a71-a82e-0a346dbe0f07" targetNamespace="http://schemas.microsoft.com/office/2006/metadata/properties" ma:root="true" ma:fieldsID="6e00286335d69191b957d92fc88cb8b4" ns1:_="" ns2:_="" ns3:_="">
    <xsd:import namespace="http://schemas.microsoft.com/sharepoint/v3"/>
    <xsd:import namespace="61588a5a-21b9-48bc-9739-49c3fc74e122"/>
    <xsd:import namespace="597e6894-d074-4a71-a82e-0a346dbe0f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88a5a-21b9-48bc-9739-49c3fc74e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e6894-d074-4a71-a82e-0a346dbe0f0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7DE2E9-6898-4A80-8171-11CF065FB33E}">
  <ds:schemaRefs>
    <ds:schemaRef ds:uri="597e6894-d074-4a71-a82e-0a346dbe0f07"/>
    <ds:schemaRef ds:uri="61588a5a-21b9-48bc-9739-49c3fc74e1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486965-F694-4F17-A1F7-522D534D35F5}">
  <ds:schemaRefs>
    <ds:schemaRef ds:uri="597e6894-d074-4a71-a82e-0a346dbe0f07"/>
    <ds:schemaRef ds:uri="61588a5a-21b9-48bc-9739-49c3fc74e1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8A290F1-F0B5-4399-AECE-AA0738EEE6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Beneficial Ownership Engine Data Model1,2</vt:lpstr>
      <vt:lpstr>Power BI Report for Input Data Integrity Checks</vt:lpstr>
      <vt:lpstr>Steps to Create Beneficial Ownership Engine input datafiles.</vt:lpstr>
      <vt:lpstr>Step 1: Entity File</vt:lpstr>
      <vt:lpstr>Step 2: Red Flag Definitions &amp; Red Flag Files</vt:lpstr>
      <vt:lpstr>Step 3: Ownership File</vt:lpstr>
      <vt:lpstr>Step 4: Contact File</vt:lpstr>
      <vt:lpstr>Step 5: Activity File</vt:lpstr>
      <vt:lpstr>Step 6: Attribute Definitions File</vt:lpstr>
      <vt:lpstr>Configuration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Definition</dc:title>
  <dc:creator>Michael Barnett</dc:creator>
  <cp:revision>23</cp:revision>
  <dcterms:created xsi:type="dcterms:W3CDTF">2024-05-24T16:07:20Z</dcterms:created>
  <dcterms:modified xsi:type="dcterms:W3CDTF">2024-10-10T17:57:01Z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0x010100DFAD0C38436FB64B9A9DBFA7ED159FA3</vt:lpwstr>
  </property>
  <property fmtid="{D5CDD505-2E9C-101B-9397-08002B2CF9AE}" pid="3" name="MediaServiceImageTags">
    <vt:lpwstr/>
  </property>
</Properties>
</file>