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7" r:id="rId4"/>
    <p:sldId id="258" r:id="rId5"/>
    <p:sldId id="268" r:id="rId6"/>
    <p:sldId id="259" r:id="rId7"/>
    <p:sldId id="263" r:id="rId8"/>
    <p:sldId id="262" r:id="rId9"/>
    <p:sldId id="264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B762F-39BD-456B-B116-5D5A11D534FC}" v="45" dt="2022-09-28T00:10:5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88192" autoAdjust="0"/>
  </p:normalViewPr>
  <p:slideViewPr>
    <p:cSldViewPr snapToGrid="0">
      <p:cViewPr>
        <p:scale>
          <a:sx n="78" d="100"/>
          <a:sy n="78" d="100"/>
        </p:scale>
        <p:origin x="6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Barona" userId="2fb053a72a41de65" providerId="LiveId" clId="{F308EC28-A092-4389-90E6-9908B259AB05}"/>
    <pc:docChg chg="undo custSel addSld modSld">
      <pc:chgData name="Melissa Barona" userId="2fb053a72a41de65" providerId="LiveId" clId="{F308EC28-A092-4389-90E6-9908B259AB05}" dt="2022-09-21T00:15:32.541" v="1542" actId="20577"/>
      <pc:docMkLst>
        <pc:docMk/>
      </pc:docMkLst>
      <pc:sldChg chg="modSp mod">
        <pc:chgData name="Melissa Barona" userId="2fb053a72a41de65" providerId="LiveId" clId="{F308EC28-A092-4389-90E6-9908B259AB05}" dt="2022-09-21T00:00:05.824" v="1226" actId="14100"/>
        <pc:sldMkLst>
          <pc:docMk/>
          <pc:sldMk cId="3035042648" sldId="256"/>
        </pc:sldMkLst>
        <pc:spChg chg="mod">
          <ac:chgData name="Melissa Barona" userId="2fb053a72a41de65" providerId="LiveId" clId="{F308EC28-A092-4389-90E6-9908B259AB05}" dt="2022-09-21T00:00:05.824" v="1226" actId="14100"/>
          <ac:spMkLst>
            <pc:docMk/>
            <pc:sldMk cId="3035042648" sldId="256"/>
            <ac:spMk id="2" creationId="{2DDFFF89-368A-9454-925F-16D0B8F28AD4}"/>
          </ac:spMkLst>
        </pc:spChg>
        <pc:spChg chg="mod">
          <ac:chgData name="Melissa Barona" userId="2fb053a72a41de65" providerId="LiveId" clId="{F308EC28-A092-4389-90E6-9908B259AB05}" dt="2022-09-20T23:58:30.294" v="1222"/>
          <ac:spMkLst>
            <pc:docMk/>
            <pc:sldMk cId="3035042648" sldId="256"/>
            <ac:spMk id="3" creationId="{6FB9B145-4FAA-00D1-5BC9-A2DC1C15ECF8}"/>
          </ac:spMkLst>
        </pc:spChg>
      </pc:sldChg>
      <pc:sldChg chg="addSp delSp modSp mod">
        <pc:chgData name="Melissa Barona" userId="2fb053a72a41de65" providerId="LiveId" clId="{F308EC28-A092-4389-90E6-9908B259AB05}" dt="2022-09-21T00:03:42.664" v="1431" actId="1076"/>
        <pc:sldMkLst>
          <pc:docMk/>
          <pc:sldMk cId="3902401032" sldId="258"/>
        </pc:sldMkLst>
        <pc:spChg chg="mod">
          <ac:chgData name="Melissa Barona" userId="2fb053a72a41de65" providerId="LiveId" clId="{F308EC28-A092-4389-90E6-9908B259AB05}" dt="2022-09-21T00:03:42.664" v="1431" actId="1076"/>
          <ac:spMkLst>
            <pc:docMk/>
            <pc:sldMk cId="3902401032" sldId="258"/>
            <ac:spMk id="6" creationId="{F7A3B491-8DA2-36AD-8774-01ACF402CF54}"/>
          </ac:spMkLst>
        </pc:spChg>
        <pc:spChg chg="add del mod">
          <ac:chgData name="Melissa Barona" userId="2fb053a72a41de65" providerId="LiveId" clId="{F308EC28-A092-4389-90E6-9908B259AB05}" dt="2022-08-26T20:49:34.874" v="395" actId="478"/>
          <ac:spMkLst>
            <pc:docMk/>
            <pc:sldMk cId="3902401032" sldId="258"/>
            <ac:spMk id="9" creationId="{966A9BE4-7E5B-9EFD-6960-1972FDFD81D3}"/>
          </ac:spMkLst>
        </pc:spChg>
        <pc:graphicFrameChg chg="add del modGraphic">
          <ac:chgData name="Melissa Barona" userId="2fb053a72a41de65" providerId="LiveId" clId="{F308EC28-A092-4389-90E6-9908B259AB05}" dt="2022-08-26T20:47:13.196" v="314" actId="478"/>
          <ac:graphicFrameMkLst>
            <pc:docMk/>
            <pc:sldMk cId="3902401032" sldId="258"/>
            <ac:graphicFrameMk id="10" creationId="{992D0E38-4BA6-6B14-345B-1D47334D5CBA}"/>
          </ac:graphicFrameMkLst>
        </pc:graphicFrameChg>
        <pc:graphicFrameChg chg="add mod modGraphic">
          <ac:chgData name="Melissa Barona" userId="2fb053a72a41de65" providerId="LiveId" clId="{F308EC28-A092-4389-90E6-9908B259AB05}" dt="2022-08-26T20:57:39.062" v="695"/>
          <ac:graphicFrameMkLst>
            <pc:docMk/>
            <pc:sldMk cId="3902401032" sldId="258"/>
            <ac:graphicFrameMk id="11" creationId="{795474E4-EDBA-D75E-8051-047778F81980}"/>
          </ac:graphicFrameMkLst>
        </pc:graphicFrameChg>
      </pc:sldChg>
      <pc:sldChg chg="addSp modSp mod">
        <pc:chgData name="Melissa Barona" userId="2fb053a72a41de65" providerId="LiveId" clId="{F308EC28-A092-4389-90E6-9908B259AB05}" dt="2022-09-21T00:02:41.014" v="1422" actId="255"/>
        <pc:sldMkLst>
          <pc:docMk/>
          <pc:sldMk cId="1565832208" sldId="259"/>
        </pc:sldMkLst>
        <pc:spChg chg="mod">
          <ac:chgData name="Melissa Barona" userId="2fb053a72a41de65" providerId="LiveId" clId="{F308EC28-A092-4389-90E6-9908B259AB05}" dt="2022-09-21T00:02:41.014" v="1422" actId="255"/>
          <ac:spMkLst>
            <pc:docMk/>
            <pc:sldMk cId="1565832208" sldId="259"/>
            <ac:spMk id="6" creationId="{FDE35C54-93FA-9C85-29BE-E319E7FFD891}"/>
          </ac:spMkLst>
        </pc:spChg>
        <pc:spChg chg="add mod">
          <ac:chgData name="Melissa Barona" userId="2fb053a72a41de65" providerId="LiveId" clId="{F308EC28-A092-4389-90E6-9908B259AB05}" dt="2022-08-25T22:47:03.381" v="98" actId="207"/>
          <ac:spMkLst>
            <pc:docMk/>
            <pc:sldMk cId="1565832208" sldId="259"/>
            <ac:spMk id="17" creationId="{F61823FA-4589-0268-E40F-6722894974A6}"/>
          </ac:spMkLst>
        </pc:spChg>
        <pc:spChg chg="add mod">
          <ac:chgData name="Melissa Barona" userId="2fb053a72a41de65" providerId="LiveId" clId="{F308EC28-A092-4389-90E6-9908B259AB05}" dt="2022-08-25T22:47:25.306" v="107" actId="1036"/>
          <ac:spMkLst>
            <pc:docMk/>
            <pc:sldMk cId="1565832208" sldId="259"/>
            <ac:spMk id="18" creationId="{093054D8-7153-A65B-A943-2227AD6EDE92}"/>
          </ac:spMkLst>
        </pc:spChg>
        <pc:spChg chg="add mod">
          <ac:chgData name="Melissa Barona" userId="2fb053a72a41de65" providerId="LiveId" clId="{F308EC28-A092-4389-90E6-9908B259AB05}" dt="2022-08-25T22:48:07.114" v="129" actId="14100"/>
          <ac:spMkLst>
            <pc:docMk/>
            <pc:sldMk cId="1565832208" sldId="259"/>
            <ac:spMk id="19" creationId="{97C9DF03-C618-0DA5-74CF-1C37C9C17ADF}"/>
          </ac:spMkLst>
        </pc:spChg>
        <pc:spChg chg="add mod">
          <ac:chgData name="Melissa Barona" userId="2fb053a72a41de65" providerId="LiveId" clId="{F308EC28-A092-4389-90E6-9908B259AB05}" dt="2022-08-25T22:47:53.919" v="113" actId="14100"/>
          <ac:spMkLst>
            <pc:docMk/>
            <pc:sldMk cId="1565832208" sldId="259"/>
            <ac:spMk id="20" creationId="{0593F3DE-E036-E498-7D94-9A77BC209800}"/>
          </ac:spMkLst>
        </pc:spChg>
        <pc:spChg chg="add mod">
          <ac:chgData name="Melissa Barona" userId="2fb053a72a41de65" providerId="LiveId" clId="{F308EC28-A092-4389-90E6-9908B259AB05}" dt="2022-08-25T22:48:22.798" v="132" actId="14100"/>
          <ac:spMkLst>
            <pc:docMk/>
            <pc:sldMk cId="1565832208" sldId="259"/>
            <ac:spMk id="21" creationId="{DAC5B3EF-41CC-F7CF-8BCC-A952F6D7AA22}"/>
          </ac:spMkLst>
        </pc:spChg>
        <pc:spChg chg="add mod">
          <ac:chgData name="Melissa Barona" userId="2fb053a72a41de65" providerId="LiveId" clId="{F308EC28-A092-4389-90E6-9908B259AB05}" dt="2022-08-25T22:49:40.632" v="144" actId="14100"/>
          <ac:spMkLst>
            <pc:docMk/>
            <pc:sldMk cId="1565832208" sldId="259"/>
            <ac:spMk id="22" creationId="{C172FB58-6086-5857-EA07-59C76E053878}"/>
          </ac:spMkLst>
        </pc:spChg>
        <pc:spChg chg="add mod">
          <ac:chgData name="Melissa Barona" userId="2fb053a72a41de65" providerId="LiveId" clId="{F308EC28-A092-4389-90E6-9908B259AB05}" dt="2022-08-25T22:49:54.691" v="158" actId="14100"/>
          <ac:spMkLst>
            <pc:docMk/>
            <pc:sldMk cId="1565832208" sldId="259"/>
            <ac:spMk id="23" creationId="{DA981034-72CE-4E4B-99D7-327579BAD0F5}"/>
          </ac:spMkLst>
        </pc:spChg>
        <pc:spChg chg="add mod">
          <ac:chgData name="Melissa Barona" userId="2fb053a72a41de65" providerId="LiveId" clId="{F308EC28-A092-4389-90E6-9908B259AB05}" dt="2022-08-25T22:50:11.832" v="181" actId="14100"/>
          <ac:spMkLst>
            <pc:docMk/>
            <pc:sldMk cId="1565832208" sldId="259"/>
            <ac:spMk id="24" creationId="{138AB7C7-3478-ABF2-107B-4D51F8C02707}"/>
          </ac:spMkLst>
        </pc:spChg>
        <pc:picChg chg="mod ord">
          <ac:chgData name="Melissa Barona" userId="2fb053a72a41de65" providerId="LiveId" clId="{F308EC28-A092-4389-90E6-9908B259AB05}" dt="2022-08-25T22:48:55.624" v="140" actId="1076"/>
          <ac:picMkLst>
            <pc:docMk/>
            <pc:sldMk cId="1565832208" sldId="259"/>
            <ac:picMk id="8" creationId="{B5F1D276-111A-50EC-81B5-7A3A09825825}"/>
          </ac:picMkLst>
        </pc:picChg>
        <pc:picChg chg="mod">
          <ac:chgData name="Melissa Barona" userId="2fb053a72a41de65" providerId="LiveId" clId="{F308EC28-A092-4389-90E6-9908B259AB05}" dt="2022-08-25T22:47:22.713" v="103" actId="1076"/>
          <ac:picMkLst>
            <pc:docMk/>
            <pc:sldMk cId="1565832208" sldId="259"/>
            <ac:picMk id="16" creationId="{D0220F25-C1EB-AB32-9521-FCCFAFE4F62F}"/>
          </ac:picMkLst>
        </pc:picChg>
      </pc:sldChg>
      <pc:sldChg chg="addSp modSp mod">
        <pc:chgData name="Melissa Barona" userId="2fb053a72a41de65" providerId="LiveId" clId="{F308EC28-A092-4389-90E6-9908B259AB05}" dt="2022-09-20T23:58:30.857" v="1224" actId="27636"/>
        <pc:sldMkLst>
          <pc:docMk/>
          <pc:sldMk cId="3574094497" sldId="260"/>
        </pc:sldMkLst>
        <pc:spChg chg="mod">
          <ac:chgData name="Melissa Barona" userId="2fb053a72a41de65" providerId="LiveId" clId="{F308EC28-A092-4389-90E6-9908B259AB05}" dt="2022-09-20T23:58:30.857" v="1224" actId="27636"/>
          <ac:spMkLst>
            <pc:docMk/>
            <pc:sldMk cId="3574094497" sldId="260"/>
            <ac:spMk id="6" creationId="{274F6357-A46E-130A-CCA6-5348D0C7B2FA}"/>
          </ac:spMkLst>
        </pc:spChg>
        <pc:spChg chg="add mod">
          <ac:chgData name="Melissa Barona" userId="2fb053a72a41de65" providerId="LiveId" clId="{F308EC28-A092-4389-90E6-9908B259AB05}" dt="2022-08-25T22:55:41.443" v="300" actId="1076"/>
          <ac:spMkLst>
            <pc:docMk/>
            <pc:sldMk cId="3574094497" sldId="260"/>
            <ac:spMk id="8" creationId="{6B03DDAE-F0E9-E702-FEDB-CE370E9340CD}"/>
          </ac:spMkLst>
        </pc:spChg>
        <pc:picChg chg="mod">
          <ac:chgData name="Melissa Barona" userId="2fb053a72a41de65" providerId="LiveId" clId="{F308EC28-A092-4389-90E6-9908B259AB05}" dt="2022-08-25T22:55:07.508" v="293" actId="1076"/>
          <ac:picMkLst>
            <pc:docMk/>
            <pc:sldMk cId="3574094497" sldId="260"/>
            <ac:picMk id="7" creationId="{5755A745-8C30-A362-CC16-6E31BD2508C2}"/>
          </ac:picMkLst>
        </pc:picChg>
      </pc:sldChg>
      <pc:sldChg chg="addSp delSp modSp mod modNotesTx">
        <pc:chgData name="Melissa Barona" userId="2fb053a72a41de65" providerId="LiveId" clId="{F308EC28-A092-4389-90E6-9908B259AB05}" dt="2022-09-21T00:03:06.394" v="1424" actId="1076"/>
        <pc:sldMkLst>
          <pc:docMk/>
          <pc:sldMk cId="3098780368" sldId="261"/>
        </pc:sldMkLst>
        <pc:spChg chg="mod">
          <ac:chgData name="Melissa Barona" userId="2fb053a72a41de65" providerId="LiveId" clId="{F308EC28-A092-4389-90E6-9908B259AB05}" dt="2022-09-21T00:03:06.394" v="1424" actId="1076"/>
          <ac:spMkLst>
            <pc:docMk/>
            <pc:sldMk cId="3098780368" sldId="261"/>
            <ac:spMk id="2" creationId="{73AD2667-929A-D842-8FD9-7482639D310D}"/>
          </ac:spMkLst>
        </pc:spChg>
        <pc:spChg chg="mod">
          <ac:chgData name="Melissa Barona" userId="2fb053a72a41de65" providerId="LiveId" clId="{F308EC28-A092-4389-90E6-9908B259AB05}" dt="2022-09-21T00:02:09.404" v="1418" actId="1076"/>
          <ac:spMkLst>
            <pc:docMk/>
            <pc:sldMk cId="3098780368" sldId="261"/>
            <ac:spMk id="6" creationId="{5860DEC1-5890-0125-E7E3-1852198A1A47}"/>
          </ac:spMkLst>
        </pc:spChg>
        <pc:spChg chg="add mod">
          <ac:chgData name="Melissa Barona" userId="2fb053a72a41de65" providerId="LiveId" clId="{F308EC28-A092-4389-90E6-9908B259AB05}" dt="2022-09-21T00:02:13.574" v="1419" actId="1076"/>
          <ac:spMkLst>
            <pc:docMk/>
            <pc:sldMk cId="3098780368" sldId="261"/>
            <ac:spMk id="7" creationId="{433977E7-260D-D5AB-4D9C-58E60C47EA10}"/>
          </ac:spMkLst>
        </pc:spChg>
        <pc:spChg chg="add del mod">
          <ac:chgData name="Melissa Barona" userId="2fb053a72a41de65" providerId="LiveId" clId="{F308EC28-A092-4389-90E6-9908B259AB05}" dt="2022-09-21T00:00:24.605" v="1230"/>
          <ac:spMkLst>
            <pc:docMk/>
            <pc:sldMk cId="3098780368" sldId="261"/>
            <ac:spMk id="8" creationId="{F51BC55C-ED2F-F16C-8ACB-0FDC354D1842}"/>
          </ac:spMkLst>
        </pc:spChg>
        <pc:picChg chg="mod">
          <ac:chgData name="Melissa Barona" userId="2fb053a72a41de65" providerId="LiveId" clId="{F308EC28-A092-4389-90E6-9908B259AB05}" dt="2022-09-21T00:02:01.874" v="1416" actId="1076"/>
          <ac:picMkLst>
            <pc:docMk/>
            <pc:sldMk cId="3098780368" sldId="261"/>
            <ac:picMk id="4" creationId="{BACF5C65-0707-4A1E-B905-F0D8212FEF51}"/>
          </ac:picMkLst>
        </pc:picChg>
      </pc:sldChg>
      <pc:sldChg chg="addSp delSp modSp mod">
        <pc:chgData name="Melissa Barona" userId="2fb053a72a41de65" providerId="LiveId" clId="{F308EC28-A092-4389-90E6-9908B259AB05}" dt="2022-09-09T19:32:36.185" v="886" actId="1076"/>
        <pc:sldMkLst>
          <pc:docMk/>
          <pc:sldMk cId="517588821" sldId="263"/>
        </pc:sldMkLst>
        <pc:spChg chg="add mod">
          <ac:chgData name="Melissa Barona" userId="2fb053a72a41de65" providerId="LiveId" clId="{F308EC28-A092-4389-90E6-9908B259AB05}" dt="2022-08-25T22:43:13.648" v="56" actId="1582"/>
          <ac:spMkLst>
            <pc:docMk/>
            <pc:sldMk cId="517588821" sldId="263"/>
            <ac:spMk id="6" creationId="{132C10E6-5333-D631-57FF-5A42FEAEAC18}"/>
          </ac:spMkLst>
        </pc:spChg>
        <pc:spChg chg="add mod">
          <ac:chgData name="Melissa Barona" userId="2fb053a72a41de65" providerId="LiveId" clId="{F308EC28-A092-4389-90E6-9908B259AB05}" dt="2022-09-09T19:32:36.185" v="886" actId="1076"/>
          <ac:spMkLst>
            <pc:docMk/>
            <pc:sldMk cId="517588821" sldId="263"/>
            <ac:spMk id="9" creationId="{0BC3D9E5-AD2C-EFAD-F350-413245871FE6}"/>
          </ac:spMkLst>
        </pc:spChg>
        <pc:spChg chg="add mod">
          <ac:chgData name="Melissa Barona" userId="2fb053a72a41de65" providerId="LiveId" clId="{F308EC28-A092-4389-90E6-9908B259AB05}" dt="2022-08-25T22:45:10.815" v="95" actId="1582"/>
          <ac:spMkLst>
            <pc:docMk/>
            <pc:sldMk cId="517588821" sldId="263"/>
            <ac:spMk id="13" creationId="{E0D0EB5E-CE6D-7173-7832-DA92A9E697B7}"/>
          </ac:spMkLst>
        </pc:spChg>
        <pc:cxnChg chg="add">
          <ac:chgData name="Melissa Barona" userId="2fb053a72a41de65" providerId="LiveId" clId="{F308EC28-A092-4389-90E6-9908B259AB05}" dt="2022-08-25T22:43:34.194" v="57" actId="11529"/>
          <ac:cxnSpMkLst>
            <pc:docMk/>
            <pc:sldMk cId="517588821" sldId="263"/>
            <ac:cxnSpMk id="8" creationId="{73F5D484-FC4E-59D1-F2B5-6721C9F6DC54}"/>
          </ac:cxnSpMkLst>
        </pc:cxnChg>
        <pc:cxnChg chg="add del mod">
          <ac:chgData name="Melissa Barona" userId="2fb053a72a41de65" providerId="LiveId" clId="{F308EC28-A092-4389-90E6-9908B259AB05}" dt="2022-08-25T22:44:48.618" v="91" actId="478"/>
          <ac:cxnSpMkLst>
            <pc:docMk/>
            <pc:sldMk cId="517588821" sldId="263"/>
            <ac:cxnSpMk id="11" creationId="{69EA2EB4-94DF-7851-8EAB-71DFE4A1DD54}"/>
          </ac:cxnSpMkLst>
        </pc:cxnChg>
      </pc:sldChg>
      <pc:sldChg chg="modNotesTx">
        <pc:chgData name="Melissa Barona" userId="2fb053a72a41de65" providerId="LiveId" clId="{F308EC28-A092-4389-90E6-9908B259AB05}" dt="2022-08-26T21:41:28.394" v="788" actId="20577"/>
        <pc:sldMkLst>
          <pc:docMk/>
          <pc:sldMk cId="3467657520" sldId="264"/>
        </pc:sldMkLst>
      </pc:sldChg>
      <pc:sldChg chg="modSp mod">
        <pc:chgData name="Melissa Barona" userId="2fb053a72a41de65" providerId="LiveId" clId="{F308EC28-A092-4389-90E6-9908B259AB05}" dt="2022-09-20T23:58:30.866" v="1225" actId="27636"/>
        <pc:sldMkLst>
          <pc:docMk/>
          <pc:sldMk cId="3269044629" sldId="265"/>
        </pc:sldMkLst>
        <pc:spChg chg="mod">
          <ac:chgData name="Melissa Barona" userId="2fb053a72a41de65" providerId="LiveId" clId="{F308EC28-A092-4389-90E6-9908B259AB05}" dt="2022-09-20T23:58:30.866" v="1225" actId="27636"/>
          <ac:spMkLst>
            <pc:docMk/>
            <pc:sldMk cId="3269044629" sldId="265"/>
            <ac:spMk id="4" creationId="{B46F79F2-D7C4-94F9-F35C-E7229439D4C4}"/>
          </ac:spMkLst>
        </pc:spChg>
      </pc:sldChg>
      <pc:sldChg chg="addSp delSp modSp mod modNotesTx">
        <pc:chgData name="Melissa Barona" userId="2fb053a72a41de65" providerId="LiveId" clId="{F308EC28-A092-4389-90E6-9908B259AB05}" dt="2022-09-20T23:58:30.294" v="1222"/>
        <pc:sldMkLst>
          <pc:docMk/>
          <pc:sldMk cId="4254350367" sldId="266"/>
        </pc:sldMkLst>
        <pc:spChg chg="del">
          <ac:chgData name="Melissa Barona" userId="2fb053a72a41de65" providerId="LiveId" clId="{F308EC28-A092-4389-90E6-9908B259AB05}" dt="2022-08-25T22:37:26.112" v="0" actId="478"/>
          <ac:spMkLst>
            <pc:docMk/>
            <pc:sldMk cId="4254350367" sldId="266"/>
            <ac:spMk id="2" creationId="{DF4D8DCD-7DEE-6E6E-DFF5-D67E0C70F853}"/>
          </ac:spMkLst>
        </pc:spChg>
        <pc:spChg chg="mod">
          <ac:chgData name="Melissa Barona" userId="2fb053a72a41de65" providerId="LiveId" clId="{F308EC28-A092-4389-90E6-9908B259AB05}" dt="2022-09-20T23:58:30.294" v="1222"/>
          <ac:spMkLst>
            <pc:docMk/>
            <pc:sldMk cId="4254350367" sldId="266"/>
            <ac:spMk id="3" creationId="{D8B86E4D-5F99-4F0E-2C30-60083D011462}"/>
          </ac:spMkLst>
        </pc:spChg>
        <pc:spChg chg="add mod">
          <ac:chgData name="Melissa Barona" userId="2fb053a72a41de65" providerId="LiveId" clId="{F308EC28-A092-4389-90E6-9908B259AB05}" dt="2022-08-25T22:38:01.587" v="26" actId="20577"/>
          <ac:spMkLst>
            <pc:docMk/>
            <pc:sldMk cId="4254350367" sldId="266"/>
            <ac:spMk id="4" creationId="{0FB678C8-0610-A669-7F49-4FF691FECA6E}"/>
          </ac:spMkLst>
        </pc:spChg>
      </pc:sldChg>
      <pc:sldChg chg="addSp delSp modSp new mod">
        <pc:chgData name="Melissa Barona" userId="2fb053a72a41de65" providerId="LiveId" clId="{F308EC28-A092-4389-90E6-9908B259AB05}" dt="2022-09-21T00:15:32.541" v="1542" actId="20577"/>
        <pc:sldMkLst>
          <pc:docMk/>
          <pc:sldMk cId="1082022885" sldId="267"/>
        </pc:sldMkLst>
        <pc:spChg chg="mod">
          <ac:chgData name="Melissa Barona" userId="2fb053a72a41de65" providerId="LiveId" clId="{F308EC28-A092-4389-90E6-9908B259AB05}" dt="2022-09-21T00:03:10.184" v="1425" actId="122"/>
          <ac:spMkLst>
            <pc:docMk/>
            <pc:sldMk cId="1082022885" sldId="267"/>
            <ac:spMk id="2" creationId="{1BEE34E0-FB5C-899A-9954-32DB1601F282}"/>
          </ac:spMkLst>
        </pc:spChg>
        <pc:spChg chg="del">
          <ac:chgData name="Melissa Barona" userId="2fb053a72a41de65" providerId="LiveId" clId="{F308EC28-A092-4389-90E6-9908B259AB05}" dt="2022-09-09T19:38:37.252" v="887" actId="478"/>
          <ac:spMkLst>
            <pc:docMk/>
            <pc:sldMk cId="1082022885" sldId="267"/>
            <ac:spMk id="3" creationId="{01F2382E-4AA5-ECC5-B112-A61E9E14D5C5}"/>
          </ac:spMkLst>
        </pc:spChg>
        <pc:spChg chg="add del mod">
          <ac:chgData name="Melissa Barona" userId="2fb053a72a41de65" providerId="LiveId" clId="{F308EC28-A092-4389-90E6-9908B259AB05}" dt="2022-09-09T19:40:38.764" v="899" actId="478"/>
          <ac:spMkLst>
            <pc:docMk/>
            <pc:sldMk cId="1082022885" sldId="267"/>
            <ac:spMk id="4" creationId="{85564DB1-9B34-31E5-6D8E-218D9772C2AC}"/>
          </ac:spMkLst>
        </pc:spChg>
        <pc:spChg chg="add mod">
          <ac:chgData name="Melissa Barona" userId="2fb053a72a41de65" providerId="LiveId" clId="{F308EC28-A092-4389-90E6-9908B259AB05}" dt="2022-09-21T00:14:14.451" v="1527" actId="1037"/>
          <ac:spMkLst>
            <pc:docMk/>
            <pc:sldMk cId="1082022885" sldId="267"/>
            <ac:spMk id="5" creationId="{67AEA612-B7F7-3122-2102-FD68E1238399}"/>
          </ac:spMkLst>
        </pc:spChg>
        <pc:spChg chg="add mod">
          <ac:chgData name="Melissa Barona" userId="2fb053a72a41de65" providerId="LiveId" clId="{F308EC28-A092-4389-90E6-9908B259AB05}" dt="2022-09-21T00:14:14.451" v="1527" actId="1037"/>
          <ac:spMkLst>
            <pc:docMk/>
            <pc:sldMk cId="1082022885" sldId="267"/>
            <ac:spMk id="6" creationId="{CC1880D0-29D0-AC84-0DF5-C52C23B1AA9C}"/>
          </ac:spMkLst>
        </pc:spChg>
        <pc:spChg chg="add mod">
          <ac:chgData name="Melissa Barona" userId="2fb053a72a41de65" providerId="LiveId" clId="{F308EC28-A092-4389-90E6-9908B259AB05}" dt="2022-09-21T00:14:14.451" v="1527" actId="1037"/>
          <ac:spMkLst>
            <pc:docMk/>
            <pc:sldMk cId="1082022885" sldId="267"/>
            <ac:spMk id="7" creationId="{F6FF37A7-4C1F-16BD-58A2-FF459456D007}"/>
          </ac:spMkLst>
        </pc:spChg>
        <pc:spChg chg="add mod">
          <ac:chgData name="Melissa Barona" userId="2fb053a72a41de65" providerId="LiveId" clId="{F308EC28-A092-4389-90E6-9908B259AB05}" dt="2022-09-21T00:14:14.451" v="1527" actId="1037"/>
          <ac:spMkLst>
            <pc:docMk/>
            <pc:sldMk cId="1082022885" sldId="267"/>
            <ac:spMk id="14" creationId="{F83BB752-B92F-8025-62F3-9705AAEDDDE4}"/>
          </ac:spMkLst>
        </pc:spChg>
        <pc:spChg chg="add mod">
          <ac:chgData name="Melissa Barona" userId="2fb053a72a41de65" providerId="LiveId" clId="{F308EC28-A092-4389-90E6-9908B259AB05}" dt="2022-09-21T00:14:14.451" v="1527" actId="1037"/>
          <ac:spMkLst>
            <pc:docMk/>
            <pc:sldMk cId="1082022885" sldId="267"/>
            <ac:spMk id="15" creationId="{75A56707-F5FB-C0A2-4686-212BC95282BE}"/>
          </ac:spMkLst>
        </pc:spChg>
        <pc:spChg chg="add mod">
          <ac:chgData name="Melissa Barona" userId="2fb053a72a41de65" providerId="LiveId" clId="{F308EC28-A092-4389-90E6-9908B259AB05}" dt="2022-09-21T00:14:14.451" v="1527" actId="1037"/>
          <ac:spMkLst>
            <pc:docMk/>
            <pc:sldMk cId="1082022885" sldId="267"/>
            <ac:spMk id="16" creationId="{80DA1BFF-8E25-0E23-A118-E802A98B3F24}"/>
          </ac:spMkLst>
        </pc:spChg>
        <pc:spChg chg="add mod">
          <ac:chgData name="Melissa Barona" userId="2fb053a72a41de65" providerId="LiveId" clId="{F308EC28-A092-4389-90E6-9908B259AB05}" dt="2022-09-21T00:14:14.451" v="1527" actId="1037"/>
          <ac:spMkLst>
            <pc:docMk/>
            <pc:sldMk cId="1082022885" sldId="267"/>
            <ac:spMk id="17" creationId="{3FAB7B24-CC6B-FAB2-7756-E74E6ECA7188}"/>
          </ac:spMkLst>
        </pc:spChg>
        <pc:spChg chg="add mod">
          <ac:chgData name="Melissa Barona" userId="2fb053a72a41de65" providerId="LiveId" clId="{F308EC28-A092-4389-90E6-9908B259AB05}" dt="2022-09-21T00:15:32.541" v="1542" actId="20577"/>
          <ac:spMkLst>
            <pc:docMk/>
            <pc:sldMk cId="1082022885" sldId="267"/>
            <ac:spMk id="19" creationId="{97872936-18E4-AEA1-6789-75184B9E933A}"/>
          </ac:spMkLst>
        </pc:spChg>
        <pc:spChg chg="add mod">
          <ac:chgData name="Melissa Barona" userId="2fb053a72a41de65" providerId="LiveId" clId="{F308EC28-A092-4389-90E6-9908B259AB05}" dt="2022-09-21T00:15:25.922" v="1540" actId="1038"/>
          <ac:spMkLst>
            <pc:docMk/>
            <pc:sldMk cId="1082022885" sldId="267"/>
            <ac:spMk id="21" creationId="{40009FAD-1F96-5142-766E-037352B0A93D}"/>
          </ac:spMkLst>
        </pc:spChg>
        <pc:cxnChg chg="add mod">
          <ac:chgData name="Melissa Barona" userId="2fb053a72a41de65" providerId="LiveId" clId="{F308EC28-A092-4389-90E6-9908B259AB05}" dt="2022-09-21T00:14:14.451" v="1527" actId="1037"/>
          <ac:cxnSpMkLst>
            <pc:docMk/>
            <pc:sldMk cId="1082022885" sldId="267"/>
            <ac:cxnSpMk id="9" creationId="{C8082464-0812-D080-B7C4-30B10583F4BF}"/>
          </ac:cxnSpMkLst>
        </pc:cxnChg>
        <pc:cxnChg chg="add mod">
          <ac:chgData name="Melissa Barona" userId="2fb053a72a41de65" providerId="LiveId" clId="{F308EC28-A092-4389-90E6-9908B259AB05}" dt="2022-09-21T00:14:14.451" v="1527" actId="1037"/>
          <ac:cxnSpMkLst>
            <pc:docMk/>
            <pc:sldMk cId="1082022885" sldId="267"/>
            <ac:cxnSpMk id="10" creationId="{44172700-E0F3-B201-4C6A-732FC7852FB3}"/>
          </ac:cxnSpMkLst>
        </pc:cxnChg>
        <pc:cxnChg chg="add mod">
          <ac:chgData name="Melissa Barona" userId="2fb053a72a41de65" providerId="LiveId" clId="{F308EC28-A092-4389-90E6-9908B259AB05}" dt="2022-09-21T00:14:14.451" v="1527" actId="1037"/>
          <ac:cxnSpMkLst>
            <pc:docMk/>
            <pc:sldMk cId="1082022885" sldId="267"/>
            <ac:cxnSpMk id="12" creationId="{C166654E-00FB-826A-C3A3-91F68F58F281}"/>
          </ac:cxnSpMkLst>
        </pc:cxnChg>
      </pc:sldChg>
    </pc:docChg>
  </pc:docChgLst>
  <pc:docChgLst>
    <pc:chgData name="Melissa Barona" userId="2fb053a72a41de65" providerId="LiveId" clId="{7E9B762F-39BD-456B-B116-5D5A11D534FC}"/>
    <pc:docChg chg="undo custSel addSld modSld">
      <pc:chgData name="Melissa Barona" userId="2fb053a72a41de65" providerId="LiveId" clId="{7E9B762F-39BD-456B-B116-5D5A11D534FC}" dt="2022-09-28T00:12:08.193" v="768" actId="20577"/>
      <pc:docMkLst>
        <pc:docMk/>
      </pc:docMkLst>
      <pc:sldChg chg="addSp delSp modSp mod">
        <pc:chgData name="Melissa Barona" userId="2fb053a72a41de65" providerId="LiveId" clId="{7E9B762F-39BD-456B-B116-5D5A11D534FC}" dt="2022-09-27T23:21:13.018" v="198" actId="20577"/>
        <pc:sldMkLst>
          <pc:docMk/>
          <pc:sldMk cId="1565832208" sldId="259"/>
        </pc:sldMkLst>
        <pc:spChg chg="add mod">
          <ac:chgData name="Melissa Barona" userId="2fb053a72a41de65" providerId="LiveId" clId="{7E9B762F-39BD-456B-B116-5D5A11D534FC}" dt="2022-09-27T23:21:13.018" v="198" actId="20577"/>
          <ac:spMkLst>
            <pc:docMk/>
            <pc:sldMk cId="1565832208" sldId="259"/>
            <ac:spMk id="3" creationId="{9B20AC6C-66C7-6220-0906-A80C56C47C26}"/>
          </ac:spMkLst>
        </pc:spChg>
        <pc:spChg chg="mod">
          <ac:chgData name="Melissa Barona" userId="2fb053a72a41de65" providerId="LiveId" clId="{7E9B762F-39BD-456B-B116-5D5A11D534FC}" dt="2022-09-27T23:00:43.262" v="48" actId="20577"/>
          <ac:spMkLst>
            <pc:docMk/>
            <pc:sldMk cId="1565832208" sldId="259"/>
            <ac:spMk id="6" creationId="{FDE35C54-93FA-9C85-29BE-E319E7FFD891}"/>
          </ac:spMkLst>
        </pc:spChg>
        <pc:spChg chg="del">
          <ac:chgData name="Melissa Barona" userId="2fb053a72a41de65" providerId="LiveId" clId="{7E9B762F-39BD-456B-B116-5D5A11D534FC}" dt="2022-09-27T22:59:39.120" v="38" actId="478"/>
          <ac:spMkLst>
            <pc:docMk/>
            <pc:sldMk cId="1565832208" sldId="259"/>
            <ac:spMk id="17" creationId="{F61823FA-4589-0268-E40F-6722894974A6}"/>
          </ac:spMkLst>
        </pc:spChg>
        <pc:spChg chg="del">
          <ac:chgData name="Melissa Barona" userId="2fb053a72a41de65" providerId="LiveId" clId="{7E9B762F-39BD-456B-B116-5D5A11D534FC}" dt="2022-09-27T22:59:39.120" v="38" actId="478"/>
          <ac:spMkLst>
            <pc:docMk/>
            <pc:sldMk cId="1565832208" sldId="259"/>
            <ac:spMk id="18" creationId="{093054D8-7153-A65B-A943-2227AD6EDE92}"/>
          </ac:spMkLst>
        </pc:spChg>
        <pc:spChg chg="del">
          <ac:chgData name="Melissa Barona" userId="2fb053a72a41de65" providerId="LiveId" clId="{7E9B762F-39BD-456B-B116-5D5A11D534FC}" dt="2022-09-27T22:59:35.308" v="37" actId="478"/>
          <ac:spMkLst>
            <pc:docMk/>
            <pc:sldMk cId="1565832208" sldId="259"/>
            <ac:spMk id="19" creationId="{97C9DF03-C618-0DA5-74CF-1C37C9C17ADF}"/>
          </ac:spMkLst>
        </pc:spChg>
        <pc:spChg chg="del">
          <ac:chgData name="Melissa Barona" userId="2fb053a72a41de65" providerId="LiveId" clId="{7E9B762F-39BD-456B-B116-5D5A11D534FC}" dt="2022-09-27T22:59:35.308" v="37" actId="478"/>
          <ac:spMkLst>
            <pc:docMk/>
            <pc:sldMk cId="1565832208" sldId="259"/>
            <ac:spMk id="20" creationId="{0593F3DE-E036-E498-7D94-9A77BC209800}"/>
          </ac:spMkLst>
        </pc:spChg>
        <pc:spChg chg="del">
          <ac:chgData name="Melissa Barona" userId="2fb053a72a41de65" providerId="LiveId" clId="{7E9B762F-39BD-456B-B116-5D5A11D534FC}" dt="2022-09-27T22:59:35.308" v="37" actId="478"/>
          <ac:spMkLst>
            <pc:docMk/>
            <pc:sldMk cId="1565832208" sldId="259"/>
            <ac:spMk id="21" creationId="{DAC5B3EF-41CC-F7CF-8BCC-A952F6D7AA22}"/>
          </ac:spMkLst>
        </pc:spChg>
        <pc:spChg chg="del">
          <ac:chgData name="Melissa Barona" userId="2fb053a72a41de65" providerId="LiveId" clId="{7E9B762F-39BD-456B-B116-5D5A11D534FC}" dt="2022-09-27T22:59:39.120" v="38" actId="478"/>
          <ac:spMkLst>
            <pc:docMk/>
            <pc:sldMk cId="1565832208" sldId="259"/>
            <ac:spMk id="22" creationId="{C172FB58-6086-5857-EA07-59C76E053878}"/>
          </ac:spMkLst>
        </pc:spChg>
        <pc:spChg chg="del">
          <ac:chgData name="Melissa Barona" userId="2fb053a72a41de65" providerId="LiveId" clId="{7E9B762F-39BD-456B-B116-5D5A11D534FC}" dt="2022-09-27T22:59:39.120" v="38" actId="478"/>
          <ac:spMkLst>
            <pc:docMk/>
            <pc:sldMk cId="1565832208" sldId="259"/>
            <ac:spMk id="23" creationId="{DA981034-72CE-4E4B-99D7-327579BAD0F5}"/>
          </ac:spMkLst>
        </pc:spChg>
        <pc:spChg chg="del">
          <ac:chgData name="Melissa Barona" userId="2fb053a72a41de65" providerId="LiveId" clId="{7E9B762F-39BD-456B-B116-5D5A11D534FC}" dt="2022-09-27T22:59:35.308" v="37" actId="478"/>
          <ac:spMkLst>
            <pc:docMk/>
            <pc:sldMk cId="1565832208" sldId="259"/>
            <ac:spMk id="24" creationId="{138AB7C7-3478-ABF2-107B-4D51F8C02707}"/>
          </ac:spMkLst>
        </pc:spChg>
        <pc:picChg chg="mod">
          <ac:chgData name="Melissa Barona" userId="2fb053a72a41de65" providerId="LiveId" clId="{7E9B762F-39BD-456B-B116-5D5A11D534FC}" dt="2022-09-27T23:11:03.457" v="105" actId="1076"/>
          <ac:picMkLst>
            <pc:docMk/>
            <pc:sldMk cId="1565832208" sldId="259"/>
            <ac:picMk id="8" creationId="{B5F1D276-111A-50EC-81B5-7A3A09825825}"/>
          </ac:picMkLst>
        </pc:picChg>
        <pc:picChg chg="mod">
          <ac:chgData name="Melissa Barona" userId="2fb053a72a41de65" providerId="LiveId" clId="{7E9B762F-39BD-456B-B116-5D5A11D534FC}" dt="2022-09-27T23:11:03.457" v="105" actId="1076"/>
          <ac:picMkLst>
            <pc:docMk/>
            <pc:sldMk cId="1565832208" sldId="259"/>
            <ac:picMk id="10" creationId="{568E9C4A-8827-397A-D7C9-F4F5F11CB54C}"/>
          </ac:picMkLst>
        </pc:picChg>
        <pc:picChg chg="mod">
          <ac:chgData name="Melissa Barona" userId="2fb053a72a41de65" providerId="LiveId" clId="{7E9B762F-39BD-456B-B116-5D5A11D534FC}" dt="2022-09-27T23:11:03.457" v="105" actId="1076"/>
          <ac:picMkLst>
            <pc:docMk/>
            <pc:sldMk cId="1565832208" sldId="259"/>
            <ac:picMk id="12" creationId="{0D270F03-49F8-D259-706F-27BDB54938DE}"/>
          </ac:picMkLst>
        </pc:picChg>
        <pc:picChg chg="mod">
          <ac:chgData name="Melissa Barona" userId="2fb053a72a41de65" providerId="LiveId" clId="{7E9B762F-39BD-456B-B116-5D5A11D534FC}" dt="2022-09-27T23:11:03.457" v="105" actId="1076"/>
          <ac:picMkLst>
            <pc:docMk/>
            <pc:sldMk cId="1565832208" sldId="259"/>
            <ac:picMk id="16" creationId="{D0220F25-C1EB-AB32-9521-FCCFAFE4F62F}"/>
          </ac:picMkLst>
        </pc:picChg>
      </pc:sldChg>
      <pc:sldChg chg="addSp modSp mod">
        <pc:chgData name="Melissa Barona" userId="2fb053a72a41de65" providerId="LiveId" clId="{7E9B762F-39BD-456B-B116-5D5A11D534FC}" dt="2022-09-27T23:53:17.941" v="522" actId="1076"/>
        <pc:sldMkLst>
          <pc:docMk/>
          <pc:sldMk cId="3574094497" sldId="260"/>
        </pc:sldMkLst>
        <pc:spChg chg="add mod">
          <ac:chgData name="Melissa Barona" userId="2fb053a72a41de65" providerId="LiveId" clId="{7E9B762F-39BD-456B-B116-5D5A11D534FC}" dt="2022-09-27T23:53:04.953" v="520" actId="1076"/>
          <ac:spMkLst>
            <pc:docMk/>
            <pc:sldMk cId="3574094497" sldId="260"/>
            <ac:spMk id="3" creationId="{993BE2F5-10E3-85E5-3A75-915E729CA7CE}"/>
          </ac:spMkLst>
        </pc:spChg>
        <pc:spChg chg="add mod">
          <ac:chgData name="Melissa Barona" userId="2fb053a72a41de65" providerId="LiveId" clId="{7E9B762F-39BD-456B-B116-5D5A11D534FC}" dt="2022-09-27T23:53:13.434" v="521" actId="1076"/>
          <ac:spMkLst>
            <pc:docMk/>
            <pc:sldMk cId="3574094497" sldId="260"/>
            <ac:spMk id="4" creationId="{F70F87CB-FE3B-0EE8-EE38-2B1532BFDB1C}"/>
          </ac:spMkLst>
        </pc:spChg>
        <pc:spChg chg="mod">
          <ac:chgData name="Melissa Barona" userId="2fb053a72a41de65" providerId="LiveId" clId="{7E9B762F-39BD-456B-B116-5D5A11D534FC}" dt="2022-09-27T23:19:57.886" v="189" actId="27636"/>
          <ac:spMkLst>
            <pc:docMk/>
            <pc:sldMk cId="3574094497" sldId="260"/>
            <ac:spMk id="6" creationId="{274F6357-A46E-130A-CCA6-5348D0C7B2FA}"/>
          </ac:spMkLst>
        </pc:spChg>
        <pc:spChg chg="mod">
          <ac:chgData name="Melissa Barona" userId="2fb053a72a41de65" providerId="LiveId" clId="{7E9B762F-39BD-456B-B116-5D5A11D534FC}" dt="2022-09-27T23:53:13.434" v="521" actId="1076"/>
          <ac:spMkLst>
            <pc:docMk/>
            <pc:sldMk cId="3574094497" sldId="260"/>
            <ac:spMk id="8" creationId="{6B03DDAE-F0E9-E702-FEDB-CE370E9340CD}"/>
          </ac:spMkLst>
        </pc:spChg>
        <pc:spChg chg="add mod">
          <ac:chgData name="Melissa Barona" userId="2fb053a72a41de65" providerId="LiveId" clId="{7E9B762F-39BD-456B-B116-5D5A11D534FC}" dt="2022-09-27T23:53:13.434" v="521" actId="1076"/>
          <ac:spMkLst>
            <pc:docMk/>
            <pc:sldMk cId="3574094497" sldId="260"/>
            <ac:spMk id="10" creationId="{191983DB-2A15-56DF-385F-915A7CC56C64}"/>
          </ac:spMkLst>
        </pc:spChg>
        <pc:spChg chg="add mod">
          <ac:chgData name="Melissa Barona" userId="2fb053a72a41de65" providerId="LiveId" clId="{7E9B762F-39BD-456B-B116-5D5A11D534FC}" dt="2022-09-27T23:53:13.434" v="521" actId="1076"/>
          <ac:spMkLst>
            <pc:docMk/>
            <pc:sldMk cId="3574094497" sldId="260"/>
            <ac:spMk id="14" creationId="{52DCC4DC-8D0D-546F-3F5F-DADECE62E584}"/>
          </ac:spMkLst>
        </pc:spChg>
        <pc:picChg chg="mod">
          <ac:chgData name="Melissa Barona" userId="2fb053a72a41de65" providerId="LiveId" clId="{7E9B762F-39BD-456B-B116-5D5A11D534FC}" dt="2022-09-27T23:53:13.434" v="521" actId="1076"/>
          <ac:picMkLst>
            <pc:docMk/>
            <pc:sldMk cId="3574094497" sldId="260"/>
            <ac:picMk id="7" creationId="{5755A745-8C30-A362-CC16-6E31BD2508C2}"/>
          </ac:picMkLst>
        </pc:picChg>
        <pc:picChg chg="mod">
          <ac:chgData name="Melissa Barona" userId="2fb053a72a41de65" providerId="LiveId" clId="{7E9B762F-39BD-456B-B116-5D5A11D534FC}" dt="2022-09-27T23:53:17.941" v="522" actId="1076"/>
          <ac:picMkLst>
            <pc:docMk/>
            <pc:sldMk cId="3574094497" sldId="260"/>
            <ac:picMk id="4098" creationId="{FC6289B0-0D48-B3C5-5F0C-0D2E0209A996}"/>
          </ac:picMkLst>
        </pc:picChg>
        <pc:cxnChg chg="add mod">
          <ac:chgData name="Melissa Barona" userId="2fb053a72a41de65" providerId="LiveId" clId="{7E9B762F-39BD-456B-B116-5D5A11D534FC}" dt="2022-09-27T23:53:13.434" v="521" actId="1076"/>
          <ac:cxnSpMkLst>
            <pc:docMk/>
            <pc:sldMk cId="3574094497" sldId="260"/>
            <ac:cxnSpMk id="9" creationId="{7699171A-3C4F-BB7B-EE07-89FAEB73335A}"/>
          </ac:cxnSpMkLst>
        </pc:cxnChg>
        <pc:cxnChg chg="add mod">
          <ac:chgData name="Melissa Barona" userId="2fb053a72a41de65" providerId="LiveId" clId="{7E9B762F-39BD-456B-B116-5D5A11D534FC}" dt="2022-09-27T23:53:13.434" v="521" actId="1076"/>
          <ac:cxnSpMkLst>
            <pc:docMk/>
            <pc:sldMk cId="3574094497" sldId="260"/>
            <ac:cxnSpMk id="11" creationId="{F25EE444-B46F-94D1-54A6-E2D54BC27641}"/>
          </ac:cxnSpMkLst>
        </pc:cxnChg>
      </pc:sldChg>
      <pc:sldChg chg="modSp mod">
        <pc:chgData name="Melissa Barona" userId="2fb053a72a41de65" providerId="LiveId" clId="{7E9B762F-39BD-456B-B116-5D5A11D534FC}" dt="2022-09-27T22:57:10.641" v="36" actId="1036"/>
        <pc:sldMkLst>
          <pc:docMk/>
          <pc:sldMk cId="3098780368" sldId="261"/>
        </pc:sldMkLst>
        <pc:spChg chg="mod">
          <ac:chgData name="Melissa Barona" userId="2fb053a72a41de65" providerId="LiveId" clId="{7E9B762F-39BD-456B-B116-5D5A11D534FC}" dt="2022-09-27T22:57:10.641" v="36" actId="1036"/>
          <ac:spMkLst>
            <pc:docMk/>
            <pc:sldMk cId="3098780368" sldId="261"/>
            <ac:spMk id="6" creationId="{5860DEC1-5890-0125-E7E3-1852198A1A47}"/>
          </ac:spMkLst>
        </pc:spChg>
        <pc:spChg chg="mod">
          <ac:chgData name="Melissa Barona" userId="2fb053a72a41de65" providerId="LiveId" clId="{7E9B762F-39BD-456B-B116-5D5A11D534FC}" dt="2022-09-27T22:56:47.922" v="18" actId="14100"/>
          <ac:spMkLst>
            <pc:docMk/>
            <pc:sldMk cId="3098780368" sldId="261"/>
            <ac:spMk id="7" creationId="{433977E7-260D-D5AB-4D9C-58E60C47EA10}"/>
          </ac:spMkLst>
        </pc:spChg>
      </pc:sldChg>
      <pc:sldChg chg="addSp modSp mod">
        <pc:chgData name="Melissa Barona" userId="2fb053a72a41de65" providerId="LiveId" clId="{7E9B762F-39BD-456B-B116-5D5A11D534FC}" dt="2022-09-28T00:07:12.202" v="584" actId="20577"/>
        <pc:sldMkLst>
          <pc:docMk/>
          <pc:sldMk cId="863350361" sldId="262"/>
        </pc:sldMkLst>
        <pc:spChg chg="add mod">
          <ac:chgData name="Melissa Barona" userId="2fb053a72a41de65" providerId="LiveId" clId="{7E9B762F-39BD-456B-B116-5D5A11D534FC}" dt="2022-09-27T23:54:52.292" v="535" actId="20577"/>
          <ac:spMkLst>
            <pc:docMk/>
            <pc:sldMk cId="863350361" sldId="262"/>
            <ac:spMk id="2" creationId="{5BB64142-0F61-A2CD-18CA-22D81D5E3A84}"/>
          </ac:spMkLst>
        </pc:spChg>
        <pc:spChg chg="mod">
          <ac:chgData name="Melissa Barona" userId="2fb053a72a41de65" providerId="LiveId" clId="{7E9B762F-39BD-456B-B116-5D5A11D534FC}" dt="2022-09-28T00:07:12.202" v="584" actId="20577"/>
          <ac:spMkLst>
            <pc:docMk/>
            <pc:sldMk cId="863350361" sldId="262"/>
            <ac:spMk id="4" creationId="{AF272160-79DD-4B8A-FFC1-D553671ACB53}"/>
          </ac:spMkLst>
        </pc:spChg>
        <pc:picChg chg="mod">
          <ac:chgData name="Melissa Barona" userId="2fb053a72a41de65" providerId="LiveId" clId="{7E9B762F-39BD-456B-B116-5D5A11D534FC}" dt="2022-09-27T23:33:44.383" v="342" actId="1076"/>
          <ac:picMkLst>
            <pc:docMk/>
            <pc:sldMk cId="863350361" sldId="262"/>
            <ac:picMk id="2050" creationId="{EB15A893-9BD1-55E4-2355-0D15FB04FE2A}"/>
          </ac:picMkLst>
        </pc:picChg>
      </pc:sldChg>
      <pc:sldChg chg="modSp mod">
        <pc:chgData name="Melissa Barona" userId="2fb053a72a41de65" providerId="LiveId" clId="{7E9B762F-39BD-456B-B116-5D5A11D534FC}" dt="2022-09-28T00:10:52.398" v="751" actId="167"/>
        <pc:sldMkLst>
          <pc:docMk/>
          <pc:sldMk cId="517588821" sldId="263"/>
        </pc:sldMkLst>
        <pc:spChg chg="mod">
          <ac:chgData name="Melissa Barona" userId="2fb053a72a41de65" providerId="LiveId" clId="{7E9B762F-39BD-456B-B116-5D5A11D534FC}" dt="2022-09-28T00:07:50.590" v="607" actId="1035"/>
          <ac:spMkLst>
            <pc:docMk/>
            <pc:sldMk cId="517588821" sldId="263"/>
            <ac:spMk id="4" creationId="{AF272160-79DD-4B8A-FFC1-D553671ACB53}"/>
          </ac:spMkLst>
        </pc:spChg>
        <pc:spChg chg="mod">
          <ac:chgData name="Melissa Barona" userId="2fb053a72a41de65" providerId="LiveId" clId="{7E9B762F-39BD-456B-B116-5D5A11D534FC}" dt="2022-09-27T23:13:22.226" v="153" actId="1076"/>
          <ac:spMkLst>
            <pc:docMk/>
            <pc:sldMk cId="517588821" sldId="263"/>
            <ac:spMk id="13" creationId="{E0D0EB5E-CE6D-7173-7832-DA92A9E697B7}"/>
          </ac:spMkLst>
        </pc:spChg>
        <pc:picChg chg="mod ord">
          <ac:chgData name="Melissa Barona" userId="2fb053a72a41de65" providerId="LiveId" clId="{7E9B762F-39BD-456B-B116-5D5A11D534FC}" dt="2022-09-28T00:10:52.398" v="751" actId="167"/>
          <ac:picMkLst>
            <pc:docMk/>
            <pc:sldMk cId="517588821" sldId="263"/>
            <ac:picMk id="2" creationId="{56DD648D-2B82-3EE8-8941-CC4BA7A18409}"/>
          </ac:picMkLst>
        </pc:picChg>
      </pc:sldChg>
      <pc:sldChg chg="addSp modSp mod">
        <pc:chgData name="Melissa Barona" userId="2fb053a72a41de65" providerId="LiveId" clId="{7E9B762F-39BD-456B-B116-5D5A11D534FC}" dt="2022-09-28T00:11:03.900" v="754" actId="14100"/>
        <pc:sldMkLst>
          <pc:docMk/>
          <pc:sldMk cId="3467657520" sldId="264"/>
        </pc:sldMkLst>
        <pc:spChg chg="add mod">
          <ac:chgData name="Melissa Barona" userId="2fb053a72a41de65" providerId="LiveId" clId="{7E9B762F-39BD-456B-B116-5D5A11D534FC}" dt="2022-09-28T00:09:31.397" v="705" actId="1076"/>
          <ac:spMkLst>
            <pc:docMk/>
            <pc:sldMk cId="3467657520" sldId="264"/>
            <ac:spMk id="2" creationId="{18BADA07-5CE1-160F-1CE3-20B112E20F45}"/>
          </ac:spMkLst>
        </pc:spChg>
        <pc:spChg chg="add mod">
          <ac:chgData name="Melissa Barona" userId="2fb053a72a41de65" providerId="LiveId" clId="{7E9B762F-39BD-456B-B116-5D5A11D534FC}" dt="2022-09-28T00:11:03.900" v="754" actId="14100"/>
          <ac:spMkLst>
            <pc:docMk/>
            <pc:sldMk cId="3467657520" sldId="264"/>
            <ac:spMk id="3" creationId="{B4AA1A3B-4AF5-2578-82D6-07B82BE081E8}"/>
          </ac:spMkLst>
        </pc:spChg>
        <pc:spChg chg="mod">
          <ac:chgData name="Melissa Barona" userId="2fb053a72a41de65" providerId="LiveId" clId="{7E9B762F-39BD-456B-B116-5D5A11D534FC}" dt="2022-09-28T00:10:34.169" v="750" actId="1076"/>
          <ac:spMkLst>
            <pc:docMk/>
            <pc:sldMk cId="3467657520" sldId="264"/>
            <ac:spMk id="4" creationId="{076C9B9F-2D6B-F966-8355-33E910613190}"/>
          </ac:spMkLst>
        </pc:spChg>
        <pc:picChg chg="mod">
          <ac:chgData name="Melissa Barona" userId="2fb053a72a41de65" providerId="LiveId" clId="{7E9B762F-39BD-456B-B116-5D5A11D534FC}" dt="2022-09-28T00:09:26.353" v="704" actId="1076"/>
          <ac:picMkLst>
            <pc:docMk/>
            <pc:sldMk cId="3467657520" sldId="264"/>
            <ac:picMk id="3076" creationId="{07864251-62A6-5A80-3B5D-169C216E0B93}"/>
          </ac:picMkLst>
        </pc:picChg>
        <pc:picChg chg="mod">
          <ac:chgData name="Melissa Barona" userId="2fb053a72a41de65" providerId="LiveId" clId="{7E9B762F-39BD-456B-B116-5D5A11D534FC}" dt="2022-09-27T23:40:43.438" v="347" actId="1076"/>
          <ac:picMkLst>
            <pc:docMk/>
            <pc:sldMk cId="3467657520" sldId="264"/>
            <ac:picMk id="3078" creationId="{31BA4B55-0043-4CED-DF95-A5E9491EDCC9}"/>
          </ac:picMkLst>
        </pc:picChg>
      </pc:sldChg>
      <pc:sldChg chg="addSp delSp modSp mod">
        <pc:chgData name="Melissa Barona" userId="2fb053a72a41de65" providerId="LiveId" clId="{7E9B762F-39BD-456B-B116-5D5A11D534FC}" dt="2022-09-27T23:55:45.164" v="580" actId="1076"/>
        <pc:sldMkLst>
          <pc:docMk/>
          <pc:sldMk cId="3269044629" sldId="265"/>
        </pc:sldMkLst>
        <pc:spChg chg="add del mod">
          <ac:chgData name="Melissa Barona" userId="2fb053a72a41de65" providerId="LiveId" clId="{7E9B762F-39BD-456B-B116-5D5A11D534FC}" dt="2022-09-27T23:20:13.142" v="193" actId="478"/>
          <ac:spMkLst>
            <pc:docMk/>
            <pc:sldMk cId="3269044629" sldId="265"/>
            <ac:spMk id="3" creationId="{CC3880FB-B72D-813C-30D4-350E0DFDB022}"/>
          </ac:spMkLst>
        </pc:spChg>
        <pc:spChg chg="del">
          <ac:chgData name="Melissa Barona" userId="2fb053a72a41de65" providerId="LiveId" clId="{7E9B762F-39BD-456B-B116-5D5A11D534FC}" dt="2022-09-27T23:20:10.078" v="190" actId="478"/>
          <ac:spMkLst>
            <pc:docMk/>
            <pc:sldMk cId="3269044629" sldId="265"/>
            <ac:spMk id="4" creationId="{B46F79F2-D7C4-94F9-F35C-E7229439D4C4}"/>
          </ac:spMkLst>
        </pc:spChg>
        <pc:spChg chg="add mod">
          <ac:chgData name="Melissa Barona" userId="2fb053a72a41de65" providerId="LiveId" clId="{7E9B762F-39BD-456B-B116-5D5A11D534FC}" dt="2022-09-27T23:20:10.756" v="192" actId="27636"/>
          <ac:spMkLst>
            <pc:docMk/>
            <pc:sldMk cId="3269044629" sldId="265"/>
            <ac:spMk id="5" creationId="{3260D60D-E06F-A408-19D6-0E0FD5DEF76A}"/>
          </ac:spMkLst>
        </pc:spChg>
        <pc:spChg chg="add mod">
          <ac:chgData name="Melissa Barona" userId="2fb053a72a41de65" providerId="LiveId" clId="{7E9B762F-39BD-456B-B116-5D5A11D534FC}" dt="2022-09-27T23:55:45.164" v="580" actId="1076"/>
          <ac:spMkLst>
            <pc:docMk/>
            <pc:sldMk cId="3269044629" sldId="265"/>
            <ac:spMk id="6" creationId="{449C27C3-FD83-F393-6649-7382C31F1A50}"/>
          </ac:spMkLst>
        </pc:spChg>
        <pc:picChg chg="mod">
          <ac:chgData name="Melissa Barona" userId="2fb053a72a41de65" providerId="LiveId" clId="{7E9B762F-39BD-456B-B116-5D5A11D534FC}" dt="2022-09-27T23:55:42.680" v="579" actId="1076"/>
          <ac:picMkLst>
            <pc:docMk/>
            <pc:sldMk cId="3269044629" sldId="265"/>
            <ac:picMk id="5122" creationId="{80EB110C-7C11-72CF-5342-6B917E0F225D}"/>
          </ac:picMkLst>
        </pc:picChg>
      </pc:sldChg>
      <pc:sldChg chg="modSp mod">
        <pc:chgData name="Melissa Barona" userId="2fb053a72a41de65" providerId="LiveId" clId="{7E9B762F-39BD-456B-B116-5D5A11D534FC}" dt="2022-09-28T00:12:08.193" v="768" actId="20577"/>
        <pc:sldMkLst>
          <pc:docMk/>
          <pc:sldMk cId="4254350367" sldId="266"/>
        </pc:sldMkLst>
        <pc:spChg chg="mod">
          <ac:chgData name="Melissa Barona" userId="2fb053a72a41de65" providerId="LiveId" clId="{7E9B762F-39BD-456B-B116-5D5A11D534FC}" dt="2022-09-28T00:12:08.193" v="768" actId="20577"/>
          <ac:spMkLst>
            <pc:docMk/>
            <pc:sldMk cId="4254350367" sldId="266"/>
            <ac:spMk id="3" creationId="{D8B86E4D-5F99-4F0E-2C30-60083D011462}"/>
          </ac:spMkLst>
        </pc:spChg>
      </pc:sldChg>
      <pc:sldChg chg="addSp delSp modSp add mod">
        <pc:chgData name="Melissa Barona" userId="2fb053a72a41de65" providerId="LiveId" clId="{7E9B762F-39BD-456B-B116-5D5A11D534FC}" dt="2022-09-27T23:18:16.798" v="182" actId="207"/>
        <pc:sldMkLst>
          <pc:docMk/>
          <pc:sldMk cId="973796821" sldId="268"/>
        </pc:sldMkLst>
        <pc:graphicFrameChg chg="add mod modGraphic">
          <ac:chgData name="Melissa Barona" userId="2fb053a72a41de65" providerId="LiveId" clId="{7E9B762F-39BD-456B-B116-5D5A11D534FC}" dt="2022-09-27T23:18:16.798" v="182" actId="207"/>
          <ac:graphicFrameMkLst>
            <pc:docMk/>
            <pc:sldMk cId="973796821" sldId="268"/>
            <ac:graphicFrameMk id="2" creationId="{189C68AA-9E11-D26C-A602-43EED4CBE66A}"/>
          </ac:graphicFrameMkLst>
        </pc:graphicFrameChg>
        <pc:graphicFrameChg chg="del">
          <ac:chgData name="Melissa Barona" userId="2fb053a72a41de65" providerId="LiveId" clId="{7E9B762F-39BD-456B-B116-5D5A11D534FC}" dt="2022-09-27T23:15:58.986" v="172" actId="478"/>
          <ac:graphicFrameMkLst>
            <pc:docMk/>
            <pc:sldMk cId="973796821" sldId="268"/>
            <ac:graphicFrameMk id="11" creationId="{795474E4-EDBA-D75E-8051-047778F8198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C8717-C913-4EAD-BFF7-6D67B66DB60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BAF82A-EFEA-4CE6-8077-7EE9A891D26B}">
      <dgm:prSet phldrT="[Text]" custT="1"/>
      <dgm:spPr/>
      <dgm:t>
        <a:bodyPr/>
        <a:lstStyle/>
        <a:p>
          <a:r>
            <a:rPr lang="en-US" sz="1600" dirty="0"/>
            <a:t>Data Collection</a:t>
          </a:r>
        </a:p>
      </dgm:t>
    </dgm:pt>
    <dgm:pt modelId="{1CF0D5EE-4469-493F-A990-B587321BE872}" type="parTrans" cxnId="{7612D74F-E596-4764-9EFD-659E8A9D537E}">
      <dgm:prSet/>
      <dgm:spPr/>
      <dgm:t>
        <a:bodyPr/>
        <a:lstStyle/>
        <a:p>
          <a:endParaRPr lang="en-US"/>
        </a:p>
      </dgm:t>
    </dgm:pt>
    <dgm:pt modelId="{3576CE5C-BABA-4441-AE2D-64D2DF062D33}" type="sibTrans" cxnId="{7612D74F-E596-4764-9EFD-659E8A9D537E}">
      <dgm:prSet/>
      <dgm:spPr/>
      <dgm:t>
        <a:bodyPr/>
        <a:lstStyle/>
        <a:p>
          <a:endParaRPr lang="en-US"/>
        </a:p>
      </dgm:t>
    </dgm:pt>
    <dgm:pt modelId="{4480BB1A-8D8D-40A2-8A10-8C1629741D17}">
      <dgm:prSet phldrT="[Text]"/>
      <dgm:spPr/>
      <dgm:t>
        <a:bodyPr/>
        <a:lstStyle/>
        <a:p>
          <a:r>
            <a:rPr lang="en-US" dirty="0"/>
            <a:t>Use API to collect project information</a:t>
          </a:r>
        </a:p>
      </dgm:t>
    </dgm:pt>
    <dgm:pt modelId="{08EF6F3F-FCCE-421A-9CE6-F8A373EF97CA}" type="parTrans" cxnId="{29D064A3-6880-42A5-84CA-AC36120AB4C2}">
      <dgm:prSet/>
      <dgm:spPr/>
      <dgm:t>
        <a:bodyPr/>
        <a:lstStyle/>
        <a:p>
          <a:endParaRPr lang="en-US"/>
        </a:p>
      </dgm:t>
    </dgm:pt>
    <dgm:pt modelId="{09050186-B985-4E57-9CD1-75141C979FF7}" type="sibTrans" cxnId="{29D064A3-6880-42A5-84CA-AC36120AB4C2}">
      <dgm:prSet/>
      <dgm:spPr/>
      <dgm:t>
        <a:bodyPr/>
        <a:lstStyle/>
        <a:p>
          <a:endParaRPr lang="en-US"/>
        </a:p>
      </dgm:t>
    </dgm:pt>
    <dgm:pt modelId="{C30E0455-E9A2-4882-B103-1CA55B3EB6E0}">
      <dgm:prSet phldrT="[Text]" custT="1"/>
      <dgm:spPr/>
      <dgm:t>
        <a:bodyPr/>
        <a:lstStyle/>
        <a:p>
          <a:r>
            <a:rPr lang="en-US" sz="1600" dirty="0"/>
            <a:t>Pre-processing and Feature Engineering</a:t>
          </a:r>
        </a:p>
      </dgm:t>
    </dgm:pt>
    <dgm:pt modelId="{D6DC346E-E96A-468E-85DF-3C2F674617B8}" type="parTrans" cxnId="{4548B3FB-4EC2-41EC-92BE-2318126EDA06}">
      <dgm:prSet/>
      <dgm:spPr/>
      <dgm:t>
        <a:bodyPr/>
        <a:lstStyle/>
        <a:p>
          <a:endParaRPr lang="en-US"/>
        </a:p>
      </dgm:t>
    </dgm:pt>
    <dgm:pt modelId="{93A21B3A-EB3B-43F8-AA4A-1938284ECE3B}" type="sibTrans" cxnId="{4548B3FB-4EC2-41EC-92BE-2318126EDA06}">
      <dgm:prSet/>
      <dgm:spPr/>
      <dgm:t>
        <a:bodyPr/>
        <a:lstStyle/>
        <a:p>
          <a:endParaRPr lang="en-US"/>
        </a:p>
      </dgm:t>
    </dgm:pt>
    <dgm:pt modelId="{440586AA-5F5D-4720-B140-D369A29E9E31}">
      <dgm:prSet phldrT="[Text]"/>
      <dgm:spPr/>
      <dgm:t>
        <a:bodyPr/>
        <a:lstStyle/>
        <a:p>
          <a:r>
            <a:rPr lang="en-US" dirty="0"/>
            <a:t>Bag of words</a:t>
          </a:r>
        </a:p>
      </dgm:t>
    </dgm:pt>
    <dgm:pt modelId="{ECBD65B2-1F1A-44F4-93A6-5AB028D7A45E}" type="parTrans" cxnId="{10513893-C3E1-4891-BF27-3943BB1CEE52}">
      <dgm:prSet/>
      <dgm:spPr/>
      <dgm:t>
        <a:bodyPr/>
        <a:lstStyle/>
        <a:p>
          <a:endParaRPr lang="en-US"/>
        </a:p>
      </dgm:t>
    </dgm:pt>
    <dgm:pt modelId="{DDA60A55-ABAF-491C-8016-B6550259DFD0}" type="sibTrans" cxnId="{10513893-C3E1-4891-BF27-3943BB1CEE52}">
      <dgm:prSet/>
      <dgm:spPr/>
      <dgm:t>
        <a:bodyPr/>
        <a:lstStyle/>
        <a:p>
          <a:endParaRPr lang="en-US"/>
        </a:p>
      </dgm:t>
    </dgm:pt>
    <dgm:pt modelId="{552F344D-AF26-4732-909A-F26A420499C0}">
      <dgm:prSet phldrT="[Text]" custT="1"/>
      <dgm:spPr/>
      <dgm:t>
        <a:bodyPr/>
        <a:lstStyle/>
        <a:p>
          <a:r>
            <a:rPr lang="en-US" sz="1600" dirty="0"/>
            <a:t>Modeling and Validation</a:t>
          </a:r>
        </a:p>
      </dgm:t>
    </dgm:pt>
    <dgm:pt modelId="{7D646ADC-BB04-4638-AA40-0A50162FDAE3}" type="parTrans" cxnId="{5C602FBD-D99E-454B-91A6-84AE3383F68F}">
      <dgm:prSet/>
      <dgm:spPr/>
      <dgm:t>
        <a:bodyPr/>
        <a:lstStyle/>
        <a:p>
          <a:endParaRPr lang="en-US"/>
        </a:p>
      </dgm:t>
    </dgm:pt>
    <dgm:pt modelId="{230C59A6-AE74-44A8-9DC6-AD16CB75974E}" type="sibTrans" cxnId="{5C602FBD-D99E-454B-91A6-84AE3383F68F}">
      <dgm:prSet/>
      <dgm:spPr/>
      <dgm:t>
        <a:bodyPr/>
        <a:lstStyle/>
        <a:p>
          <a:endParaRPr lang="en-US"/>
        </a:p>
      </dgm:t>
    </dgm:pt>
    <dgm:pt modelId="{21AB0AD8-757A-4483-B3C3-D63279AC63DF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F46AF433-B0DC-42B7-A106-6CC3FEE53E60}" type="parTrans" cxnId="{E86CD337-1A1E-4DDF-A5BB-1A79D4BC380D}">
      <dgm:prSet/>
      <dgm:spPr/>
      <dgm:t>
        <a:bodyPr/>
        <a:lstStyle/>
        <a:p>
          <a:endParaRPr lang="en-US"/>
        </a:p>
      </dgm:t>
    </dgm:pt>
    <dgm:pt modelId="{2B97489F-92BF-4AE7-94CB-83A74BD7C885}" type="sibTrans" cxnId="{E86CD337-1A1E-4DDF-A5BB-1A79D4BC380D}">
      <dgm:prSet/>
      <dgm:spPr/>
      <dgm:t>
        <a:bodyPr/>
        <a:lstStyle/>
        <a:p>
          <a:endParaRPr lang="en-US"/>
        </a:p>
      </dgm:t>
    </dgm:pt>
    <dgm:pt modelId="{AEBAE783-B29C-4EAE-9547-555123F0B276}">
      <dgm:prSet phldrT="[Text]"/>
      <dgm:spPr/>
      <dgm:t>
        <a:bodyPr/>
        <a:lstStyle/>
        <a:p>
          <a:r>
            <a:rPr lang="en-US" b="1" dirty="0">
              <a:solidFill>
                <a:schemeClr val="accent6">
                  <a:lumMod val="75000"/>
                </a:schemeClr>
              </a:solidFill>
              <a:effectLst/>
            </a:rPr>
            <a:t>Support Vector Machine</a:t>
          </a:r>
        </a:p>
      </dgm:t>
    </dgm:pt>
    <dgm:pt modelId="{C11C0018-51EF-426C-853D-E66F91AC693F}" type="parTrans" cxnId="{A0A8FFC0-7939-489D-8651-B2E62CD2C2C5}">
      <dgm:prSet/>
      <dgm:spPr/>
      <dgm:t>
        <a:bodyPr/>
        <a:lstStyle/>
        <a:p>
          <a:endParaRPr lang="en-US"/>
        </a:p>
      </dgm:t>
    </dgm:pt>
    <dgm:pt modelId="{3B355D6C-C6A8-45B1-93ED-C4D13D8D08E2}" type="sibTrans" cxnId="{A0A8FFC0-7939-489D-8651-B2E62CD2C2C5}">
      <dgm:prSet/>
      <dgm:spPr/>
      <dgm:t>
        <a:bodyPr/>
        <a:lstStyle/>
        <a:p>
          <a:endParaRPr lang="en-US"/>
        </a:p>
      </dgm:t>
    </dgm:pt>
    <dgm:pt modelId="{285F240B-4F21-4ABE-AD73-6BE0384303E3}">
      <dgm:prSet phldrT="[Text]"/>
      <dgm:spPr/>
      <dgm:t>
        <a:bodyPr/>
        <a:lstStyle/>
        <a:p>
          <a:r>
            <a:rPr lang="en-US" dirty="0"/>
            <a:t>TF-IDF</a:t>
          </a:r>
        </a:p>
      </dgm:t>
    </dgm:pt>
    <dgm:pt modelId="{FEA4F3C1-CF6A-4909-87AF-28122E9407E3}" type="parTrans" cxnId="{09F6308D-DA95-46CC-AF20-1C6BF7B20678}">
      <dgm:prSet/>
      <dgm:spPr/>
      <dgm:t>
        <a:bodyPr/>
        <a:lstStyle/>
        <a:p>
          <a:endParaRPr lang="en-US"/>
        </a:p>
      </dgm:t>
    </dgm:pt>
    <dgm:pt modelId="{3D5A397D-B450-4580-8035-4281F6C9CB2C}" type="sibTrans" cxnId="{09F6308D-DA95-46CC-AF20-1C6BF7B20678}">
      <dgm:prSet/>
      <dgm:spPr/>
      <dgm:t>
        <a:bodyPr/>
        <a:lstStyle/>
        <a:p>
          <a:endParaRPr lang="en-US"/>
        </a:p>
      </dgm:t>
    </dgm:pt>
    <dgm:pt modelId="{0FB99A92-A1F5-4896-8681-48A4153D72B2}">
      <dgm:prSet phldrT="[Text]"/>
      <dgm:spPr/>
      <dgm:t>
        <a:bodyPr/>
        <a:lstStyle/>
        <a:p>
          <a:r>
            <a:rPr lang="en-US" b="1" dirty="0">
              <a:solidFill>
                <a:schemeClr val="accent6">
                  <a:lumMod val="75000"/>
                </a:schemeClr>
              </a:solidFill>
              <a:effectLst/>
            </a:rPr>
            <a:t>word2vec</a:t>
          </a:r>
        </a:p>
      </dgm:t>
    </dgm:pt>
    <dgm:pt modelId="{7554F7E8-68EB-4785-8721-F9A2480FDEAC}" type="parTrans" cxnId="{F75C7EE5-0A59-4E36-A781-9213F3C27BDC}">
      <dgm:prSet/>
      <dgm:spPr/>
      <dgm:t>
        <a:bodyPr/>
        <a:lstStyle/>
        <a:p>
          <a:endParaRPr lang="en-US"/>
        </a:p>
      </dgm:t>
    </dgm:pt>
    <dgm:pt modelId="{4C0896DC-4AA0-4B72-B9CC-1BBDF2010A1C}" type="sibTrans" cxnId="{F75C7EE5-0A59-4E36-A781-9213F3C27BDC}">
      <dgm:prSet/>
      <dgm:spPr/>
      <dgm:t>
        <a:bodyPr/>
        <a:lstStyle/>
        <a:p>
          <a:endParaRPr lang="en-US"/>
        </a:p>
      </dgm:t>
    </dgm:pt>
    <dgm:pt modelId="{2DD8BBB1-F58A-4663-9F0E-AB657BB6ABA3}" type="pres">
      <dgm:prSet presAssocID="{36AC8717-C913-4EAD-BFF7-6D67B66DB602}" presName="theList" presStyleCnt="0">
        <dgm:presLayoutVars>
          <dgm:dir/>
          <dgm:animLvl val="lvl"/>
          <dgm:resizeHandles val="exact"/>
        </dgm:presLayoutVars>
      </dgm:prSet>
      <dgm:spPr/>
    </dgm:pt>
    <dgm:pt modelId="{386F6A59-E4E5-4185-BD15-99F34B91D956}" type="pres">
      <dgm:prSet presAssocID="{DEBAF82A-EFEA-4CE6-8077-7EE9A891D26B}" presName="compNode" presStyleCnt="0"/>
      <dgm:spPr/>
    </dgm:pt>
    <dgm:pt modelId="{C250105C-DF96-4E5E-8D52-457B97079E51}" type="pres">
      <dgm:prSet presAssocID="{DEBAF82A-EFEA-4CE6-8077-7EE9A891D26B}" presName="noGeometry" presStyleCnt="0"/>
      <dgm:spPr/>
    </dgm:pt>
    <dgm:pt modelId="{93FE11D8-F4E5-4CA1-855A-B1516D3FCDC7}" type="pres">
      <dgm:prSet presAssocID="{DEBAF82A-EFEA-4CE6-8077-7EE9A891D26B}" presName="childTextVisible" presStyleLbl="bgAccFollowNode1" presStyleIdx="0" presStyleCnt="3">
        <dgm:presLayoutVars>
          <dgm:bulletEnabled val="1"/>
        </dgm:presLayoutVars>
      </dgm:prSet>
      <dgm:spPr/>
    </dgm:pt>
    <dgm:pt modelId="{D3E1BD6C-A4A5-4A46-B003-DA71C6CECEE4}" type="pres">
      <dgm:prSet presAssocID="{DEBAF82A-EFEA-4CE6-8077-7EE9A891D26B}" presName="childTextHidden" presStyleLbl="bgAccFollowNode1" presStyleIdx="0" presStyleCnt="3"/>
      <dgm:spPr/>
    </dgm:pt>
    <dgm:pt modelId="{A916A04E-06D3-48CF-9C69-D3F19E003057}" type="pres">
      <dgm:prSet presAssocID="{DEBAF82A-EFEA-4CE6-8077-7EE9A891D26B}" presName="parentText" presStyleLbl="node1" presStyleIdx="0" presStyleCnt="3" custScaleX="126517">
        <dgm:presLayoutVars>
          <dgm:chMax val="1"/>
          <dgm:bulletEnabled val="1"/>
        </dgm:presLayoutVars>
      </dgm:prSet>
      <dgm:spPr/>
    </dgm:pt>
    <dgm:pt modelId="{1B31C5D6-9B97-45DF-A07C-A1EC47D54A10}" type="pres">
      <dgm:prSet presAssocID="{DEBAF82A-EFEA-4CE6-8077-7EE9A891D26B}" presName="aSpace" presStyleCnt="0"/>
      <dgm:spPr/>
    </dgm:pt>
    <dgm:pt modelId="{8BDDB095-EC1B-44A5-A4A5-826B42FB245D}" type="pres">
      <dgm:prSet presAssocID="{C30E0455-E9A2-4882-B103-1CA55B3EB6E0}" presName="compNode" presStyleCnt="0"/>
      <dgm:spPr/>
    </dgm:pt>
    <dgm:pt modelId="{BA067D4E-29D4-4191-9CF4-20DF492354FA}" type="pres">
      <dgm:prSet presAssocID="{C30E0455-E9A2-4882-B103-1CA55B3EB6E0}" presName="noGeometry" presStyleCnt="0"/>
      <dgm:spPr/>
    </dgm:pt>
    <dgm:pt modelId="{ACDA9102-AE67-4231-B3DC-5300BBA6F561}" type="pres">
      <dgm:prSet presAssocID="{C30E0455-E9A2-4882-B103-1CA55B3EB6E0}" presName="childTextVisible" presStyleLbl="bgAccFollowNode1" presStyleIdx="1" presStyleCnt="3" custLinFactNeighborX="5730">
        <dgm:presLayoutVars>
          <dgm:bulletEnabled val="1"/>
        </dgm:presLayoutVars>
      </dgm:prSet>
      <dgm:spPr/>
    </dgm:pt>
    <dgm:pt modelId="{C739B190-E1EF-498E-84CB-E93C5FAFD8A9}" type="pres">
      <dgm:prSet presAssocID="{C30E0455-E9A2-4882-B103-1CA55B3EB6E0}" presName="childTextHidden" presStyleLbl="bgAccFollowNode1" presStyleIdx="1" presStyleCnt="3"/>
      <dgm:spPr/>
    </dgm:pt>
    <dgm:pt modelId="{E0E38AAA-EE07-4BFE-AA2A-3513E4C5EFC9}" type="pres">
      <dgm:prSet presAssocID="{C30E0455-E9A2-4882-B103-1CA55B3EB6E0}" presName="parentText" presStyleLbl="node1" presStyleIdx="1" presStyleCnt="3" custScaleX="154413" custLinFactNeighborX="-15810" custLinFactNeighborY="-546">
        <dgm:presLayoutVars>
          <dgm:chMax val="1"/>
          <dgm:bulletEnabled val="1"/>
        </dgm:presLayoutVars>
      </dgm:prSet>
      <dgm:spPr/>
    </dgm:pt>
    <dgm:pt modelId="{1CFCD2BD-036B-4C7D-8562-01D3962E8270}" type="pres">
      <dgm:prSet presAssocID="{C30E0455-E9A2-4882-B103-1CA55B3EB6E0}" presName="aSpace" presStyleCnt="0"/>
      <dgm:spPr/>
    </dgm:pt>
    <dgm:pt modelId="{FCD1DB9C-0C8A-4343-8324-248907E6C318}" type="pres">
      <dgm:prSet presAssocID="{552F344D-AF26-4732-909A-F26A420499C0}" presName="compNode" presStyleCnt="0"/>
      <dgm:spPr/>
    </dgm:pt>
    <dgm:pt modelId="{5FD97DA4-978F-44AB-8C0B-8E91226F5ABD}" type="pres">
      <dgm:prSet presAssocID="{552F344D-AF26-4732-909A-F26A420499C0}" presName="noGeometry" presStyleCnt="0"/>
      <dgm:spPr/>
    </dgm:pt>
    <dgm:pt modelId="{5B9461E3-928B-45EC-8C4C-EC791FC107B2}" type="pres">
      <dgm:prSet presAssocID="{552F344D-AF26-4732-909A-F26A420499C0}" presName="childTextVisible" presStyleLbl="bgAccFollowNode1" presStyleIdx="2" presStyleCnt="3">
        <dgm:presLayoutVars>
          <dgm:bulletEnabled val="1"/>
        </dgm:presLayoutVars>
      </dgm:prSet>
      <dgm:spPr/>
    </dgm:pt>
    <dgm:pt modelId="{9D98210D-682C-42C9-A76A-3F654083C15D}" type="pres">
      <dgm:prSet presAssocID="{552F344D-AF26-4732-909A-F26A420499C0}" presName="childTextHidden" presStyleLbl="bgAccFollowNode1" presStyleIdx="2" presStyleCnt="3"/>
      <dgm:spPr/>
    </dgm:pt>
    <dgm:pt modelId="{0F2B99BA-1C4B-4AF5-B211-9BFC8FBB52DD}" type="pres">
      <dgm:prSet presAssocID="{552F344D-AF26-4732-909A-F26A420499C0}" presName="parentText" presStyleLbl="node1" presStyleIdx="2" presStyleCnt="3" custScaleX="126517" custLinFactNeighborX="-16371" custLinFactNeighborY="546">
        <dgm:presLayoutVars>
          <dgm:chMax val="1"/>
          <dgm:bulletEnabled val="1"/>
        </dgm:presLayoutVars>
      </dgm:prSet>
      <dgm:spPr/>
    </dgm:pt>
  </dgm:ptLst>
  <dgm:cxnLst>
    <dgm:cxn modelId="{986C6728-9354-49AA-8629-C14FFD02B306}" type="presOf" srcId="{0FB99A92-A1F5-4896-8681-48A4153D72B2}" destId="{C739B190-E1EF-498E-84CB-E93C5FAFD8A9}" srcOrd="1" destOrd="2" presId="urn:microsoft.com/office/officeart/2005/8/layout/hProcess6"/>
    <dgm:cxn modelId="{AB20402D-9D0D-4880-AECC-28F8E3EA202B}" type="presOf" srcId="{440586AA-5F5D-4720-B140-D369A29E9E31}" destId="{C739B190-E1EF-498E-84CB-E93C5FAFD8A9}" srcOrd="1" destOrd="0" presId="urn:microsoft.com/office/officeart/2005/8/layout/hProcess6"/>
    <dgm:cxn modelId="{E86CD337-1A1E-4DDF-A5BB-1A79D4BC380D}" srcId="{552F344D-AF26-4732-909A-F26A420499C0}" destId="{21AB0AD8-757A-4483-B3C3-D63279AC63DF}" srcOrd="0" destOrd="0" parTransId="{F46AF433-B0DC-42B7-A106-6CC3FEE53E60}" sibTransId="{2B97489F-92BF-4AE7-94CB-83A74BD7C885}"/>
    <dgm:cxn modelId="{C3F8A438-1C1A-475C-A9CC-5C39264D3FDE}" type="presOf" srcId="{4480BB1A-8D8D-40A2-8A10-8C1629741D17}" destId="{93FE11D8-F4E5-4CA1-855A-B1516D3FCDC7}" srcOrd="0" destOrd="0" presId="urn:microsoft.com/office/officeart/2005/8/layout/hProcess6"/>
    <dgm:cxn modelId="{F27EE960-D389-43BB-8782-FEC1871D7FD1}" type="presOf" srcId="{21AB0AD8-757A-4483-B3C3-D63279AC63DF}" destId="{9D98210D-682C-42C9-A76A-3F654083C15D}" srcOrd="1" destOrd="0" presId="urn:microsoft.com/office/officeart/2005/8/layout/hProcess6"/>
    <dgm:cxn modelId="{8729D341-D2A6-4A7F-9C33-1F209FD46B71}" type="presOf" srcId="{552F344D-AF26-4732-909A-F26A420499C0}" destId="{0F2B99BA-1C4B-4AF5-B211-9BFC8FBB52DD}" srcOrd="0" destOrd="0" presId="urn:microsoft.com/office/officeart/2005/8/layout/hProcess6"/>
    <dgm:cxn modelId="{0F040566-40CE-4893-8BFE-C073A560A314}" type="presOf" srcId="{AEBAE783-B29C-4EAE-9547-555123F0B276}" destId="{9D98210D-682C-42C9-A76A-3F654083C15D}" srcOrd="1" destOrd="1" presId="urn:microsoft.com/office/officeart/2005/8/layout/hProcess6"/>
    <dgm:cxn modelId="{9529C268-6DA2-426C-9D54-BFAD1711DFA5}" type="presOf" srcId="{DEBAF82A-EFEA-4CE6-8077-7EE9A891D26B}" destId="{A916A04E-06D3-48CF-9C69-D3F19E003057}" srcOrd="0" destOrd="0" presId="urn:microsoft.com/office/officeart/2005/8/layout/hProcess6"/>
    <dgm:cxn modelId="{7612D74F-E596-4764-9EFD-659E8A9D537E}" srcId="{36AC8717-C913-4EAD-BFF7-6D67B66DB602}" destId="{DEBAF82A-EFEA-4CE6-8077-7EE9A891D26B}" srcOrd="0" destOrd="0" parTransId="{1CF0D5EE-4469-493F-A990-B587321BE872}" sibTransId="{3576CE5C-BABA-4441-AE2D-64D2DF062D33}"/>
    <dgm:cxn modelId="{25CC8171-28CB-44E6-A6EF-88B12F529413}" type="presOf" srcId="{C30E0455-E9A2-4882-B103-1CA55B3EB6E0}" destId="{E0E38AAA-EE07-4BFE-AA2A-3513E4C5EFC9}" srcOrd="0" destOrd="0" presId="urn:microsoft.com/office/officeart/2005/8/layout/hProcess6"/>
    <dgm:cxn modelId="{DFBCFB58-EE12-4377-A6E6-508B2D3818C1}" type="presOf" srcId="{36AC8717-C913-4EAD-BFF7-6D67B66DB602}" destId="{2DD8BBB1-F58A-4663-9F0E-AB657BB6ABA3}" srcOrd="0" destOrd="0" presId="urn:microsoft.com/office/officeart/2005/8/layout/hProcess6"/>
    <dgm:cxn modelId="{4741057E-8134-44F3-A9E4-05D21812BFEE}" type="presOf" srcId="{0FB99A92-A1F5-4896-8681-48A4153D72B2}" destId="{ACDA9102-AE67-4231-B3DC-5300BBA6F561}" srcOrd="0" destOrd="2" presId="urn:microsoft.com/office/officeart/2005/8/layout/hProcess6"/>
    <dgm:cxn modelId="{F00AE282-88EC-4AC0-B31D-0D66D281C457}" type="presOf" srcId="{440586AA-5F5D-4720-B140-D369A29E9E31}" destId="{ACDA9102-AE67-4231-B3DC-5300BBA6F561}" srcOrd="0" destOrd="0" presId="urn:microsoft.com/office/officeart/2005/8/layout/hProcess6"/>
    <dgm:cxn modelId="{09F6308D-DA95-46CC-AF20-1C6BF7B20678}" srcId="{C30E0455-E9A2-4882-B103-1CA55B3EB6E0}" destId="{285F240B-4F21-4ABE-AD73-6BE0384303E3}" srcOrd="1" destOrd="0" parTransId="{FEA4F3C1-CF6A-4909-87AF-28122E9407E3}" sibTransId="{3D5A397D-B450-4580-8035-4281F6C9CB2C}"/>
    <dgm:cxn modelId="{85D0C48E-D59B-4250-AB02-0277ABF2B3C4}" type="presOf" srcId="{21AB0AD8-757A-4483-B3C3-D63279AC63DF}" destId="{5B9461E3-928B-45EC-8C4C-EC791FC107B2}" srcOrd="0" destOrd="0" presId="urn:microsoft.com/office/officeart/2005/8/layout/hProcess6"/>
    <dgm:cxn modelId="{10513893-C3E1-4891-BF27-3943BB1CEE52}" srcId="{C30E0455-E9A2-4882-B103-1CA55B3EB6E0}" destId="{440586AA-5F5D-4720-B140-D369A29E9E31}" srcOrd="0" destOrd="0" parTransId="{ECBD65B2-1F1A-44F4-93A6-5AB028D7A45E}" sibTransId="{DDA60A55-ABAF-491C-8016-B6550259DFD0}"/>
    <dgm:cxn modelId="{53FAB9A1-C454-4274-934D-20032770F41D}" type="presOf" srcId="{285F240B-4F21-4ABE-AD73-6BE0384303E3}" destId="{C739B190-E1EF-498E-84CB-E93C5FAFD8A9}" srcOrd="1" destOrd="1" presId="urn:microsoft.com/office/officeart/2005/8/layout/hProcess6"/>
    <dgm:cxn modelId="{29D064A3-6880-42A5-84CA-AC36120AB4C2}" srcId="{DEBAF82A-EFEA-4CE6-8077-7EE9A891D26B}" destId="{4480BB1A-8D8D-40A2-8A10-8C1629741D17}" srcOrd="0" destOrd="0" parTransId="{08EF6F3F-FCCE-421A-9CE6-F8A373EF97CA}" sibTransId="{09050186-B985-4E57-9CD1-75141C979FF7}"/>
    <dgm:cxn modelId="{44A74CA7-0558-4656-BF5C-64D633F9A34F}" type="presOf" srcId="{AEBAE783-B29C-4EAE-9547-555123F0B276}" destId="{5B9461E3-928B-45EC-8C4C-EC791FC107B2}" srcOrd="0" destOrd="1" presId="urn:microsoft.com/office/officeart/2005/8/layout/hProcess6"/>
    <dgm:cxn modelId="{3D45BFA9-4EEA-4C6F-9983-F0A3ED35BEAC}" type="presOf" srcId="{285F240B-4F21-4ABE-AD73-6BE0384303E3}" destId="{ACDA9102-AE67-4231-B3DC-5300BBA6F561}" srcOrd="0" destOrd="1" presId="urn:microsoft.com/office/officeart/2005/8/layout/hProcess6"/>
    <dgm:cxn modelId="{64D4D9BC-F93E-48DA-B1B8-37FEE63C2B72}" type="presOf" srcId="{4480BB1A-8D8D-40A2-8A10-8C1629741D17}" destId="{D3E1BD6C-A4A5-4A46-B003-DA71C6CECEE4}" srcOrd="1" destOrd="0" presId="urn:microsoft.com/office/officeart/2005/8/layout/hProcess6"/>
    <dgm:cxn modelId="{5C602FBD-D99E-454B-91A6-84AE3383F68F}" srcId="{36AC8717-C913-4EAD-BFF7-6D67B66DB602}" destId="{552F344D-AF26-4732-909A-F26A420499C0}" srcOrd="2" destOrd="0" parTransId="{7D646ADC-BB04-4638-AA40-0A50162FDAE3}" sibTransId="{230C59A6-AE74-44A8-9DC6-AD16CB75974E}"/>
    <dgm:cxn modelId="{A0A8FFC0-7939-489D-8651-B2E62CD2C2C5}" srcId="{552F344D-AF26-4732-909A-F26A420499C0}" destId="{AEBAE783-B29C-4EAE-9547-555123F0B276}" srcOrd="1" destOrd="0" parTransId="{C11C0018-51EF-426C-853D-E66F91AC693F}" sibTransId="{3B355D6C-C6A8-45B1-93ED-C4D13D8D08E2}"/>
    <dgm:cxn modelId="{F75C7EE5-0A59-4E36-A781-9213F3C27BDC}" srcId="{C30E0455-E9A2-4882-B103-1CA55B3EB6E0}" destId="{0FB99A92-A1F5-4896-8681-48A4153D72B2}" srcOrd="2" destOrd="0" parTransId="{7554F7E8-68EB-4785-8721-F9A2480FDEAC}" sibTransId="{4C0896DC-4AA0-4B72-B9CC-1BBDF2010A1C}"/>
    <dgm:cxn modelId="{4548B3FB-4EC2-41EC-92BE-2318126EDA06}" srcId="{36AC8717-C913-4EAD-BFF7-6D67B66DB602}" destId="{C30E0455-E9A2-4882-B103-1CA55B3EB6E0}" srcOrd="1" destOrd="0" parTransId="{D6DC346E-E96A-468E-85DF-3C2F674617B8}" sibTransId="{93A21B3A-EB3B-43F8-AA4A-1938284ECE3B}"/>
    <dgm:cxn modelId="{C8072D1B-8674-4D92-A500-E57D24ECCDFE}" type="presParOf" srcId="{2DD8BBB1-F58A-4663-9F0E-AB657BB6ABA3}" destId="{386F6A59-E4E5-4185-BD15-99F34B91D956}" srcOrd="0" destOrd="0" presId="urn:microsoft.com/office/officeart/2005/8/layout/hProcess6"/>
    <dgm:cxn modelId="{95118CB8-CB98-434F-9BFE-34B07B495D45}" type="presParOf" srcId="{386F6A59-E4E5-4185-BD15-99F34B91D956}" destId="{C250105C-DF96-4E5E-8D52-457B97079E51}" srcOrd="0" destOrd="0" presId="urn:microsoft.com/office/officeart/2005/8/layout/hProcess6"/>
    <dgm:cxn modelId="{4D034912-0DFF-459A-B517-D2E50490B5B6}" type="presParOf" srcId="{386F6A59-E4E5-4185-BD15-99F34B91D956}" destId="{93FE11D8-F4E5-4CA1-855A-B1516D3FCDC7}" srcOrd="1" destOrd="0" presId="urn:microsoft.com/office/officeart/2005/8/layout/hProcess6"/>
    <dgm:cxn modelId="{FA7E83D0-EEEE-4230-866E-EB27A9A4CA5F}" type="presParOf" srcId="{386F6A59-E4E5-4185-BD15-99F34B91D956}" destId="{D3E1BD6C-A4A5-4A46-B003-DA71C6CECEE4}" srcOrd="2" destOrd="0" presId="urn:microsoft.com/office/officeart/2005/8/layout/hProcess6"/>
    <dgm:cxn modelId="{B6674D45-2300-4F91-9FC7-2E0523F2E025}" type="presParOf" srcId="{386F6A59-E4E5-4185-BD15-99F34B91D956}" destId="{A916A04E-06D3-48CF-9C69-D3F19E003057}" srcOrd="3" destOrd="0" presId="urn:microsoft.com/office/officeart/2005/8/layout/hProcess6"/>
    <dgm:cxn modelId="{F5265963-8A7A-4E14-A0A7-87B8BE24E91D}" type="presParOf" srcId="{2DD8BBB1-F58A-4663-9F0E-AB657BB6ABA3}" destId="{1B31C5D6-9B97-45DF-A07C-A1EC47D54A10}" srcOrd="1" destOrd="0" presId="urn:microsoft.com/office/officeart/2005/8/layout/hProcess6"/>
    <dgm:cxn modelId="{8769593B-39C7-4835-AF11-8B446F715AD6}" type="presParOf" srcId="{2DD8BBB1-F58A-4663-9F0E-AB657BB6ABA3}" destId="{8BDDB095-EC1B-44A5-A4A5-826B42FB245D}" srcOrd="2" destOrd="0" presId="urn:microsoft.com/office/officeart/2005/8/layout/hProcess6"/>
    <dgm:cxn modelId="{F47EEC3C-668A-40CB-96B9-F3926CBBA2C9}" type="presParOf" srcId="{8BDDB095-EC1B-44A5-A4A5-826B42FB245D}" destId="{BA067D4E-29D4-4191-9CF4-20DF492354FA}" srcOrd="0" destOrd="0" presId="urn:microsoft.com/office/officeart/2005/8/layout/hProcess6"/>
    <dgm:cxn modelId="{7A108C9A-F533-4086-B2E1-01CFE0C00599}" type="presParOf" srcId="{8BDDB095-EC1B-44A5-A4A5-826B42FB245D}" destId="{ACDA9102-AE67-4231-B3DC-5300BBA6F561}" srcOrd="1" destOrd="0" presId="urn:microsoft.com/office/officeart/2005/8/layout/hProcess6"/>
    <dgm:cxn modelId="{DB504140-64F1-4EC4-B25D-F1EB22339E47}" type="presParOf" srcId="{8BDDB095-EC1B-44A5-A4A5-826B42FB245D}" destId="{C739B190-E1EF-498E-84CB-E93C5FAFD8A9}" srcOrd="2" destOrd="0" presId="urn:microsoft.com/office/officeart/2005/8/layout/hProcess6"/>
    <dgm:cxn modelId="{07AC86AB-D6D2-4BAE-BFF6-FCD638E69ED2}" type="presParOf" srcId="{8BDDB095-EC1B-44A5-A4A5-826B42FB245D}" destId="{E0E38AAA-EE07-4BFE-AA2A-3513E4C5EFC9}" srcOrd="3" destOrd="0" presId="urn:microsoft.com/office/officeart/2005/8/layout/hProcess6"/>
    <dgm:cxn modelId="{821091E0-831C-4EB1-9601-8A334E800D9F}" type="presParOf" srcId="{2DD8BBB1-F58A-4663-9F0E-AB657BB6ABA3}" destId="{1CFCD2BD-036B-4C7D-8562-01D3962E8270}" srcOrd="3" destOrd="0" presId="urn:microsoft.com/office/officeart/2005/8/layout/hProcess6"/>
    <dgm:cxn modelId="{BE5BB4C6-0CC4-45C0-B75A-BBB0C1B5B47D}" type="presParOf" srcId="{2DD8BBB1-F58A-4663-9F0E-AB657BB6ABA3}" destId="{FCD1DB9C-0C8A-4343-8324-248907E6C318}" srcOrd="4" destOrd="0" presId="urn:microsoft.com/office/officeart/2005/8/layout/hProcess6"/>
    <dgm:cxn modelId="{24A85920-5298-4E2A-8739-B6631D3436FE}" type="presParOf" srcId="{FCD1DB9C-0C8A-4343-8324-248907E6C318}" destId="{5FD97DA4-978F-44AB-8C0B-8E91226F5ABD}" srcOrd="0" destOrd="0" presId="urn:microsoft.com/office/officeart/2005/8/layout/hProcess6"/>
    <dgm:cxn modelId="{BA0D361E-5F50-4E09-83F7-4CD888F79C98}" type="presParOf" srcId="{FCD1DB9C-0C8A-4343-8324-248907E6C318}" destId="{5B9461E3-928B-45EC-8C4C-EC791FC107B2}" srcOrd="1" destOrd="0" presId="urn:microsoft.com/office/officeart/2005/8/layout/hProcess6"/>
    <dgm:cxn modelId="{681B278E-B478-4FEA-A338-97A1FE00F57F}" type="presParOf" srcId="{FCD1DB9C-0C8A-4343-8324-248907E6C318}" destId="{9D98210D-682C-42C9-A76A-3F654083C15D}" srcOrd="2" destOrd="0" presId="urn:microsoft.com/office/officeart/2005/8/layout/hProcess6"/>
    <dgm:cxn modelId="{9A35A3F3-24CA-4DB0-B0E9-DD80CB86C7F5}" type="presParOf" srcId="{FCD1DB9C-0C8A-4343-8324-248907E6C318}" destId="{0F2B99BA-1C4B-4AF5-B211-9BFC8FBB52D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E11D8-F4E5-4CA1-855A-B1516D3FCDC7}">
      <dsp:nvSpPr>
        <dsp:cNvPr id="0" name=""/>
        <dsp:cNvSpPr/>
      </dsp:nvSpPr>
      <dsp:spPr>
        <a:xfrm>
          <a:off x="791976" y="1844598"/>
          <a:ext cx="2482388" cy="21699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API to collect project information</a:t>
          </a:r>
        </a:p>
      </dsp:txBody>
      <dsp:txXfrm>
        <a:off x="1412573" y="2170086"/>
        <a:ext cx="1210164" cy="1518944"/>
      </dsp:txXfrm>
    </dsp:sp>
    <dsp:sp modelId="{A916A04E-06D3-48CF-9C69-D3F19E003057}">
      <dsp:nvSpPr>
        <dsp:cNvPr id="0" name=""/>
        <dsp:cNvSpPr/>
      </dsp:nvSpPr>
      <dsp:spPr>
        <a:xfrm>
          <a:off x="6815" y="2308961"/>
          <a:ext cx="1570321" cy="1241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236783" y="2490730"/>
        <a:ext cx="1110385" cy="877656"/>
      </dsp:txXfrm>
    </dsp:sp>
    <dsp:sp modelId="{ACDA9102-AE67-4231-B3DC-5300BBA6F561}">
      <dsp:nvSpPr>
        <dsp:cNvPr id="0" name=""/>
        <dsp:cNvSpPr/>
      </dsp:nvSpPr>
      <dsp:spPr>
        <a:xfrm>
          <a:off x="4530037" y="1844598"/>
          <a:ext cx="2482388" cy="21699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Bag of words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TF-IDF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chemeClr val="accent6">
                  <a:lumMod val="75000"/>
                </a:schemeClr>
              </a:solidFill>
              <a:effectLst/>
            </a:rPr>
            <a:t>word2vec</a:t>
          </a:r>
        </a:p>
      </dsp:txBody>
      <dsp:txXfrm>
        <a:off x="5150635" y="2170086"/>
        <a:ext cx="1210164" cy="1518944"/>
      </dsp:txXfrm>
    </dsp:sp>
    <dsp:sp modelId="{E0E38AAA-EE07-4BFE-AA2A-3513E4C5EFC9}">
      <dsp:nvSpPr>
        <dsp:cNvPr id="0" name=""/>
        <dsp:cNvSpPr/>
      </dsp:nvSpPr>
      <dsp:spPr>
        <a:xfrm>
          <a:off x="3233281" y="2302184"/>
          <a:ext cx="1916565" cy="1241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Pre-processing and Feature Engineering</a:t>
          </a:r>
        </a:p>
      </dsp:txBody>
      <dsp:txXfrm>
        <a:off x="3513955" y="2483953"/>
        <a:ext cx="1355217" cy="877656"/>
      </dsp:txXfrm>
    </dsp:sp>
    <dsp:sp modelId="{5B9461E3-928B-45EC-8C4C-EC791FC107B2}">
      <dsp:nvSpPr>
        <dsp:cNvPr id="0" name=""/>
        <dsp:cNvSpPr/>
      </dsp:nvSpPr>
      <dsp:spPr>
        <a:xfrm>
          <a:off x="7810495" y="1844598"/>
          <a:ext cx="2482388" cy="21699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Naïve Bayes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chemeClr val="accent6">
                  <a:lumMod val="75000"/>
                </a:schemeClr>
              </a:solidFill>
              <a:effectLst/>
            </a:rPr>
            <a:t>Support Vector Machine</a:t>
          </a:r>
        </a:p>
      </dsp:txBody>
      <dsp:txXfrm>
        <a:off x="8431093" y="2170086"/>
        <a:ext cx="1210164" cy="1518944"/>
      </dsp:txXfrm>
    </dsp:sp>
    <dsp:sp modelId="{0F2B99BA-1C4B-4AF5-B211-9BFC8FBB52DD}">
      <dsp:nvSpPr>
        <dsp:cNvPr id="0" name=""/>
        <dsp:cNvSpPr/>
      </dsp:nvSpPr>
      <dsp:spPr>
        <a:xfrm>
          <a:off x="6822139" y="2315738"/>
          <a:ext cx="1570321" cy="1241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 and Validation</a:t>
          </a:r>
        </a:p>
      </dsp:txBody>
      <dsp:txXfrm>
        <a:off x="7052107" y="2497507"/>
        <a:ext cx="1110385" cy="877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DA5F3-B97D-475C-900A-813F294B4EB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A07B5-ADA4-4225-B0EA-C54CA17E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impact vs. entry-level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A07B5-ADA4-4225-B0EA-C54CA17E6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A07B5-ADA4-4225-B0EA-C54CA17E60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highly embedded, 300 dimensions, not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A07B5-ADA4-4225-B0EA-C54CA17E60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business impact, where do I envision a product, suggest a topic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A07B5-ADA4-4225-B0EA-C54CA17E60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23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9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9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6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3C8-DAC6-47C8-9F06-D85758338FC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08CFD2-3A84-4B74-992E-B003803EB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FF89-368A-9454-925F-16D0B8F28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268699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Auto-tagging Global Giving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9B145-4FAA-00D1-5BC9-A2DC1C15E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Melissa Barona</a:t>
            </a:r>
          </a:p>
          <a:p>
            <a:r>
              <a:rPr lang="en-US" dirty="0"/>
              <a:t>Springboard Capstone Project 3</a:t>
            </a:r>
          </a:p>
        </p:txBody>
      </p:sp>
    </p:spTree>
    <p:extLst>
      <p:ext uri="{BB962C8B-B14F-4D97-AF65-F5344CB8AC3E}">
        <p14:creationId xmlns:p14="http://schemas.microsoft.com/office/powerpoint/2010/main" val="303504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F6357-A46E-130A-CCA6-5348D0C7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13" y="317712"/>
            <a:ext cx="8922173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The most optimal classifier:</a:t>
            </a:r>
            <a:br>
              <a:rPr lang="en-US" dirty="0"/>
            </a:br>
            <a:br>
              <a:rPr lang="en-US" sz="4900" dirty="0"/>
            </a:br>
            <a:r>
              <a:rPr lang="en-US" sz="2400" dirty="0"/>
              <a:t>A word2vec/SVM model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6289B0-0D48-B3C5-5F0C-0D2E0209A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4" t="3905"/>
          <a:stretch/>
        </p:blipFill>
        <p:spPr bwMode="auto">
          <a:xfrm>
            <a:off x="605895" y="2120372"/>
            <a:ext cx="2121746" cy="38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755A745-8C30-A362-CC16-6E31BD250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11" b="34984"/>
          <a:stretch/>
        </p:blipFill>
        <p:spPr bwMode="auto">
          <a:xfrm>
            <a:off x="2786729" y="2814240"/>
            <a:ext cx="6110840" cy="340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3DDAE-F0E9-E702-FEDB-CE370E9340CD}"/>
              </a:ext>
            </a:extLst>
          </p:cNvPr>
          <p:cNvSpPr txBox="1"/>
          <p:nvPr/>
        </p:nvSpPr>
        <p:spPr>
          <a:xfrm>
            <a:off x="3494314" y="1957086"/>
            <a:ext cx="5322438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SVM model was tuned using different kernels and different values for the parameters C and gamma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E2F5-10E3-85E5-3A75-915E729CA7CE}"/>
              </a:ext>
            </a:extLst>
          </p:cNvPr>
          <p:cNvSpPr txBox="1"/>
          <p:nvPr/>
        </p:nvSpPr>
        <p:spPr>
          <a:xfrm>
            <a:off x="9015745" y="3429000"/>
            <a:ext cx="25612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best performing kernel is RBF with parameter values C = 10 and gamma =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linear SVM model with C = 0.1 performs well with an accuracy of nearly 0.80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0F87CB-FE3B-0EE8-EE38-2B1532BFDB1C}"/>
              </a:ext>
            </a:extLst>
          </p:cNvPr>
          <p:cNvSpPr/>
          <p:nvPr/>
        </p:nvSpPr>
        <p:spPr>
          <a:xfrm>
            <a:off x="7988752" y="3205297"/>
            <a:ext cx="122464" cy="2481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99171A-3C4F-BB7B-EE07-89FAEB73335A}"/>
              </a:ext>
            </a:extLst>
          </p:cNvPr>
          <p:cNvCxnSpPr/>
          <p:nvPr/>
        </p:nvCxnSpPr>
        <p:spPr>
          <a:xfrm flipH="1">
            <a:off x="8049984" y="2869653"/>
            <a:ext cx="212270" cy="25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1983DB-2A15-56DF-385F-915A7CC56C64}"/>
              </a:ext>
            </a:extLst>
          </p:cNvPr>
          <p:cNvSpPr txBox="1"/>
          <p:nvPr/>
        </p:nvSpPr>
        <p:spPr>
          <a:xfrm>
            <a:off x="7591485" y="2592654"/>
            <a:ext cx="1502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Best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5EE444-B46F-94D1-54A6-E2D54BC27641}"/>
              </a:ext>
            </a:extLst>
          </p:cNvPr>
          <p:cNvCxnSpPr>
            <a:cxnSpLocks/>
          </p:cNvCxnSpPr>
          <p:nvPr/>
        </p:nvCxnSpPr>
        <p:spPr>
          <a:xfrm>
            <a:off x="3494314" y="2996199"/>
            <a:ext cx="217713" cy="348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DCC4DC-8D0D-546F-3F5F-DADECE62E584}"/>
              </a:ext>
            </a:extLst>
          </p:cNvPr>
          <p:cNvSpPr txBox="1"/>
          <p:nvPr/>
        </p:nvSpPr>
        <p:spPr>
          <a:xfrm>
            <a:off x="2613639" y="2675740"/>
            <a:ext cx="261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Just as good, easier to train</a:t>
            </a:r>
          </a:p>
        </p:txBody>
      </p:sp>
    </p:spTree>
    <p:extLst>
      <p:ext uri="{BB962C8B-B14F-4D97-AF65-F5344CB8AC3E}">
        <p14:creationId xmlns:p14="http://schemas.microsoft.com/office/powerpoint/2010/main" val="357409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0EB110C-7C11-72CF-5342-6B917E0F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99" y="1865905"/>
            <a:ext cx="4343874" cy="40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60D60D-E06F-A408-19D6-0E0FD5DEF76A}"/>
              </a:ext>
            </a:extLst>
          </p:cNvPr>
          <p:cNvSpPr txBox="1">
            <a:spLocks/>
          </p:cNvSpPr>
          <p:nvPr/>
        </p:nvSpPr>
        <p:spPr>
          <a:xfrm>
            <a:off x="1634913" y="317712"/>
            <a:ext cx="892217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/>
              <a:t>The most optimal classifier:</a:t>
            </a:r>
            <a:br>
              <a:rPr lang="en-US"/>
            </a:br>
            <a:br>
              <a:rPr lang="en-US" sz="4900"/>
            </a:br>
            <a:r>
              <a:rPr lang="en-US" sz="2400"/>
              <a:t>A word2vec/SVM model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C27C3-FD83-F393-6649-7382C31F1A50}"/>
              </a:ext>
            </a:extLst>
          </p:cNvPr>
          <p:cNvSpPr txBox="1"/>
          <p:nvPr/>
        </p:nvSpPr>
        <p:spPr>
          <a:xfrm>
            <a:off x="1515717" y="3017820"/>
            <a:ext cx="3545250" cy="171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Gill Sans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Word2vec/RBF SVM model correctly classifies 19% more “Gender Equality” projects than the word2vec/Naïve Bayes model   </a:t>
            </a:r>
            <a:endParaRPr lang="en-US" sz="2000" dirty="0"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4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B678C8-0610-A669-7F49-4FF691FE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13" y="317712"/>
            <a:ext cx="8922173" cy="1325563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900" dirty="0"/>
              <a:t>Future Improvements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6E4D-5F99-4F0E-2C30-60083D01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ea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pply the word2vec word-embedding method to the entire dataset of containing all 38,811 projects and fit a radial SVM model</a:t>
            </a:r>
          </a:p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Depending on how accurate this model is, t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 challenges of this next step will continue to be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distinguishing among projects with similar language and identifying a metric that can assess how correctly the model classifies these projects, but also gives merit to partially correct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2667-929A-D842-8FD9-7482639D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406" y="778911"/>
            <a:ext cx="7479188" cy="647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identification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CF5C65-0707-4A1E-B905-F0D8212F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83" y="2079620"/>
            <a:ext cx="4916448" cy="36758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60DEC1-5890-0125-E7E3-1852198A1A47}"/>
              </a:ext>
            </a:extLst>
          </p:cNvPr>
          <p:cNvSpPr txBox="1">
            <a:spLocks/>
          </p:cNvSpPr>
          <p:nvPr/>
        </p:nvSpPr>
        <p:spPr>
          <a:xfrm>
            <a:off x="872747" y="4095569"/>
            <a:ext cx="4386580" cy="156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3500" b="1" dirty="0"/>
              <a:t>Solution: </a:t>
            </a:r>
            <a:br>
              <a:rPr lang="en-US" sz="4600" b="1" dirty="0"/>
            </a:br>
            <a:r>
              <a:rPr lang="en-US" sz="2900" dirty="0">
                <a:ea typeface="Times New Roman" panose="02020603050405020304" pitchFamily="18" charset="0"/>
              </a:rPr>
              <a:t>Create an auto-tagging system to classify projects using machine learning</a:t>
            </a:r>
            <a:endParaRPr lang="en-US" sz="2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3977E7-260D-D5AB-4D9C-58E60C47EA10}"/>
              </a:ext>
            </a:extLst>
          </p:cNvPr>
          <p:cNvSpPr txBox="1">
            <a:spLocks/>
          </p:cNvSpPr>
          <p:nvPr/>
        </p:nvSpPr>
        <p:spPr>
          <a:xfrm>
            <a:off x="883567" y="2209126"/>
            <a:ext cx="4386580" cy="1780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4300" b="1" dirty="0"/>
              <a:t>Problem:</a:t>
            </a:r>
            <a:br>
              <a:rPr lang="en-US" sz="13500" b="1" dirty="0"/>
            </a:br>
            <a:r>
              <a:rPr lang="en-US" sz="3600" dirty="0">
                <a:ea typeface="Times New Roman" panose="02020603050405020304" pitchFamily="18" charset="0"/>
              </a:rPr>
              <a:t>It can be tedious, expensive, and time-consuming to manually assign each project to a theme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7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34E0-FB5C-899A-9954-32DB1601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Vision</a:t>
            </a: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67AEA612-B7F7-3122-2102-FD68E1238399}"/>
              </a:ext>
            </a:extLst>
          </p:cNvPr>
          <p:cNvSpPr/>
          <p:nvPr/>
        </p:nvSpPr>
        <p:spPr>
          <a:xfrm>
            <a:off x="4632879" y="2230904"/>
            <a:ext cx="6576907" cy="5933439"/>
          </a:xfrm>
          <a:prstGeom prst="blockArc">
            <a:avLst>
              <a:gd name="adj1" fmla="val 10827361"/>
              <a:gd name="adj2" fmla="val 74448"/>
              <a:gd name="adj3" fmla="val 14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CC1880D0-29D0-AC84-0DF5-C52C23B1AA9C}"/>
              </a:ext>
            </a:extLst>
          </p:cNvPr>
          <p:cNvSpPr/>
          <p:nvPr/>
        </p:nvSpPr>
        <p:spPr>
          <a:xfrm>
            <a:off x="4632878" y="2230904"/>
            <a:ext cx="6576907" cy="5933439"/>
          </a:xfrm>
          <a:prstGeom prst="blockArc">
            <a:avLst>
              <a:gd name="adj1" fmla="val 18400977"/>
              <a:gd name="adj2" fmla="val 74448"/>
              <a:gd name="adj3" fmla="val 1471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F6FF37A7-4C1F-16BD-58A2-FF459456D007}"/>
              </a:ext>
            </a:extLst>
          </p:cNvPr>
          <p:cNvSpPr/>
          <p:nvPr/>
        </p:nvSpPr>
        <p:spPr>
          <a:xfrm>
            <a:off x="4632878" y="2230903"/>
            <a:ext cx="6576907" cy="5933439"/>
          </a:xfrm>
          <a:prstGeom prst="blockArc">
            <a:avLst>
              <a:gd name="adj1" fmla="val 10827361"/>
              <a:gd name="adj2" fmla="val 14032015"/>
              <a:gd name="adj3" fmla="val 146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082464-0812-D080-B7C4-30B10583F4BF}"/>
              </a:ext>
            </a:extLst>
          </p:cNvPr>
          <p:cNvCxnSpPr/>
          <p:nvPr/>
        </p:nvCxnSpPr>
        <p:spPr>
          <a:xfrm flipH="1" flipV="1">
            <a:off x="6529412" y="3782496"/>
            <a:ext cx="1209040" cy="1097280"/>
          </a:xfrm>
          <a:prstGeom prst="straightConnector1">
            <a:avLst/>
          </a:prstGeom>
          <a:ln w="76200">
            <a:solidFill>
              <a:srgbClr val="00B050">
                <a:alpha val="45882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172700-E0F3-B201-4C6A-732FC7852FB3}"/>
              </a:ext>
            </a:extLst>
          </p:cNvPr>
          <p:cNvCxnSpPr>
            <a:cxnSpLocks/>
          </p:cNvCxnSpPr>
          <p:nvPr/>
        </p:nvCxnSpPr>
        <p:spPr>
          <a:xfrm flipV="1">
            <a:off x="7972132" y="3857003"/>
            <a:ext cx="1273387" cy="102277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66654E-00FB-826A-C3A3-91F68F58F281}"/>
              </a:ext>
            </a:extLst>
          </p:cNvPr>
          <p:cNvCxnSpPr>
            <a:cxnSpLocks/>
          </p:cNvCxnSpPr>
          <p:nvPr/>
        </p:nvCxnSpPr>
        <p:spPr>
          <a:xfrm flipV="1">
            <a:off x="7853600" y="3470923"/>
            <a:ext cx="67732" cy="1277514"/>
          </a:xfrm>
          <a:prstGeom prst="straightConnector1">
            <a:avLst/>
          </a:prstGeom>
          <a:ln w="76200">
            <a:solidFill>
              <a:schemeClr val="accent1">
                <a:alpha val="5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3BB752-B92F-8025-62F3-9705AAEDDDE4}"/>
              </a:ext>
            </a:extLst>
          </p:cNvPr>
          <p:cNvSpPr txBox="1"/>
          <p:nvPr/>
        </p:nvSpPr>
        <p:spPr>
          <a:xfrm rot="18238712">
            <a:off x="4746054" y="365273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56707-F5FB-C0A2-4686-212BC95282BE}"/>
              </a:ext>
            </a:extLst>
          </p:cNvPr>
          <p:cNvSpPr txBox="1"/>
          <p:nvPr/>
        </p:nvSpPr>
        <p:spPr>
          <a:xfrm rot="3369273">
            <a:off x="9481082" y="3630312"/>
            <a:ext cx="183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Equality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A1BFF-8E25-0E23-A118-E802A98B3F24}"/>
              </a:ext>
            </a:extLst>
          </p:cNvPr>
          <p:cNvSpPr txBox="1"/>
          <p:nvPr/>
        </p:nvSpPr>
        <p:spPr>
          <a:xfrm>
            <a:off x="7056038" y="2366302"/>
            <a:ext cx="183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Protection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B7B24-CC6B-FAB2-7756-E74E6ECA7188}"/>
              </a:ext>
            </a:extLst>
          </p:cNvPr>
          <p:cNvSpPr txBox="1"/>
          <p:nvPr/>
        </p:nvSpPr>
        <p:spPr>
          <a:xfrm>
            <a:off x="6863795" y="4974600"/>
            <a:ext cx="2754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School</a:t>
            </a:r>
          </a:p>
          <a:p>
            <a:r>
              <a:rPr lang="en-US" dirty="0">
                <a:solidFill>
                  <a:schemeClr val="accent1"/>
                </a:solidFill>
              </a:rPr>
              <a:t>Protect children in schools</a:t>
            </a:r>
          </a:p>
          <a:p>
            <a:r>
              <a:rPr lang="en-US" b="1" dirty="0">
                <a:solidFill>
                  <a:schemeClr val="accent6"/>
                </a:solidFill>
              </a:rPr>
              <a:t>girls in schools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72936-18E4-AEA1-6789-75184B9E933A}"/>
              </a:ext>
            </a:extLst>
          </p:cNvPr>
          <p:cNvSpPr txBox="1"/>
          <p:nvPr/>
        </p:nvSpPr>
        <p:spPr>
          <a:xfrm>
            <a:off x="1081465" y="2462517"/>
            <a:ext cx="3549248" cy="1059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fontAlgn="base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Gill Sans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n auto-tagger that properly tags a project based on the context of its description</a:t>
            </a:r>
            <a:endParaRPr lang="en-US" sz="2000" dirty="0"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09FAD-1F96-5142-766E-037352B0A93D}"/>
              </a:ext>
            </a:extLst>
          </p:cNvPr>
          <p:cNvSpPr txBox="1"/>
          <p:nvPr/>
        </p:nvSpPr>
        <p:spPr>
          <a:xfrm>
            <a:off x="1080374" y="3460352"/>
            <a:ext cx="3368533" cy="2047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Gill Sans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An appropriate classification of a project to a theme is essential for attracting the ideal donor that will continue to support the mission of the project. </a:t>
            </a:r>
            <a:endParaRPr lang="en-US" sz="2000" dirty="0"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A3B491-8DA2-36AD-8774-01ACF402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67" y="336100"/>
            <a:ext cx="1094366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Our best classifier:</a:t>
            </a:r>
            <a:br>
              <a:rPr lang="en-US" sz="3600" dirty="0"/>
            </a:br>
            <a:br>
              <a:rPr lang="en-US" sz="3600" dirty="0"/>
            </a:br>
            <a:r>
              <a:rPr lang="en-US" sz="2700" dirty="0"/>
              <a:t>A word2vec transformation and support vector machine model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95474E4-EDBA-D75E-8051-047778F81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974232"/>
              </p:ext>
            </p:extLst>
          </p:nvPr>
        </p:nvGraphicFramePr>
        <p:xfrm>
          <a:off x="946149" y="998882"/>
          <a:ext cx="10299700" cy="585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40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A3B491-8DA2-36AD-8774-01ACF402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67" y="336100"/>
            <a:ext cx="1094366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Our best classifier:</a:t>
            </a:r>
            <a:br>
              <a:rPr lang="en-US" sz="3600" dirty="0"/>
            </a:br>
            <a:br>
              <a:rPr lang="en-US" sz="3600" dirty="0"/>
            </a:br>
            <a:r>
              <a:rPr lang="en-US" sz="2700" dirty="0"/>
              <a:t>A word2vec transformation and support vector machine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9C68AA-9E11-D26C-A602-43EED4CBE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728"/>
              </p:ext>
            </p:extLst>
          </p:nvPr>
        </p:nvGraphicFramePr>
        <p:xfrm>
          <a:off x="2569567" y="2670770"/>
          <a:ext cx="7052861" cy="2305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7988">
                  <a:extLst>
                    <a:ext uri="{9D8B030D-6E8A-4147-A177-3AD203B41FA5}">
                      <a16:colId xmlns:a16="http://schemas.microsoft.com/office/drawing/2014/main" val="2970160065"/>
                    </a:ext>
                  </a:extLst>
                </a:gridCol>
                <a:gridCol w="2364874">
                  <a:extLst>
                    <a:ext uri="{9D8B030D-6E8A-4147-A177-3AD203B41FA5}">
                      <a16:colId xmlns:a16="http://schemas.microsoft.com/office/drawing/2014/main" val="3656932047"/>
                    </a:ext>
                  </a:extLst>
                </a:gridCol>
                <a:gridCol w="1949999">
                  <a:extLst>
                    <a:ext uri="{9D8B030D-6E8A-4147-A177-3AD203B41FA5}">
                      <a16:colId xmlns:a16="http://schemas.microsoft.com/office/drawing/2014/main" val="1028537652"/>
                    </a:ext>
                  </a:extLst>
                </a:gridCol>
              </a:tblGrid>
              <a:tr h="23622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Overall 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2331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Training 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Testing 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660896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TF-IDF/Naïve Bayes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0.94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1200">
                          <a:effectLst/>
                        </a:rPr>
                        <a:t>0.92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60191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TF-IDF/Linear SVM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0.94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1200">
                          <a:effectLst/>
                        </a:rPr>
                        <a:t>0.84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79575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Word2vec/Naïve Bayes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0.70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kern="1200">
                          <a:effectLst/>
                        </a:rPr>
                        <a:t>0.71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04623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effectLst/>
                        </a:rPr>
                        <a:t>Word2vec/RDF SVM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chemeClr val="accent5"/>
                          </a:solidFill>
                          <a:effectLst/>
                        </a:rPr>
                        <a:t>0.99</a:t>
                      </a:r>
                      <a:endParaRPr lang="en-US" sz="2000" b="1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1200" dirty="0">
                          <a:solidFill>
                            <a:schemeClr val="accent5"/>
                          </a:solidFill>
                          <a:effectLst/>
                        </a:rPr>
                        <a:t>0.84</a:t>
                      </a:r>
                      <a:endParaRPr lang="en-US" sz="2000" b="1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496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79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F1D276-111A-50EC-81B5-7A3A0982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5" y="2049111"/>
            <a:ext cx="3359309" cy="20924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E35C54-93FA-9C85-29BE-E319E7FF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13" y="202569"/>
            <a:ext cx="89221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Building the auto-tagging classifier:</a:t>
            </a:r>
            <a:br>
              <a:rPr lang="en-US" sz="3600" dirty="0"/>
            </a:br>
            <a:br>
              <a:rPr lang="en-US" sz="3600" dirty="0"/>
            </a:br>
            <a:r>
              <a:rPr lang="en-US" sz="2700" dirty="0"/>
              <a:t>What words will matter the most when classifying?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8E9C4A-8827-397A-D7C9-F4F5F11C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5" y="4262032"/>
            <a:ext cx="3359309" cy="2113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270F03-49F8-D259-706F-27BDB549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055" y="2049111"/>
            <a:ext cx="3359309" cy="20363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220F25-C1EB-AB32-9521-FCCFAFE4F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056" y="4262033"/>
            <a:ext cx="3395436" cy="2113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0AC6C-66C7-6220-0906-A80C56C47C26}"/>
              </a:ext>
            </a:extLst>
          </p:cNvPr>
          <p:cNvSpPr txBox="1"/>
          <p:nvPr/>
        </p:nvSpPr>
        <p:spPr>
          <a:xfrm>
            <a:off x="7739369" y="2303153"/>
            <a:ext cx="4204475" cy="354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roject’, ‘provide’, ‘help’, ‘child’, ‘community’, and ‘family’ appear in all categories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‘School’, ‘education’, ‘woman’, and ‘girl’ appear often in both ‘Gender Equality’ and ‘Education’ texts which can lead to some texts being misclassified under these themes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‘Water’ and ‘health’ are most frequent in ‘Physical Health’ and ‘development’ </a:t>
            </a:r>
            <a:endParaRPr lang="en-US" sz="16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‘income’ are most frequent in ‘Economic Growth’ texts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3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DD648D-2B82-3EE8-8941-CC4BA7A1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7" y="2104072"/>
            <a:ext cx="4258604" cy="39426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272160-79DD-4B8A-FFC1-D553671A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058" y="197281"/>
            <a:ext cx="89578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Building the auto-tagging classifier:</a:t>
            </a:r>
            <a:br>
              <a:rPr lang="en-US" sz="3600" dirty="0"/>
            </a:br>
            <a:br>
              <a:rPr lang="en-US" sz="3600" dirty="0"/>
            </a:br>
            <a:r>
              <a:rPr lang="en-US" sz="2700" dirty="0"/>
              <a:t>The TF-IDF/Naïve Bayes MODEL misclassifies “Education” projects the most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8986D-887F-4A16-20F4-1BC8ED62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" y="2777807"/>
            <a:ext cx="5857875" cy="317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C10E6-5333-D631-57FF-5A42FEAEAC18}"/>
              </a:ext>
            </a:extLst>
          </p:cNvPr>
          <p:cNvSpPr txBox="1"/>
          <p:nvPr/>
        </p:nvSpPr>
        <p:spPr>
          <a:xfrm>
            <a:off x="1828800" y="2167467"/>
            <a:ext cx="305477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Hyper-parameter tuning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F5D484-FC4E-59D1-F2B5-6721C9F6DC54}"/>
              </a:ext>
            </a:extLst>
          </p:cNvPr>
          <p:cNvCxnSpPr/>
          <p:nvPr/>
        </p:nvCxnSpPr>
        <p:spPr>
          <a:xfrm>
            <a:off x="4267200" y="3291840"/>
            <a:ext cx="153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C3D9E5-AD2C-EFAD-F350-413245871FE6}"/>
              </a:ext>
            </a:extLst>
          </p:cNvPr>
          <p:cNvSpPr txBox="1"/>
          <p:nvPr/>
        </p:nvSpPr>
        <p:spPr>
          <a:xfrm>
            <a:off x="1415097" y="3107174"/>
            <a:ext cx="265541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variance smoothing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D0EB5E-CE6D-7173-7832-DA92A9E697B7}"/>
              </a:ext>
            </a:extLst>
          </p:cNvPr>
          <p:cNvSpPr/>
          <p:nvPr/>
        </p:nvSpPr>
        <p:spPr>
          <a:xfrm>
            <a:off x="6991518" y="3107341"/>
            <a:ext cx="3471484" cy="873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72160-79DD-4B8A-FFC1-D553671A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13" y="317712"/>
            <a:ext cx="8922173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3600" dirty="0"/>
              <a:t>Building the auto-tagging classifier:</a:t>
            </a:r>
            <a:br>
              <a:rPr lang="en-US" sz="3600" dirty="0"/>
            </a:br>
            <a:br>
              <a:rPr lang="en-US" sz="3600" dirty="0"/>
            </a:br>
            <a:r>
              <a:rPr lang="en-US" sz="2700" dirty="0"/>
              <a:t>The TF-IDF/SVM model is more accurate, but much slower to train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15A893-9BD1-55E4-2355-0D15FB04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40" y="1997468"/>
            <a:ext cx="4361196" cy="403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64142-0F61-A2CD-18CA-22D81D5E3A84}"/>
              </a:ext>
            </a:extLst>
          </p:cNvPr>
          <p:cNvSpPr txBox="1"/>
          <p:nvPr/>
        </p:nvSpPr>
        <p:spPr>
          <a:xfrm>
            <a:off x="1842290" y="2732070"/>
            <a:ext cx="3545250" cy="1388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Gill Sans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TF-IDF/Linear SVM model correctly classifies 20% more “Education” projects than the TF-IDF/Naïve Bayes model   </a:t>
            </a:r>
            <a:endParaRPr lang="en-US" sz="2000" dirty="0"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5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C9B9F-2D6B-F966-8355-33E91061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13" y="285059"/>
            <a:ext cx="8922173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3600" dirty="0"/>
              <a:t>Building the auto-tagging classifier:</a:t>
            </a:r>
            <a:br>
              <a:rPr lang="en-US" sz="3600" dirty="0"/>
            </a:br>
            <a:br>
              <a:rPr lang="en-US" sz="2700" dirty="0"/>
            </a:br>
            <a:r>
              <a:rPr lang="en-US" sz="2700" dirty="0"/>
              <a:t>The word2vec/Naïve Bayes MODEL misclassifies “Gender equality” projects the most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864251-62A6-5A80-3B5D-169C216E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3" y="2839094"/>
            <a:ext cx="59817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1BA4B55-0043-4CED-DF95-A5E9491E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94" y="1890204"/>
            <a:ext cx="4450923" cy="41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BADA07-5CE1-160F-1CE3-20B112E20F45}"/>
              </a:ext>
            </a:extLst>
          </p:cNvPr>
          <p:cNvSpPr txBox="1"/>
          <p:nvPr/>
        </p:nvSpPr>
        <p:spPr>
          <a:xfrm>
            <a:off x="1484431" y="2035589"/>
            <a:ext cx="4450922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the variance smoothing parameter has no effect on the performance of the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A1A3B-4AF5-2578-82D6-07B82BE081E8}"/>
              </a:ext>
            </a:extLst>
          </p:cNvPr>
          <p:cNvSpPr/>
          <p:nvPr/>
        </p:nvSpPr>
        <p:spPr>
          <a:xfrm>
            <a:off x="6866164" y="3760484"/>
            <a:ext cx="3803033" cy="873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7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37702</TotalTime>
  <Words>602</Words>
  <Application>Microsoft Office PowerPoint</Application>
  <PresentationFormat>Widescreen</PresentationFormat>
  <Paragraphs>72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Gill Sans MT (Headings)</vt:lpstr>
      <vt:lpstr>Segoe UI</vt:lpstr>
      <vt:lpstr>Gallery</vt:lpstr>
      <vt:lpstr>Auto-tagging Global Giving Projects</vt:lpstr>
      <vt:lpstr>Problem identification</vt:lpstr>
      <vt:lpstr>Product Vision</vt:lpstr>
      <vt:lpstr>Our best classifier:  A word2vec transformation and support vector machine model</vt:lpstr>
      <vt:lpstr>Our best classifier:  A word2vec transformation and support vector machine model</vt:lpstr>
      <vt:lpstr>Building the auto-tagging classifier:  What words will matter the most when classifying?</vt:lpstr>
      <vt:lpstr>Building the auto-tagging classifier:  The TF-IDF/Naïve Bayes MODEL misclassifies “Education” projects the most</vt:lpstr>
      <vt:lpstr>Building the auto-tagging classifier:  The TF-IDF/SVM model is more accurate, but much slower to train</vt:lpstr>
      <vt:lpstr>Building the auto-tagging classifier:  The word2vec/Naïve Bayes MODEL misclassifies “Gender equality” projects the most</vt:lpstr>
      <vt:lpstr>The most optimal classifier:  A word2vec/SVM model</vt:lpstr>
      <vt:lpstr>PowerPoint Presentation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Auto-tagging Global Giving Projects</dc:title>
  <dc:creator>Melissa Barona</dc:creator>
  <cp:lastModifiedBy>Melissa Barona</cp:lastModifiedBy>
  <cp:revision>1</cp:revision>
  <dcterms:created xsi:type="dcterms:W3CDTF">2022-08-25T21:19:20Z</dcterms:created>
  <dcterms:modified xsi:type="dcterms:W3CDTF">2022-09-28T00:12:14Z</dcterms:modified>
</cp:coreProperties>
</file>