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7" r:id="rId1"/>
  </p:sldMasterIdLst>
  <p:notesMasterIdLst>
    <p:notesMasterId r:id="rId2"/>
  </p:notesMasterIdLst>
  <p:handoutMasterIdLst>
    <p:handoutMasterId r:id="rId3"/>
  </p:handoutMasterIdLst>
  <p:sldIdLst>
    <p:sldId id="425" r:id="rId4"/>
    <p:sldId id="426"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6" d="100"/>
          <a:sy n="86" d="100"/>
        </p:scale>
        <p:origin x="562" y="6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tableStyles" Target="tableStyles.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37" name=""/>
        <p:cNvGrpSpPr/>
        <p:nvPr/>
      </p:nvGrpSpPr>
      <p:grpSpPr>
        <a:xfrm>
          <a:off x="0" y="0"/>
          <a:ext cx="0" cy="0"/>
          <a:chOff x="0" y="0"/>
          <a:chExt cx="0" cy="0"/>
        </a:xfrm>
      </p:grpSpPr>
      <p:sp>
        <p:nvSpPr>
          <p:cNvPr id="10488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10"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ABB755A6-9C73-4F01-A3F8-57379A71781F}" type="datetimeFigureOut">
              <a:rPr lang="en-US" smtClean="0"/>
              <a:t>10/26/2023</a:t>
            </a:fld>
            <a:endParaRPr lang="en-US"/>
          </a:p>
        </p:txBody>
      </p:sp>
      <p:sp>
        <p:nvSpPr>
          <p:cNvPr id="1048811"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r>
              <a:rPr lang="en-US"/>
              <a:t>Prepared by Mr. MLELI (MBA-ITM)</a:t>
            </a:r>
          </a:p>
        </p:txBody>
      </p:sp>
      <p:sp>
        <p:nvSpPr>
          <p:cNvPr id="1048812"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1017B837-D297-40A7-91EF-E3D6AFCE6E70}" type="slidenum">
              <a:rPr lang="en-US" smtClean="0"/>
              <a:t>‹#›</a:t>
            </a:fld>
            <a:endParaRPr lang="en-US"/>
          </a:p>
        </p:txBody>
      </p:sp>
    </p:spTree>
  </p:cSld>
  <p:clrMap accent1="accent1" accent2="accent2" accent3="accent3" accent4="accent4" accent5="accent5" accent6="accent6" bg1="lt1" bg2="lt2" tx1="dk1" tx2="dk2" hlink="hlink" folHlink="folHlink"/>
  <p:hf dt="0" ftr="1"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6" name=""/>
        <p:cNvGrpSpPr/>
        <p:nvPr/>
      </p:nvGrpSpPr>
      <p:grpSpPr>
        <a:xfrm>
          <a:off x="0" y="0"/>
          <a:ext cx="0" cy="0"/>
          <a:chOff x="0" y="0"/>
          <a:chExt cx="0" cy="0"/>
        </a:xfrm>
      </p:grpSpPr>
      <p:sp>
        <p:nvSpPr>
          <p:cNvPr id="104880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0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14D9F3B-7AAD-444D-8986-98360458922C}" type="datetimeFigureOut">
              <a:rPr lang="en-US" smtClean="0"/>
              <a:t>10/26/2023</a:t>
            </a:fld>
            <a:endParaRPr lang="en-US"/>
          </a:p>
        </p:txBody>
      </p:sp>
      <p:sp>
        <p:nvSpPr>
          <p:cNvPr id="104880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80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r>
              <a:rPr lang="en-US"/>
              <a:t>Prepared by Mr. MLELI (MBA-ITM)</a:t>
            </a:r>
          </a:p>
        </p:txBody>
      </p:sp>
      <p:sp>
        <p:nvSpPr>
          <p:cNvPr id="104880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59403F9-1DA4-495C-A6A9-00AAE9CAC8FE}" type="slidenum">
              <a:rPr lang="en-US" smtClean="0"/>
              <a:t>‹#›</a:t>
            </a:fld>
            <a:endParaRPr lang="en-US"/>
          </a:p>
        </p:txBody>
      </p:sp>
    </p:spTree>
  </p:cSld>
  <p:clrMap accent1="accent1" accent2="accent2" accent3="accent3" accent4="accent4" accent5="accent5" accent6="accent6" bg1="lt1" bg2="lt2" tx1="dk1" tx2="dk2" hlink="hlink" folHlink="folHlink"/>
  <p:hf dt="0" ftr="1"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8" name=""/>
        <p:cNvGrpSpPr/>
        <p:nvPr/>
      </p:nvGrpSpPr>
      <p:grpSpPr>
        <a:xfrm>
          <a:off x="0" y="0"/>
          <a:ext cx="0" cy="0"/>
          <a:chOff x="0" y="0"/>
          <a:chExt cx="0" cy="0"/>
        </a:xfrm>
      </p:grpSpPr>
      <p:sp>
        <p:nvSpPr>
          <p:cNvPr id="104860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08"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09" name="Date Placeholder 3"/>
          <p:cNvSpPr>
            <a:spLocks noGrp="1"/>
          </p:cNvSpPr>
          <p:nvPr>
            <p:ph type="dt" sz="half" idx="10"/>
          </p:nvPr>
        </p:nvSpPr>
        <p:spPr/>
        <p:txBody>
          <a:bodyPr/>
          <a:p>
            <a:fld id="{8F121825-FA2C-46CD-BDE3-AFC80E7339CF}" type="datetime1">
              <a:rPr lang="en-US" smtClean="0"/>
              <a:t>10/26/2023</a:t>
            </a:fld>
            <a:endParaRPr lang="en-US"/>
          </a:p>
        </p:txBody>
      </p:sp>
      <p:sp>
        <p:nvSpPr>
          <p:cNvPr id="1048610" name="Footer Placeholder 4"/>
          <p:cNvSpPr>
            <a:spLocks noGrp="1"/>
          </p:cNvSpPr>
          <p:nvPr>
            <p:ph type="ftr" sz="quarter" idx="11"/>
          </p:nvPr>
        </p:nvSpPr>
        <p:spPr/>
        <p:txBody>
          <a:bodyPr/>
          <a:p>
            <a:endParaRPr lang="en-US"/>
          </a:p>
        </p:txBody>
      </p:sp>
      <p:sp>
        <p:nvSpPr>
          <p:cNvPr id="1048611" name="Slide Number Placeholder 5"/>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0" name=""/>
        <p:cNvGrpSpPr/>
        <p:nvPr/>
      </p:nvGrpSpPr>
      <p:grpSpPr>
        <a:xfrm>
          <a:off x="0" y="0"/>
          <a:ext cx="0" cy="0"/>
          <a:chOff x="0" y="0"/>
          <a:chExt cx="0" cy="0"/>
        </a:xfrm>
      </p:grpSpPr>
      <p:sp>
        <p:nvSpPr>
          <p:cNvPr id="1048770" name="Title 1"/>
          <p:cNvSpPr>
            <a:spLocks noGrp="1"/>
          </p:cNvSpPr>
          <p:nvPr>
            <p:ph type="title"/>
          </p:nvPr>
        </p:nvSpPr>
        <p:spPr/>
        <p:txBody>
          <a:bodyPr/>
          <a:p>
            <a:r>
              <a:rPr lang="en-US"/>
              <a:t>Click to edit Master title style</a:t>
            </a:r>
          </a:p>
        </p:txBody>
      </p:sp>
      <p:sp>
        <p:nvSpPr>
          <p:cNvPr id="104877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2" name="Date Placeholder 3"/>
          <p:cNvSpPr>
            <a:spLocks noGrp="1"/>
          </p:cNvSpPr>
          <p:nvPr>
            <p:ph type="dt" sz="half" idx="10"/>
          </p:nvPr>
        </p:nvSpPr>
        <p:spPr/>
        <p:txBody>
          <a:bodyPr/>
          <a:p>
            <a:fld id="{182905F0-390D-45D8-AE07-B74E549367C3}" type="datetime1">
              <a:rPr lang="en-US" smtClean="0"/>
              <a:t>10/26/2023</a:t>
            </a:fld>
            <a:endParaRPr lang="en-US"/>
          </a:p>
        </p:txBody>
      </p:sp>
      <p:sp>
        <p:nvSpPr>
          <p:cNvPr id="1048773" name="Footer Placeholder 4"/>
          <p:cNvSpPr>
            <a:spLocks noGrp="1"/>
          </p:cNvSpPr>
          <p:nvPr>
            <p:ph type="ftr" sz="quarter" idx="11"/>
          </p:nvPr>
        </p:nvSpPr>
        <p:spPr/>
        <p:txBody>
          <a:bodyPr/>
          <a:p>
            <a:endParaRPr lang="en-US"/>
          </a:p>
        </p:txBody>
      </p:sp>
      <p:sp>
        <p:nvSpPr>
          <p:cNvPr id="1048774" name="Slide Number Placeholder 5"/>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8" name=""/>
        <p:cNvGrpSpPr/>
        <p:nvPr/>
      </p:nvGrpSpPr>
      <p:grpSpPr>
        <a:xfrm>
          <a:off x="0" y="0"/>
          <a:ext cx="0" cy="0"/>
          <a:chOff x="0" y="0"/>
          <a:chExt cx="0" cy="0"/>
        </a:xfrm>
      </p:grpSpPr>
      <p:sp>
        <p:nvSpPr>
          <p:cNvPr id="1048759"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60"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Date Placeholder 3"/>
          <p:cNvSpPr>
            <a:spLocks noGrp="1"/>
          </p:cNvSpPr>
          <p:nvPr>
            <p:ph type="dt" sz="half" idx="10"/>
          </p:nvPr>
        </p:nvSpPr>
        <p:spPr/>
        <p:txBody>
          <a:bodyPr/>
          <a:p>
            <a:fld id="{6E836423-D0FE-49F8-9CAD-70068663AC21}" type="datetime1">
              <a:rPr lang="en-US" smtClean="0"/>
              <a:t>10/26/2023</a:t>
            </a:fld>
            <a:endParaRPr lang="en-US"/>
          </a:p>
        </p:txBody>
      </p:sp>
      <p:sp>
        <p:nvSpPr>
          <p:cNvPr id="1048762" name="Footer Placeholder 4"/>
          <p:cNvSpPr>
            <a:spLocks noGrp="1"/>
          </p:cNvSpPr>
          <p:nvPr>
            <p:ph type="ftr" sz="quarter" idx="11"/>
          </p:nvPr>
        </p:nvSpPr>
        <p:spPr/>
        <p:txBody>
          <a:bodyPr/>
          <a:p>
            <a:endParaRPr lang="en-US"/>
          </a:p>
        </p:txBody>
      </p:sp>
      <p:sp>
        <p:nvSpPr>
          <p:cNvPr id="1048763" name="Slide Number Placeholder 5"/>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p>
            <a:fld id="{4E07271C-B61C-4E4D-8FBA-4227D7BB1BC9}" type="datetime1">
              <a:rPr lang="en-US" smtClean="0"/>
              <a:t>10/26/2023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1" name=""/>
        <p:cNvGrpSpPr/>
        <p:nvPr/>
      </p:nvGrpSpPr>
      <p:grpSpPr>
        <a:xfrm>
          <a:off x="0" y="0"/>
          <a:ext cx="0" cy="0"/>
          <a:chOff x="0" y="0"/>
          <a:chExt cx="0" cy="0"/>
        </a:xfrm>
      </p:grpSpPr>
      <p:sp>
        <p:nvSpPr>
          <p:cNvPr id="104877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76"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77" name="Date Placeholder 3"/>
          <p:cNvSpPr>
            <a:spLocks noGrp="1"/>
          </p:cNvSpPr>
          <p:nvPr>
            <p:ph type="dt" sz="half" idx="10"/>
          </p:nvPr>
        </p:nvSpPr>
        <p:spPr/>
        <p:txBody>
          <a:bodyPr/>
          <a:p>
            <a:fld id="{F2E92E06-C605-466F-8986-2A28F89BD304}" type="datetime1">
              <a:rPr lang="en-US" smtClean="0"/>
              <a:t>10/26/2023</a:t>
            </a:fld>
            <a:endParaRPr lang="en-US"/>
          </a:p>
        </p:txBody>
      </p:sp>
      <p:sp>
        <p:nvSpPr>
          <p:cNvPr id="1048778" name="Footer Placeholder 4"/>
          <p:cNvSpPr>
            <a:spLocks noGrp="1"/>
          </p:cNvSpPr>
          <p:nvPr>
            <p:ph type="ftr" sz="quarter" idx="11"/>
          </p:nvPr>
        </p:nvSpPr>
        <p:spPr/>
        <p:txBody>
          <a:bodyPr/>
          <a:p>
            <a:endParaRPr lang="en-US"/>
          </a:p>
        </p:txBody>
      </p:sp>
      <p:sp>
        <p:nvSpPr>
          <p:cNvPr id="1048779" name="Slide Number Placeholder 5"/>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2" name=""/>
        <p:cNvGrpSpPr/>
        <p:nvPr/>
      </p:nvGrpSpPr>
      <p:grpSpPr>
        <a:xfrm>
          <a:off x="0" y="0"/>
          <a:ext cx="0" cy="0"/>
          <a:chOff x="0" y="0"/>
          <a:chExt cx="0" cy="0"/>
        </a:xfrm>
      </p:grpSpPr>
      <p:sp>
        <p:nvSpPr>
          <p:cNvPr id="1048780" name="Title 1"/>
          <p:cNvSpPr>
            <a:spLocks noGrp="1"/>
          </p:cNvSpPr>
          <p:nvPr>
            <p:ph type="title"/>
          </p:nvPr>
        </p:nvSpPr>
        <p:spPr/>
        <p:txBody>
          <a:bodyPr/>
          <a:p>
            <a:r>
              <a:rPr lang="en-US"/>
              <a:t>Click to edit Master title style</a:t>
            </a:r>
          </a:p>
        </p:txBody>
      </p:sp>
      <p:sp>
        <p:nvSpPr>
          <p:cNvPr id="104878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3" name="Date Placeholder 4"/>
          <p:cNvSpPr>
            <a:spLocks noGrp="1"/>
          </p:cNvSpPr>
          <p:nvPr>
            <p:ph type="dt" sz="half" idx="10"/>
          </p:nvPr>
        </p:nvSpPr>
        <p:spPr/>
        <p:txBody>
          <a:bodyPr/>
          <a:p>
            <a:fld id="{9A92ACDB-487D-4D2F-84F4-A4F53B54DAB5}" type="datetime1">
              <a:rPr lang="en-US" smtClean="0"/>
              <a:t>10/26/2023</a:t>
            </a:fld>
            <a:endParaRPr lang="en-US"/>
          </a:p>
        </p:txBody>
      </p:sp>
      <p:sp>
        <p:nvSpPr>
          <p:cNvPr id="1048784" name="Footer Placeholder 5"/>
          <p:cNvSpPr>
            <a:spLocks noGrp="1"/>
          </p:cNvSpPr>
          <p:nvPr>
            <p:ph type="ftr" sz="quarter" idx="11"/>
          </p:nvPr>
        </p:nvSpPr>
        <p:spPr/>
        <p:txBody>
          <a:bodyPr/>
          <a:p>
            <a:endParaRPr lang="en-US"/>
          </a:p>
        </p:txBody>
      </p:sp>
      <p:sp>
        <p:nvSpPr>
          <p:cNvPr id="1048785" name="Slide Number Placeholder 6"/>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3" name=""/>
        <p:cNvGrpSpPr/>
        <p:nvPr/>
      </p:nvGrpSpPr>
      <p:grpSpPr>
        <a:xfrm>
          <a:off x="0" y="0"/>
          <a:ext cx="0" cy="0"/>
          <a:chOff x="0" y="0"/>
          <a:chExt cx="0" cy="0"/>
        </a:xfrm>
      </p:grpSpPr>
      <p:sp>
        <p:nvSpPr>
          <p:cNvPr id="1048786" name="Title 1"/>
          <p:cNvSpPr>
            <a:spLocks noGrp="1"/>
          </p:cNvSpPr>
          <p:nvPr>
            <p:ph type="title"/>
          </p:nvPr>
        </p:nvSpPr>
        <p:spPr>
          <a:xfrm>
            <a:off x="839788" y="365125"/>
            <a:ext cx="10515600" cy="1325563"/>
          </a:xfrm>
        </p:spPr>
        <p:txBody>
          <a:bodyPr/>
          <a:p>
            <a:r>
              <a:rPr lang="en-US"/>
              <a:t>Click to edit Master title style</a:t>
            </a:r>
          </a:p>
        </p:txBody>
      </p:sp>
      <p:sp>
        <p:nvSpPr>
          <p:cNvPr id="104878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1" name="Date Placeholder 6"/>
          <p:cNvSpPr>
            <a:spLocks noGrp="1"/>
          </p:cNvSpPr>
          <p:nvPr>
            <p:ph type="dt" sz="half" idx="10"/>
          </p:nvPr>
        </p:nvSpPr>
        <p:spPr/>
        <p:txBody>
          <a:bodyPr/>
          <a:p>
            <a:fld id="{D6274100-9169-4A3F-9A4E-413FC204DAD0}" type="datetime1">
              <a:rPr lang="en-US" smtClean="0"/>
              <a:t>10/26/2023</a:t>
            </a:fld>
            <a:endParaRPr lang="en-US"/>
          </a:p>
        </p:txBody>
      </p:sp>
      <p:sp>
        <p:nvSpPr>
          <p:cNvPr id="1048792" name="Footer Placeholder 7"/>
          <p:cNvSpPr>
            <a:spLocks noGrp="1"/>
          </p:cNvSpPr>
          <p:nvPr>
            <p:ph type="ftr" sz="quarter" idx="11"/>
          </p:nvPr>
        </p:nvSpPr>
        <p:spPr/>
        <p:txBody>
          <a:bodyPr/>
          <a:p>
            <a:endParaRPr lang="en-US"/>
          </a:p>
        </p:txBody>
      </p:sp>
      <p:sp>
        <p:nvSpPr>
          <p:cNvPr id="1048793" name="Slide Number Placeholder 8"/>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7" name=""/>
        <p:cNvGrpSpPr/>
        <p:nvPr/>
      </p:nvGrpSpPr>
      <p:grpSpPr>
        <a:xfrm>
          <a:off x="0" y="0"/>
          <a:ext cx="0" cy="0"/>
          <a:chOff x="0" y="0"/>
          <a:chExt cx="0" cy="0"/>
        </a:xfrm>
      </p:grpSpPr>
      <p:sp>
        <p:nvSpPr>
          <p:cNvPr id="1048755" name="Title 1"/>
          <p:cNvSpPr>
            <a:spLocks noGrp="1"/>
          </p:cNvSpPr>
          <p:nvPr>
            <p:ph type="title"/>
          </p:nvPr>
        </p:nvSpPr>
        <p:spPr/>
        <p:txBody>
          <a:bodyPr/>
          <a:p>
            <a:r>
              <a:rPr lang="en-US"/>
              <a:t>Click to edit Master title style</a:t>
            </a:r>
          </a:p>
        </p:txBody>
      </p:sp>
      <p:sp>
        <p:nvSpPr>
          <p:cNvPr id="1048756" name="Date Placeholder 2"/>
          <p:cNvSpPr>
            <a:spLocks noGrp="1"/>
          </p:cNvSpPr>
          <p:nvPr>
            <p:ph type="dt" sz="half" idx="10"/>
          </p:nvPr>
        </p:nvSpPr>
        <p:spPr/>
        <p:txBody>
          <a:bodyPr/>
          <a:p>
            <a:fld id="{A3506EF4-6574-41C1-AFAA-F5991879BEB2}" type="datetime1">
              <a:rPr lang="en-US" smtClean="0"/>
              <a:t>10/26/2023</a:t>
            </a:fld>
            <a:endParaRPr lang="en-US"/>
          </a:p>
        </p:txBody>
      </p:sp>
      <p:sp>
        <p:nvSpPr>
          <p:cNvPr id="1048757" name="Footer Placeholder 3"/>
          <p:cNvSpPr>
            <a:spLocks noGrp="1"/>
          </p:cNvSpPr>
          <p:nvPr>
            <p:ph type="ftr" sz="quarter" idx="11"/>
          </p:nvPr>
        </p:nvSpPr>
        <p:spPr/>
        <p:txBody>
          <a:bodyPr/>
          <a:p>
            <a:endParaRPr lang="en-US"/>
          </a:p>
        </p:txBody>
      </p:sp>
      <p:sp>
        <p:nvSpPr>
          <p:cNvPr id="1048758" name="Slide Number Placeholder 4"/>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4" name=""/>
        <p:cNvGrpSpPr/>
        <p:nvPr/>
      </p:nvGrpSpPr>
      <p:grpSpPr>
        <a:xfrm>
          <a:off x="0" y="0"/>
          <a:ext cx="0" cy="0"/>
          <a:chOff x="0" y="0"/>
          <a:chExt cx="0" cy="0"/>
        </a:xfrm>
      </p:grpSpPr>
      <p:sp>
        <p:nvSpPr>
          <p:cNvPr id="1048794" name="Date Placeholder 1"/>
          <p:cNvSpPr>
            <a:spLocks noGrp="1"/>
          </p:cNvSpPr>
          <p:nvPr>
            <p:ph type="dt" sz="half" idx="10"/>
          </p:nvPr>
        </p:nvSpPr>
        <p:spPr/>
        <p:txBody>
          <a:bodyPr/>
          <a:p>
            <a:fld id="{734A92FA-8D18-491B-BE52-B27DCE63884A}" type="datetime1">
              <a:rPr lang="en-US" smtClean="0"/>
              <a:t>10/26/2023</a:t>
            </a:fld>
            <a:endParaRPr lang="en-US"/>
          </a:p>
        </p:txBody>
      </p:sp>
      <p:sp>
        <p:nvSpPr>
          <p:cNvPr id="1048795" name="Footer Placeholder 2"/>
          <p:cNvSpPr>
            <a:spLocks noGrp="1"/>
          </p:cNvSpPr>
          <p:nvPr>
            <p:ph type="ftr" sz="quarter" idx="11"/>
          </p:nvPr>
        </p:nvSpPr>
        <p:spPr/>
        <p:txBody>
          <a:bodyPr/>
          <a:p>
            <a:endParaRPr lang="en-US"/>
          </a:p>
        </p:txBody>
      </p:sp>
      <p:sp>
        <p:nvSpPr>
          <p:cNvPr id="1048796" name="Slide Number Placeholder 3"/>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5" name=""/>
        <p:cNvGrpSpPr/>
        <p:nvPr/>
      </p:nvGrpSpPr>
      <p:grpSpPr>
        <a:xfrm>
          <a:off x="0" y="0"/>
          <a:ext cx="0" cy="0"/>
          <a:chOff x="0" y="0"/>
          <a:chExt cx="0" cy="0"/>
        </a:xfrm>
      </p:grpSpPr>
      <p:sp>
        <p:nvSpPr>
          <p:cNvPr id="104879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9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0" name="Date Placeholder 4"/>
          <p:cNvSpPr>
            <a:spLocks noGrp="1"/>
          </p:cNvSpPr>
          <p:nvPr>
            <p:ph type="dt" sz="half" idx="10"/>
          </p:nvPr>
        </p:nvSpPr>
        <p:spPr/>
        <p:txBody>
          <a:bodyPr/>
          <a:p>
            <a:fld id="{A8A71DF7-68D0-46DB-82D0-9AE0F94FFB1D}" type="datetime1">
              <a:rPr lang="en-US" smtClean="0"/>
              <a:t>10/26/2023</a:t>
            </a:fld>
            <a:endParaRPr lang="en-US"/>
          </a:p>
        </p:txBody>
      </p:sp>
      <p:sp>
        <p:nvSpPr>
          <p:cNvPr id="1048801" name="Footer Placeholder 5"/>
          <p:cNvSpPr>
            <a:spLocks noGrp="1"/>
          </p:cNvSpPr>
          <p:nvPr>
            <p:ph type="ftr" sz="quarter" idx="11"/>
          </p:nvPr>
        </p:nvSpPr>
        <p:spPr/>
        <p:txBody>
          <a:bodyPr/>
          <a:p>
            <a:endParaRPr lang="en-US"/>
          </a:p>
        </p:txBody>
      </p:sp>
      <p:sp>
        <p:nvSpPr>
          <p:cNvPr id="1048802" name="Slide Number Placeholder 6"/>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9" name=""/>
        <p:cNvGrpSpPr/>
        <p:nvPr/>
      </p:nvGrpSpPr>
      <p:grpSpPr>
        <a:xfrm>
          <a:off x="0" y="0"/>
          <a:ext cx="0" cy="0"/>
          <a:chOff x="0" y="0"/>
          <a:chExt cx="0" cy="0"/>
        </a:xfrm>
      </p:grpSpPr>
      <p:sp>
        <p:nvSpPr>
          <p:cNvPr id="10487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65"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67" name="Date Placeholder 4"/>
          <p:cNvSpPr>
            <a:spLocks noGrp="1"/>
          </p:cNvSpPr>
          <p:nvPr>
            <p:ph type="dt" sz="half" idx="10"/>
          </p:nvPr>
        </p:nvSpPr>
        <p:spPr/>
        <p:txBody>
          <a:bodyPr/>
          <a:p>
            <a:fld id="{E5A2B268-B2D3-43E0-B6AC-03A6CBC4F7BB}" type="datetime1">
              <a:rPr lang="en-US" smtClean="0"/>
              <a:t>10/26/2023</a:t>
            </a:fld>
            <a:endParaRPr lang="en-US"/>
          </a:p>
        </p:txBody>
      </p:sp>
      <p:sp>
        <p:nvSpPr>
          <p:cNvPr id="1048768" name="Footer Placeholder 5"/>
          <p:cNvSpPr>
            <a:spLocks noGrp="1"/>
          </p:cNvSpPr>
          <p:nvPr>
            <p:ph type="ftr" sz="quarter" idx="11"/>
          </p:nvPr>
        </p:nvSpPr>
        <p:spPr/>
        <p:txBody>
          <a:bodyPr/>
          <a:p>
            <a:endParaRPr lang="en-US"/>
          </a:p>
        </p:txBody>
      </p:sp>
      <p:sp>
        <p:nvSpPr>
          <p:cNvPr id="1048769" name="Slide Number Placeholder 6"/>
          <p:cNvSpPr>
            <a:spLocks noGrp="1"/>
          </p:cNvSpPr>
          <p:nvPr>
            <p:ph type="sldNum" sz="quarter" idx="12"/>
          </p:nvPr>
        </p:nvSpPr>
        <p:spPr/>
        <p:txBody>
          <a:bodyPr/>
          <a:p>
            <a:fld id="{F8ABD3C8-5EC4-436D-910C-9482886B40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DD82083-8ADE-41C9-9FC9-781F01B65540}" type="datetime1">
              <a:rPr lang="en-US" smtClean="0"/>
              <a:t>10/26/2023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8ABD3C8-5EC4-436D-910C-9482886B40DC}"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2" name="Title 1"/>
          <p:cNvSpPr>
            <a:spLocks noGrp="1"/>
          </p:cNvSpPr>
          <p:nvPr>
            <p:ph type="ctrTitle"/>
          </p:nvPr>
        </p:nvSpPr>
        <p:spPr/>
        <p:txBody>
          <a:bodyPr/>
          <a:p>
            <a:r>
              <a:rPr dirty="0" lang="en-US"/>
              <a:t>COMPUTER INTRODUCTION</a:t>
            </a:r>
          </a:p>
        </p:txBody>
      </p:sp>
      <p:sp>
        <p:nvSpPr>
          <p:cNvPr id="1048613" name="Subtitle 2"/>
          <p:cNvSpPr>
            <a:spLocks noGrp="1"/>
          </p:cNvSpPr>
          <p:nvPr>
            <p:ph type="subTitle" idx="1"/>
          </p:nvPr>
        </p:nvSpPr>
        <p:spPr/>
        <p:txBody>
          <a:bodyPr/>
          <a:p>
            <a:r>
              <a:rPr dirty="0" lang="en-US"/>
              <a:t>Course Instructor: Mr. MLELI</a:t>
            </a:r>
          </a:p>
        </p:txBody>
      </p:sp>
      <p:sp>
        <p:nvSpPr>
          <p:cNvPr id="1048614" name="Slide Number Placeholder 4"/>
          <p:cNvSpPr>
            <a:spLocks noGrp="1"/>
          </p:cNvSpPr>
          <p:nvPr>
            <p:ph type="sldNum" sz="quarter" idx="12"/>
          </p:nvPr>
        </p:nvSpPr>
        <p:spPr/>
        <p:txBody>
          <a:bodyPr/>
          <a:p>
            <a:fld id="{F8ABD3C8-5EC4-436D-910C-9482886B40DC}"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9" name="Title 1"/>
          <p:cNvSpPr>
            <a:spLocks noGrp="1"/>
          </p:cNvSpPr>
          <p:nvPr>
            <p:ph type="title"/>
          </p:nvPr>
        </p:nvSpPr>
        <p:spPr/>
        <p:txBody>
          <a:bodyPr/>
          <a:p>
            <a:r>
              <a:rPr dirty="0" lang="en-US"/>
              <a:t>Input Devices Cont.…….</a:t>
            </a:r>
          </a:p>
        </p:txBody>
      </p:sp>
      <p:sp>
        <p:nvSpPr>
          <p:cNvPr id="1048640" name="Content Placeholder 2"/>
          <p:cNvSpPr>
            <a:spLocks noGrp="1"/>
          </p:cNvSpPr>
          <p:nvPr>
            <p:ph idx="1"/>
          </p:nvPr>
        </p:nvSpPr>
        <p:spPr/>
        <p:txBody>
          <a:bodyPr/>
          <a:p>
            <a:pPr indent="-571500" marL="571500">
              <a:buAutoNum type="romanUcPeriod" startAt="6"/>
            </a:pPr>
            <a:r>
              <a:rPr dirty="0" lang="en-US"/>
              <a:t>Track Ball</a:t>
            </a:r>
            <a:r>
              <a:rPr b="1" dirty="0" lang="en-US"/>
              <a:t>	</a:t>
            </a:r>
          </a:p>
          <a:p>
            <a:pPr indent="0" marL="0">
              <a:buNone/>
            </a:pPr>
            <a:r>
              <a:rPr b="0" dirty="0" sz="2000" i="0" lang="en-US">
                <a:solidFill>
                  <a:srgbClr val="000000"/>
                </a:solidFill>
                <a:effectLst/>
                <a:latin typeface="Arial" panose="020B0604020202020204" pitchFamily="34" charset="0"/>
              </a:rPr>
              <a:t>Track ball is an input device that is mostly used in notebook or laptop computer, instead of a mouse. This is a ball which is half inserted and by moving fingers on the ball, the pointer can be moved.</a:t>
            </a:r>
            <a:endParaRPr b="1" dirty="0" sz="2000" i="0" lang="en-US">
              <a:solidFill>
                <a:srgbClr val="000000"/>
              </a:solidFill>
              <a:effectLst/>
              <a:latin typeface="Arial" panose="020B0604020202020204" pitchFamily="34" charset="0"/>
            </a:endParaRPr>
          </a:p>
          <a:p>
            <a:pPr indent="0" marL="0">
              <a:buNone/>
            </a:pPr>
            <a:r>
              <a:rPr b="0" dirty="0" sz="2000" i="0" lang="en-US">
                <a:solidFill>
                  <a:srgbClr val="000000"/>
                </a:solidFill>
                <a:effectLst/>
                <a:latin typeface="Arial" panose="020B0604020202020204" pitchFamily="34" charset="0"/>
              </a:rPr>
              <a:t>Since the whole device is not moved, a track ball requires less space than a mouse. A track ball comes in various shapes like a ball, a button, or a square.</a:t>
            </a:r>
            <a:endParaRPr b="1" dirty="0" sz="2000" lang="en-US"/>
          </a:p>
        </p:txBody>
      </p:sp>
      <p:pic>
        <p:nvPicPr>
          <p:cNvPr id="2097157" name="Picture 2" descr="Track Ball"/>
          <p:cNvPicPr>
            <a:picLocks noChangeAspect="1" noChangeArrowheads="1"/>
          </p:cNvPicPr>
          <p:nvPr/>
        </p:nvPicPr>
        <p:blipFill>
          <a:blip xmlns:r="http://schemas.openxmlformats.org/officeDocument/2006/relationships" r:embed="rId1"/>
          <a:srcRect/>
          <a:stretch>
            <a:fillRect/>
          </a:stretch>
        </p:blipFill>
        <p:spPr bwMode="auto">
          <a:xfrm>
            <a:off x="3736666" y="4001294"/>
            <a:ext cx="3333750" cy="2219325"/>
          </a:xfrm>
          <a:prstGeom prst="rect"/>
          <a:noFill/>
        </p:spPr>
      </p:pic>
      <p:sp>
        <p:nvSpPr>
          <p:cNvPr id="1048641" name="Slide Number Placeholder 4"/>
          <p:cNvSpPr>
            <a:spLocks noGrp="1"/>
          </p:cNvSpPr>
          <p:nvPr>
            <p:ph type="sldNum" sz="quarter" idx="12"/>
          </p:nvPr>
        </p:nvSpPr>
        <p:spPr/>
        <p:txBody>
          <a:bodyPr/>
          <a:p>
            <a:fld id="{F8ABD3C8-5EC4-436D-910C-9482886B40DC}"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2" name="Title 1"/>
          <p:cNvSpPr>
            <a:spLocks noGrp="1"/>
          </p:cNvSpPr>
          <p:nvPr>
            <p:ph type="title"/>
          </p:nvPr>
        </p:nvSpPr>
        <p:spPr/>
        <p:txBody>
          <a:bodyPr/>
          <a:p>
            <a:r>
              <a:rPr dirty="0" lang="en-US"/>
              <a:t>Input Devices Cont.…….</a:t>
            </a:r>
          </a:p>
        </p:txBody>
      </p:sp>
      <p:sp>
        <p:nvSpPr>
          <p:cNvPr id="1048643" name="Content Placeholder 2"/>
          <p:cNvSpPr>
            <a:spLocks noGrp="1"/>
          </p:cNvSpPr>
          <p:nvPr>
            <p:ph idx="1"/>
          </p:nvPr>
        </p:nvSpPr>
        <p:spPr/>
        <p:txBody>
          <a:bodyPr/>
          <a:p>
            <a:pPr indent="-571500" marL="571500">
              <a:buAutoNum type="romanUcPeriod" startAt="7"/>
            </a:pPr>
            <a:r>
              <a:rPr dirty="0" lang="en-US"/>
              <a:t>Scanner</a:t>
            </a:r>
          </a:p>
          <a:p>
            <a:pPr indent="0" marL="0">
              <a:buNone/>
            </a:pPr>
            <a:r>
              <a:rPr b="0" dirty="0" sz="2000" i="0" lang="en-US">
                <a:solidFill>
                  <a:srgbClr val="000000"/>
                </a:solidFill>
                <a:effectLst/>
                <a:latin typeface="Arial" panose="020B0604020202020204" pitchFamily="34" charset="0"/>
              </a:rPr>
              <a:t>Scanner is an input device, which works more like a photocopy machine. It is used when some information is available on paper and it is to be transferred to the hard disk of the computer for further manipulation.</a:t>
            </a:r>
            <a:endParaRPr b="1" dirty="0" sz="2000" i="0" lang="en-US">
              <a:solidFill>
                <a:srgbClr val="000000"/>
              </a:solidFill>
              <a:effectLst/>
              <a:latin typeface="Arial" panose="020B0604020202020204" pitchFamily="34" charset="0"/>
            </a:endParaRPr>
          </a:p>
          <a:p>
            <a:pPr indent="0" marL="0">
              <a:buNone/>
            </a:pPr>
            <a:r>
              <a:rPr b="0" dirty="0" sz="2000" i="0" lang="en-US">
                <a:solidFill>
                  <a:srgbClr val="000000"/>
                </a:solidFill>
                <a:effectLst/>
                <a:latin typeface="Arial" panose="020B0604020202020204" pitchFamily="34" charset="0"/>
              </a:rPr>
              <a:t>Scanner captures images from the source which are then converted into a digital form that can be stored on the disk. These images can be edited before they are printed.</a:t>
            </a:r>
            <a:endParaRPr b="1" dirty="0" sz="2000" lang="en-US"/>
          </a:p>
        </p:txBody>
      </p:sp>
      <p:pic>
        <p:nvPicPr>
          <p:cNvPr id="2097158" name="Picture 2" descr="Scanner"/>
          <p:cNvPicPr>
            <a:picLocks noChangeAspect="1" noChangeArrowheads="1"/>
          </p:cNvPicPr>
          <p:nvPr/>
        </p:nvPicPr>
        <p:blipFill>
          <a:blip xmlns:r="http://schemas.openxmlformats.org/officeDocument/2006/relationships" r:embed="rId1"/>
          <a:srcRect/>
          <a:stretch>
            <a:fillRect/>
          </a:stretch>
        </p:blipFill>
        <p:spPr bwMode="auto">
          <a:xfrm>
            <a:off x="4119470" y="3922790"/>
            <a:ext cx="3171825" cy="2570085"/>
          </a:xfrm>
          <a:prstGeom prst="rect"/>
          <a:noFill/>
        </p:spPr>
      </p:pic>
      <p:sp>
        <p:nvSpPr>
          <p:cNvPr id="1048644" name="Slide Number Placeholder 4"/>
          <p:cNvSpPr>
            <a:spLocks noGrp="1"/>
          </p:cNvSpPr>
          <p:nvPr>
            <p:ph type="sldNum" sz="quarter" idx="12"/>
          </p:nvPr>
        </p:nvSpPr>
        <p:spPr/>
        <p:txBody>
          <a:bodyPr/>
          <a:p>
            <a:fld id="{F8ABD3C8-5EC4-436D-910C-9482886B40DC}"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5" name="Title 1"/>
          <p:cNvSpPr>
            <a:spLocks noGrp="1"/>
          </p:cNvSpPr>
          <p:nvPr>
            <p:ph type="title"/>
          </p:nvPr>
        </p:nvSpPr>
        <p:spPr/>
        <p:txBody>
          <a:bodyPr/>
          <a:p>
            <a:r>
              <a:rPr dirty="0" lang="en-US"/>
              <a:t>Input Devices Cont.…….</a:t>
            </a:r>
          </a:p>
        </p:txBody>
      </p:sp>
      <p:sp>
        <p:nvSpPr>
          <p:cNvPr id="1048646" name="Content Placeholder 2"/>
          <p:cNvSpPr>
            <a:spLocks noGrp="1"/>
          </p:cNvSpPr>
          <p:nvPr>
            <p:ph idx="1"/>
          </p:nvPr>
        </p:nvSpPr>
        <p:spPr/>
        <p:txBody>
          <a:bodyPr/>
          <a:p>
            <a:pPr indent="0" marL="0">
              <a:buNone/>
            </a:pPr>
            <a:r>
              <a:rPr dirty="0" lang="en-US"/>
              <a:t>VIII.	</a:t>
            </a:r>
            <a:r>
              <a:rPr b="0" dirty="0" i="0" lang="en-US">
                <a:effectLst/>
                <a:latin typeface="Arial" panose="020B0604020202020204" pitchFamily="34" charset="0"/>
              </a:rPr>
              <a:t>Digitizer</a:t>
            </a:r>
          </a:p>
          <a:p>
            <a:pPr indent="0" marL="0">
              <a:buNone/>
            </a:pPr>
            <a:r>
              <a:rPr b="0" dirty="0" sz="2000" i="0" lang="en-US">
                <a:solidFill>
                  <a:srgbClr val="000000"/>
                </a:solidFill>
                <a:effectLst/>
                <a:latin typeface="Arial" panose="020B0604020202020204" pitchFamily="34" charset="0"/>
              </a:rPr>
              <a:t>Digitizer is an input device which converts analog information into digital form. Digitizer can convert a signal from the television or camera into a series of numbers that could be stored in a computer. They can be used by the computer to create a picture of whatever the camera had been pointed at. Sometimes known as Graphic Tablet.</a:t>
            </a:r>
          </a:p>
          <a:p>
            <a:pPr indent="0" marL="0">
              <a:buNone/>
            </a:pPr>
            <a:r>
              <a:rPr b="0" dirty="0" sz="2000" i="0" lang="en-US">
                <a:solidFill>
                  <a:srgbClr val="000000"/>
                </a:solidFill>
                <a:effectLst/>
                <a:latin typeface="Arial" panose="020B0604020202020204" pitchFamily="34" charset="0"/>
              </a:rPr>
              <a:t>Digitizer is also known as Tablet or Graphics Tablet as it converts graphics and pictorial data into binary inputs. A graphic tablet as digitizer is used for fine works of drawing and image manipulation applications.</a:t>
            </a:r>
            <a:endParaRPr dirty="0" sz="2000" lang="en-US"/>
          </a:p>
        </p:txBody>
      </p:sp>
      <p:pic>
        <p:nvPicPr>
          <p:cNvPr id="2097159" name="Picture 2" descr="Graphic Tablet"/>
          <p:cNvPicPr>
            <a:picLocks noChangeAspect="1" noChangeArrowheads="1"/>
          </p:cNvPicPr>
          <p:nvPr/>
        </p:nvPicPr>
        <p:blipFill>
          <a:blip xmlns:r="http://schemas.openxmlformats.org/officeDocument/2006/relationships" r:embed="rId1"/>
          <a:srcRect/>
          <a:stretch>
            <a:fillRect/>
          </a:stretch>
        </p:blipFill>
        <p:spPr bwMode="auto">
          <a:xfrm>
            <a:off x="3940857" y="4265716"/>
            <a:ext cx="3333750" cy="2286000"/>
          </a:xfrm>
          <a:prstGeom prst="rect"/>
          <a:noFill/>
        </p:spPr>
      </p:pic>
      <p:sp>
        <p:nvSpPr>
          <p:cNvPr id="1048647" name="Slide Number Placeholder 4"/>
          <p:cNvSpPr>
            <a:spLocks noGrp="1"/>
          </p:cNvSpPr>
          <p:nvPr>
            <p:ph type="sldNum" sz="quarter" idx="12"/>
          </p:nvPr>
        </p:nvSpPr>
        <p:spPr/>
        <p:txBody>
          <a:bodyPr/>
          <a:p>
            <a:fld id="{F8ABD3C8-5EC4-436D-910C-9482886B40DC}"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8" name="Title 1"/>
          <p:cNvSpPr>
            <a:spLocks noGrp="1"/>
          </p:cNvSpPr>
          <p:nvPr>
            <p:ph type="title"/>
          </p:nvPr>
        </p:nvSpPr>
        <p:spPr/>
        <p:txBody>
          <a:bodyPr/>
          <a:p>
            <a:r>
              <a:rPr dirty="0" lang="en-US"/>
              <a:t>Input Devices Cont.…….</a:t>
            </a:r>
          </a:p>
        </p:txBody>
      </p:sp>
      <p:sp>
        <p:nvSpPr>
          <p:cNvPr id="1048649" name="Content Placeholder 2"/>
          <p:cNvSpPr>
            <a:spLocks noGrp="1"/>
          </p:cNvSpPr>
          <p:nvPr>
            <p:ph idx="1"/>
          </p:nvPr>
        </p:nvSpPr>
        <p:spPr/>
        <p:txBody>
          <a:bodyPr/>
          <a:p>
            <a:pPr indent="0" marL="0">
              <a:buNone/>
            </a:pPr>
            <a:r>
              <a:rPr dirty="0" lang="en-US"/>
              <a:t>IX.	</a:t>
            </a:r>
            <a:r>
              <a:rPr b="0" dirty="0" i="0" lang="en-US">
                <a:effectLst/>
                <a:latin typeface="Arial" panose="020B0604020202020204" pitchFamily="34" charset="0"/>
              </a:rPr>
              <a:t>Microphone</a:t>
            </a:r>
          </a:p>
          <a:p>
            <a:pPr indent="0" marL="0">
              <a:buNone/>
            </a:pPr>
            <a:r>
              <a:rPr b="0" dirty="0" sz="2000" i="0" lang="en-US">
                <a:solidFill>
                  <a:srgbClr val="000000"/>
                </a:solidFill>
                <a:effectLst/>
                <a:latin typeface="Arial" panose="020B0604020202020204" pitchFamily="34" charset="0"/>
              </a:rPr>
              <a:t>Microphone is an input device to input sound that is then stored in a digital form. The microphone is used for various applications such as adding sound to a multimedia presentation or for mixing music.</a:t>
            </a:r>
            <a:endParaRPr dirty="0" sz="2000" lang="en-US"/>
          </a:p>
        </p:txBody>
      </p:sp>
      <p:pic>
        <p:nvPicPr>
          <p:cNvPr id="2097160" name="Picture 2" descr="Microphone"/>
          <p:cNvPicPr>
            <a:picLocks noChangeAspect="1" noChangeArrowheads="1"/>
          </p:cNvPicPr>
          <p:nvPr/>
        </p:nvPicPr>
        <p:blipFill>
          <a:blip xmlns:r="http://schemas.openxmlformats.org/officeDocument/2006/relationships" r:embed="rId1"/>
          <a:srcRect/>
          <a:stretch>
            <a:fillRect/>
          </a:stretch>
        </p:blipFill>
        <p:spPr bwMode="auto">
          <a:xfrm>
            <a:off x="4429125" y="3429000"/>
            <a:ext cx="3333750" cy="1952625"/>
          </a:xfrm>
          <a:prstGeom prst="rect"/>
          <a:noFill/>
        </p:spPr>
      </p:pic>
      <p:sp>
        <p:nvSpPr>
          <p:cNvPr id="1048650" name="Slide Number Placeholder 4"/>
          <p:cNvSpPr>
            <a:spLocks noGrp="1"/>
          </p:cNvSpPr>
          <p:nvPr>
            <p:ph type="sldNum" sz="quarter" idx="12"/>
          </p:nvPr>
        </p:nvSpPr>
        <p:spPr/>
        <p:txBody>
          <a:bodyPr/>
          <a:p>
            <a:fld id="{F8ABD3C8-5EC4-436D-910C-9482886B40DC}"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51" name="Title 1"/>
          <p:cNvSpPr>
            <a:spLocks noGrp="1"/>
          </p:cNvSpPr>
          <p:nvPr>
            <p:ph type="title"/>
          </p:nvPr>
        </p:nvSpPr>
        <p:spPr/>
        <p:txBody>
          <a:bodyPr/>
          <a:p>
            <a:r>
              <a:rPr dirty="0" lang="en-US"/>
              <a:t>Input Devices Cont.…….</a:t>
            </a:r>
          </a:p>
        </p:txBody>
      </p:sp>
      <p:sp>
        <p:nvSpPr>
          <p:cNvPr id="1048652" name="Content Placeholder 2"/>
          <p:cNvSpPr>
            <a:spLocks noGrp="1"/>
          </p:cNvSpPr>
          <p:nvPr>
            <p:ph idx="1"/>
          </p:nvPr>
        </p:nvSpPr>
        <p:spPr/>
        <p:txBody>
          <a:bodyPr/>
          <a:p>
            <a:pPr indent="-571500" marL="571500">
              <a:buAutoNum type="romanUcPeriod" startAt="10"/>
            </a:pPr>
            <a:r>
              <a:rPr dirty="0" lang="en-US"/>
              <a:t>Digital Camera</a:t>
            </a:r>
          </a:p>
          <a:p>
            <a:pPr indent="0" marL="0">
              <a:buNone/>
            </a:pPr>
            <a:r>
              <a:rPr dirty="0" lang="en-US"/>
              <a:t>A digital camera is an input device that is used to capture images and video in digital form. This allows users to store the captured media files in a memory card and transfer them to the computer. Digital cameras use an image sensor chip to capture images rather than the film used by traditional cameras of the old days.</a:t>
            </a:r>
          </a:p>
        </p:txBody>
      </p:sp>
      <p:pic>
        <p:nvPicPr>
          <p:cNvPr id="2097161" name="Picture 2" descr="Amazon.com : Canon PowerShot SX420 Digital Camera w/ 42x Optical Zoom -  Wi-Fi &amp; NFC Enabled (Black) : Electronics"/>
          <p:cNvPicPr>
            <a:picLocks noChangeAspect="1" noChangeArrowheads="1"/>
          </p:cNvPicPr>
          <p:nvPr/>
        </p:nvPicPr>
        <p:blipFill>
          <a:blip xmlns:r="http://schemas.openxmlformats.org/officeDocument/2006/relationships" r:embed="rId1"/>
          <a:srcRect/>
          <a:stretch>
            <a:fillRect/>
          </a:stretch>
        </p:blipFill>
        <p:spPr bwMode="auto">
          <a:xfrm>
            <a:off x="4600575" y="4449765"/>
            <a:ext cx="2362200" cy="1933575"/>
          </a:xfrm>
          <a:prstGeom prst="rect"/>
          <a:noFill/>
        </p:spPr>
      </p:pic>
      <p:sp>
        <p:nvSpPr>
          <p:cNvPr id="1048653" name="Slide Number Placeholder 4"/>
          <p:cNvSpPr>
            <a:spLocks noGrp="1"/>
          </p:cNvSpPr>
          <p:nvPr>
            <p:ph type="sldNum" sz="quarter" idx="12"/>
          </p:nvPr>
        </p:nvSpPr>
        <p:spPr/>
        <p:txBody>
          <a:bodyPr/>
          <a:p>
            <a:fld id="{F8ABD3C8-5EC4-436D-910C-9482886B40DC}"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4" name="Title 1"/>
          <p:cNvSpPr>
            <a:spLocks noGrp="1"/>
          </p:cNvSpPr>
          <p:nvPr>
            <p:ph type="title"/>
          </p:nvPr>
        </p:nvSpPr>
        <p:spPr/>
        <p:txBody>
          <a:bodyPr/>
          <a:p>
            <a:r>
              <a:rPr dirty="0" lang="en-US"/>
              <a:t>Input Devices Cont.…….</a:t>
            </a:r>
          </a:p>
        </p:txBody>
      </p:sp>
      <p:sp>
        <p:nvSpPr>
          <p:cNvPr id="1048655" name="Content Placeholder 2"/>
          <p:cNvSpPr>
            <a:spLocks noGrp="1"/>
          </p:cNvSpPr>
          <p:nvPr>
            <p:ph idx="1"/>
          </p:nvPr>
        </p:nvSpPr>
        <p:spPr/>
        <p:txBody>
          <a:bodyPr/>
          <a:p>
            <a:pPr indent="-571500" marL="571500">
              <a:buAutoNum type="romanUcPeriod" startAt="11"/>
            </a:pPr>
            <a:r>
              <a:rPr dirty="0" lang="en-US"/>
              <a:t>Webcam</a:t>
            </a:r>
          </a:p>
          <a:p>
            <a:pPr indent="0" marL="0">
              <a:buNone/>
            </a:pPr>
            <a:r>
              <a:rPr dirty="0" lang="en-US"/>
              <a:t>Webcam can capture images and videos and convert them into a digital form. A webcam is slightly different from a digital camera. Unlike digital camera s, webcam cannot operate independently. They should be connected to a computer. Also, webcams have no inbuilt memory they use the computer’s storage to save captured data. Webcams are most commonly used for video chatting and live-streaming videos.</a:t>
            </a:r>
          </a:p>
        </p:txBody>
      </p:sp>
      <p:pic>
        <p:nvPicPr>
          <p:cNvPr id="2097162" name="Picture 2" descr="Best webcam 2021: the top 7 webcams you can buy right now - The Verge"/>
          <p:cNvPicPr>
            <a:picLocks noChangeAspect="1" noChangeArrowheads="1"/>
          </p:cNvPicPr>
          <p:nvPr/>
        </p:nvPicPr>
        <p:blipFill>
          <a:blip xmlns:r="http://schemas.openxmlformats.org/officeDocument/2006/relationships" r:embed="rId1"/>
          <a:srcRect/>
          <a:stretch>
            <a:fillRect/>
          </a:stretch>
        </p:blipFill>
        <p:spPr bwMode="auto">
          <a:xfrm>
            <a:off x="4667250" y="4800618"/>
            <a:ext cx="2857500" cy="1600200"/>
          </a:xfrm>
          <a:prstGeom prst="rect"/>
          <a:noFill/>
        </p:spPr>
      </p:pic>
      <p:sp>
        <p:nvSpPr>
          <p:cNvPr id="1048656" name="Slide Number Placeholder 4"/>
          <p:cNvSpPr>
            <a:spLocks noGrp="1"/>
          </p:cNvSpPr>
          <p:nvPr>
            <p:ph type="sldNum" sz="quarter" idx="12"/>
          </p:nvPr>
        </p:nvSpPr>
        <p:spPr/>
        <p:txBody>
          <a:bodyPr/>
          <a:p>
            <a:fld id="{F8ABD3C8-5EC4-436D-910C-9482886B40DC}"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7" name="Title 1"/>
          <p:cNvSpPr>
            <a:spLocks noGrp="1"/>
          </p:cNvSpPr>
          <p:nvPr>
            <p:ph type="title"/>
          </p:nvPr>
        </p:nvSpPr>
        <p:spPr/>
        <p:txBody>
          <a:bodyPr/>
          <a:p>
            <a:r>
              <a:rPr dirty="0" lang="en-US"/>
              <a:t>Input Devices Cont.…….</a:t>
            </a:r>
          </a:p>
        </p:txBody>
      </p:sp>
      <p:sp>
        <p:nvSpPr>
          <p:cNvPr id="1048658" name="Content Placeholder 2"/>
          <p:cNvSpPr>
            <a:spLocks noGrp="1"/>
          </p:cNvSpPr>
          <p:nvPr>
            <p:ph idx="1"/>
          </p:nvPr>
        </p:nvSpPr>
        <p:spPr/>
        <p:txBody>
          <a:bodyPr/>
          <a:p>
            <a:pPr indent="-571500" marL="571500">
              <a:buAutoNum type="romanUcPeriod" startAt="12"/>
            </a:pPr>
            <a:r>
              <a:rPr dirty="0" lang="en-US"/>
              <a:t>Bar code Readers</a:t>
            </a:r>
          </a:p>
          <a:p>
            <a:pPr indent="0" marL="0">
              <a:buNone/>
            </a:pPr>
            <a:r>
              <a:rPr b="0" dirty="0" sz="2000" i="0" lang="en-US">
                <a:solidFill>
                  <a:srgbClr val="000000"/>
                </a:solidFill>
                <a:effectLst/>
                <a:latin typeface="Arial" panose="020B0604020202020204" pitchFamily="34" charset="0"/>
              </a:rPr>
              <a:t>Bar Code Reader is a device used for reading bar coded data (data in the form of light and dark lines). Bar coded data is generally used in labelling goods, numbering the books, etc. It may be a handheld scanner or may be embedded in a stationary scanner. Bar Code Reader scans a bar code image, converts it into an alphanumeric value, which is then fed to the computer that the bar code reader is connected to.</a:t>
            </a:r>
            <a:endParaRPr dirty="0" sz="2000" lang="en-US"/>
          </a:p>
        </p:txBody>
      </p:sp>
      <p:pic>
        <p:nvPicPr>
          <p:cNvPr id="2097163" name="Picture 2" descr="Barcode Reader"/>
          <p:cNvPicPr>
            <a:picLocks noChangeAspect="1" noChangeArrowheads="1"/>
          </p:cNvPicPr>
          <p:nvPr/>
        </p:nvPicPr>
        <p:blipFill>
          <a:blip xmlns:r="http://schemas.openxmlformats.org/officeDocument/2006/relationships" r:embed="rId1"/>
          <a:srcRect/>
          <a:stretch>
            <a:fillRect/>
          </a:stretch>
        </p:blipFill>
        <p:spPr bwMode="auto">
          <a:xfrm>
            <a:off x="3798810" y="3872930"/>
            <a:ext cx="3333750" cy="2219325"/>
          </a:xfrm>
          <a:prstGeom prst="rect"/>
          <a:noFill/>
        </p:spPr>
      </p:pic>
      <p:sp>
        <p:nvSpPr>
          <p:cNvPr id="1048659" name="Slide Number Placeholder 4"/>
          <p:cNvSpPr>
            <a:spLocks noGrp="1"/>
          </p:cNvSpPr>
          <p:nvPr>
            <p:ph type="sldNum" sz="quarter" idx="12"/>
          </p:nvPr>
        </p:nvSpPr>
        <p:spPr/>
        <p:txBody>
          <a:bodyPr/>
          <a:p>
            <a:fld id="{F8ABD3C8-5EC4-436D-910C-9482886B40DC}"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60" name="Title 1"/>
          <p:cNvSpPr>
            <a:spLocks noGrp="1"/>
          </p:cNvSpPr>
          <p:nvPr>
            <p:ph type="title"/>
          </p:nvPr>
        </p:nvSpPr>
        <p:spPr/>
        <p:txBody>
          <a:bodyPr/>
          <a:p>
            <a:r>
              <a:rPr dirty="0" lang="en-US"/>
              <a:t>Input Devices Cont.…….</a:t>
            </a:r>
          </a:p>
        </p:txBody>
      </p:sp>
      <p:sp>
        <p:nvSpPr>
          <p:cNvPr id="1048661" name="Content Placeholder 2"/>
          <p:cNvSpPr>
            <a:spLocks noGrp="1"/>
          </p:cNvSpPr>
          <p:nvPr>
            <p:ph idx="1"/>
          </p:nvPr>
        </p:nvSpPr>
        <p:spPr/>
        <p:txBody>
          <a:bodyPr/>
          <a:p>
            <a:pPr indent="0" marL="0">
              <a:buNone/>
            </a:pPr>
            <a:r>
              <a:rPr dirty="0" lang="en-US"/>
              <a:t>The QR Code reader , also known as the QR code scanner, is an input device used to read QR codes. QR codes are computer-generated patterns that store or hold a modest amount of data. They do not require a database to store information separately. QR Code readers are almost identical in functionalities to bar code readers.</a:t>
            </a:r>
          </a:p>
        </p:txBody>
      </p:sp>
      <p:pic>
        <p:nvPicPr>
          <p:cNvPr id="2097164" name="Picture 2" descr="QR Code Reader"/>
          <p:cNvPicPr>
            <a:picLocks noChangeAspect="1" noChangeArrowheads="1"/>
          </p:cNvPicPr>
          <p:nvPr/>
        </p:nvPicPr>
        <p:blipFill>
          <a:blip xmlns:r="http://schemas.openxmlformats.org/officeDocument/2006/relationships" r:embed="rId1"/>
          <a:srcRect/>
          <a:stretch>
            <a:fillRect/>
          </a:stretch>
        </p:blipFill>
        <p:spPr bwMode="auto">
          <a:xfrm>
            <a:off x="4429125" y="3786188"/>
            <a:ext cx="2962275" cy="2390775"/>
          </a:xfrm>
          <a:prstGeom prst="rect"/>
          <a:noFill/>
        </p:spPr>
      </p:pic>
      <p:sp>
        <p:nvSpPr>
          <p:cNvPr id="1048662" name="Slide Number Placeholder 4"/>
          <p:cNvSpPr>
            <a:spLocks noGrp="1"/>
          </p:cNvSpPr>
          <p:nvPr>
            <p:ph type="sldNum" sz="quarter" idx="12"/>
          </p:nvPr>
        </p:nvSpPr>
        <p:spPr/>
        <p:txBody>
          <a:bodyPr/>
          <a:p>
            <a:fld id="{F8ABD3C8-5EC4-436D-910C-9482886B40DC}"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63" name="Title 1"/>
          <p:cNvSpPr>
            <a:spLocks noGrp="1"/>
          </p:cNvSpPr>
          <p:nvPr>
            <p:ph type="title"/>
          </p:nvPr>
        </p:nvSpPr>
        <p:spPr/>
        <p:txBody>
          <a:bodyPr/>
          <a:p>
            <a:r>
              <a:rPr dirty="0" lang="en-US"/>
              <a:t>Central Processing Unit</a:t>
            </a:r>
          </a:p>
        </p:txBody>
      </p:sp>
      <p:sp>
        <p:nvSpPr>
          <p:cNvPr id="1048664" name="Content Placeholder 2"/>
          <p:cNvSpPr>
            <a:spLocks noGrp="1"/>
          </p:cNvSpPr>
          <p:nvPr>
            <p:ph idx="1"/>
          </p:nvPr>
        </p:nvSpPr>
        <p:spPr/>
        <p:txBody>
          <a:bodyPr>
            <a:normAutofit/>
          </a:bodyPr>
          <a:p>
            <a:pPr indent="0" marL="0">
              <a:buNone/>
            </a:pPr>
            <a:r>
              <a:rPr dirty="0" sz="2000" lang="en-US">
                <a:latin typeface="Arial" panose="020B0604020202020204" pitchFamily="34" charset="0"/>
                <a:cs typeface="Arial" panose="020B0604020202020204" pitchFamily="34" charset="0"/>
              </a:rPr>
              <a:t>A CPU is brain of a computer. It is responsible for all functions and processes. Regarding computing power, the CPU is the most important element of a computer system.</a:t>
            </a:r>
          </a:p>
          <a:p>
            <a:pPr indent="0" marL="0">
              <a:buNone/>
            </a:pPr>
            <a:r>
              <a:rPr b="0" dirty="0" sz="2000" i="0" lang="en-US">
                <a:effectLst/>
                <a:latin typeface="Arial" panose="020B0604020202020204" pitchFamily="34" charset="0"/>
                <a:cs typeface="Arial" panose="020B0604020202020204" pitchFamily="34" charset="0"/>
              </a:rPr>
              <a:t>The central processing unit (CPU) or processor, is the unit which performs most of the processing inside a computer. It processes all instructions received by software running on the PC and by other hardware components, and acts as a powerful calculator.</a:t>
            </a:r>
          </a:p>
          <a:p>
            <a:pPr indent="0" marL="0">
              <a:buNone/>
            </a:pPr>
            <a:r>
              <a:rPr b="0" dirty="0" sz="2000" i="0" lang="en-US">
                <a:effectLst/>
                <a:latin typeface="Arial" panose="020B0604020202020204" pitchFamily="34" charset="0"/>
                <a:cs typeface="Arial" panose="020B0604020202020204" pitchFamily="34" charset="0"/>
              </a:rPr>
              <a:t>The CPU is placed into a specific square-shaped socket found on all motherboards by inserting its metallic connectors or pins found on the underside. Each socket is built with a specific pin layout to support only a specific type of processor.</a:t>
            </a:r>
          </a:p>
          <a:p>
            <a:pPr indent="0" marL="0">
              <a:buNone/>
            </a:pPr>
            <a:r>
              <a:rPr b="0" dirty="0" sz="2000" i="0" lang="en-US">
                <a:effectLst/>
                <a:latin typeface="Arial" panose="020B0604020202020204" pitchFamily="34" charset="0"/>
                <a:cs typeface="Arial" panose="020B0604020202020204" pitchFamily="34" charset="0"/>
              </a:rPr>
              <a:t>Since modern CPUs produce a lot of heat and are prone to overheating, they must be kept cool with appropriate fans or ventilation systems, and covered with heat sinks and thermal paste.</a:t>
            </a:r>
          </a:p>
          <a:p>
            <a:pPr indent="0" marL="0">
              <a:buNone/>
            </a:pPr>
            <a:r>
              <a:rPr b="0" dirty="0" sz="2000" i="0" lang="en-US">
                <a:effectLst/>
                <a:latin typeface="Arial" panose="020B0604020202020204" pitchFamily="34" charset="0"/>
                <a:cs typeface="Arial" panose="020B0604020202020204" pitchFamily="34" charset="0"/>
              </a:rPr>
              <a:t>To control instructions and data flow to and from other parts of the computer, the CPU relies heavily on a chipset, which is a group of microchips located on the motherboard.</a:t>
            </a:r>
            <a:endParaRPr dirty="0" sz="2000" lang="en-US">
              <a:latin typeface="Arial" panose="020B0604020202020204" pitchFamily="34" charset="0"/>
              <a:cs typeface="Arial" panose="020B0604020202020204" pitchFamily="34" charset="0"/>
            </a:endParaRPr>
          </a:p>
        </p:txBody>
      </p:sp>
      <p:sp>
        <p:nvSpPr>
          <p:cNvPr id="1048665" name="Slide Number Placeholder 4"/>
          <p:cNvSpPr>
            <a:spLocks noGrp="1"/>
          </p:cNvSpPr>
          <p:nvPr>
            <p:ph type="sldNum" sz="quarter" idx="12"/>
          </p:nvPr>
        </p:nvSpPr>
        <p:spPr/>
        <p:txBody>
          <a:bodyPr/>
          <a:p>
            <a:fld id="{F8ABD3C8-5EC4-436D-910C-9482886B40DC}"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66" name="Title 1"/>
          <p:cNvSpPr>
            <a:spLocks noGrp="1"/>
          </p:cNvSpPr>
          <p:nvPr>
            <p:ph type="title"/>
          </p:nvPr>
        </p:nvSpPr>
        <p:spPr/>
        <p:txBody>
          <a:bodyPr/>
          <a:p>
            <a:r>
              <a:rPr dirty="0" lang="en-US"/>
              <a:t>CPU Cont.……..</a:t>
            </a:r>
          </a:p>
        </p:txBody>
      </p:sp>
      <p:sp>
        <p:nvSpPr>
          <p:cNvPr id="1048667" name="Content Placeholder 2"/>
          <p:cNvSpPr>
            <a:spLocks noGrp="1"/>
          </p:cNvSpPr>
          <p:nvPr>
            <p:ph idx="1"/>
          </p:nvPr>
        </p:nvSpPr>
        <p:spPr/>
        <p:txBody>
          <a:bodyPr>
            <a:normAutofit/>
          </a:bodyPr>
          <a:p>
            <a:pPr indent="0" marL="0">
              <a:buNone/>
            </a:pPr>
            <a:r>
              <a:rPr b="0" dirty="0" sz="2000" i="0" lang="en-US">
                <a:effectLst/>
                <a:latin typeface="Arial" panose="020B0604020202020204" pitchFamily="34" charset="0"/>
                <a:cs typeface="Arial" panose="020B0604020202020204" pitchFamily="34" charset="0"/>
              </a:rPr>
              <a:t>Many new computer users may improperly call their System Case the CPU. When referring to your computer, it's proper to refer to them as the "computer"  and not a CPU. The CPU is a chip inside the computer.</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CPU It is the part of the computer that carries out the instructions of a computer program. It is the unit that reads and executes program instructions. Hence it is known as the brain of the computer. The CPU consists of storage or memory unit, Arithmetic Logic Unit (ALU) and control unit (CU).</a:t>
            </a:r>
          </a:p>
        </p:txBody>
      </p:sp>
      <p:sp>
        <p:nvSpPr>
          <p:cNvPr id="1048668" name="Slide Number Placeholder 4"/>
          <p:cNvSpPr>
            <a:spLocks noGrp="1"/>
          </p:cNvSpPr>
          <p:nvPr>
            <p:ph type="sldNum" sz="quarter" idx="12"/>
          </p:nvPr>
        </p:nvSpPr>
        <p:spPr/>
        <p:txBody>
          <a:bodyPr/>
          <a:p>
            <a:fld id="{F8ABD3C8-5EC4-436D-910C-9482886B40DC}"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15" name="Title 1"/>
          <p:cNvSpPr>
            <a:spLocks noGrp="1"/>
          </p:cNvSpPr>
          <p:nvPr>
            <p:ph type="title"/>
          </p:nvPr>
        </p:nvSpPr>
        <p:spPr/>
        <p:txBody>
          <a:bodyPr/>
          <a:p>
            <a:r>
              <a:rPr dirty="0" lang="en-US"/>
              <a:t>What is Computer?</a:t>
            </a:r>
          </a:p>
        </p:txBody>
      </p:sp>
      <p:sp>
        <p:nvSpPr>
          <p:cNvPr id="1048616" name="Content Placeholder 2"/>
          <p:cNvSpPr>
            <a:spLocks noGrp="1"/>
          </p:cNvSpPr>
          <p:nvPr>
            <p:ph idx="1"/>
          </p:nvPr>
        </p:nvSpPr>
        <p:spPr/>
        <p:txBody>
          <a:bodyPr/>
          <a:p>
            <a:r>
              <a:rPr dirty="0" lang="en-US"/>
              <a:t>Is an electronic machine that accept data input, process data input, stores information and retrieves information s when needed.</a:t>
            </a:r>
          </a:p>
          <a:p>
            <a:r>
              <a:rPr b="1" dirty="0" lang="en-US"/>
              <a:t>OR</a:t>
            </a:r>
          </a:p>
          <a:p>
            <a:r>
              <a:rPr dirty="0" lang="en-US"/>
              <a:t>A computer is an electronic device, operating under the control of instructions stored in its own memory that can accept data (input), process the data according to specified rules, produce information (output), and store the information for future use</a:t>
            </a:r>
            <a:r>
              <a:rPr b="1" dirty="0" lang="en-US"/>
              <a:t>.</a:t>
            </a:r>
          </a:p>
        </p:txBody>
      </p:sp>
      <p:sp>
        <p:nvSpPr>
          <p:cNvPr id="1048617" name="Slide Number Placeholder 4"/>
          <p:cNvSpPr>
            <a:spLocks noGrp="1"/>
          </p:cNvSpPr>
          <p:nvPr>
            <p:ph type="sldNum" sz="quarter" idx="12"/>
          </p:nvPr>
        </p:nvSpPr>
        <p:spPr/>
        <p:txBody>
          <a:bodyPr/>
          <a:p>
            <a:fld id="{F8ABD3C8-5EC4-436D-910C-9482886B40DC}"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9" name="Title 1"/>
          <p:cNvSpPr>
            <a:spLocks noGrp="1"/>
          </p:cNvSpPr>
          <p:nvPr>
            <p:ph type="title"/>
          </p:nvPr>
        </p:nvSpPr>
        <p:spPr/>
        <p:txBody>
          <a:bodyPr/>
          <a:p>
            <a:r>
              <a:rPr dirty="0" lang="en-US"/>
              <a:t>CPU Cont.……..</a:t>
            </a:r>
          </a:p>
        </p:txBody>
      </p:sp>
      <p:sp>
        <p:nvSpPr>
          <p:cNvPr id="1048670" name="Content Placeholder 2"/>
          <p:cNvSpPr>
            <a:spLocks noGrp="1"/>
          </p:cNvSpPr>
          <p:nvPr>
            <p:ph idx="1"/>
          </p:nvPr>
        </p:nvSpPr>
        <p:spPr/>
        <p:txBody>
          <a:bodyPr>
            <a:normAutofit/>
          </a:bodyPr>
          <a:p>
            <a:pPr indent="-571500" marL="571500">
              <a:buFont typeface="+mj-lt"/>
              <a:buAutoNum type="romanUcPeriod"/>
            </a:pPr>
            <a:r>
              <a:rPr dirty="0" sz="2800" lang="en-US">
                <a:latin typeface="Arial" panose="020B0604020202020204" pitchFamily="34" charset="0"/>
                <a:cs typeface="Arial" panose="020B0604020202020204" pitchFamily="34" charset="0"/>
              </a:rPr>
              <a:t>Memory Unit</a:t>
            </a:r>
          </a:p>
          <a:p>
            <a:pPr indent="0" marL="0">
              <a:buNone/>
            </a:pPr>
            <a:r>
              <a:rPr dirty="0" sz="2900" lang="en-US">
                <a:latin typeface="Arial" panose="020B0604020202020204" pitchFamily="34" charset="0"/>
                <a:cs typeface="Arial" panose="020B0604020202020204" pitchFamily="34" charset="0"/>
              </a:rPr>
              <a:t>It is also known as the primary storage or main memory. It stores data, program instructions, internal results and final output temporarily before it is sent to an appropriate output device. It consists of thousands of cells called storage locations. These cells activate with off-on or binary digits(0,1) mechanism. Thus a character either a letter or numerical digit is stored as a string of (0,1) Binary digits ( BITS). These bits are used to store instructions and data by their combinations.</a:t>
            </a:r>
          </a:p>
          <a:p>
            <a:pPr indent="0" marL="0">
              <a:buNone/>
            </a:pPr>
            <a:r>
              <a:rPr dirty="0" lang="en-US">
                <a:latin typeface="Arial" panose="020B0604020202020204" pitchFamily="34" charset="0"/>
                <a:cs typeface="Arial" panose="020B0604020202020204" pitchFamily="34" charset="0"/>
              </a:rPr>
              <a:t>Before the actual processing starts the data and the instructions fed to the computer through the input units are stored in this primary storage unit. Similarly, the data which is to be output from the computer system is also temporarily stored in the primary memory. It is also the area where intermediate results of calculations are stored. The main memory has the storage section that holds the computer programs during execution. Thus the primary unit</a:t>
            </a:r>
          </a:p>
          <a:p>
            <a:pPr>
              <a:buFont typeface="Wingdings" panose="05000000000000000000" pitchFamily="2" charset="2"/>
              <a:buChar char="Ø"/>
            </a:pPr>
            <a:r>
              <a:rPr dirty="0" lang="en-US">
                <a:latin typeface="Arial" panose="020B0604020202020204" pitchFamily="34" charset="0"/>
                <a:cs typeface="Arial" panose="020B0604020202020204" pitchFamily="34" charset="0"/>
              </a:rPr>
              <a:t>Stores data and programs during actual processing  </a:t>
            </a:r>
          </a:p>
          <a:p>
            <a:pPr>
              <a:buFont typeface="Wingdings" panose="05000000000000000000" pitchFamily="2" charset="2"/>
              <a:buChar char="Ø"/>
            </a:pPr>
            <a:r>
              <a:rPr dirty="0" lang="en-US">
                <a:latin typeface="Arial" panose="020B0604020202020204" pitchFamily="34" charset="0"/>
                <a:cs typeface="Arial" panose="020B0604020202020204" pitchFamily="34" charset="0"/>
              </a:rPr>
              <a:t>Stores temporary results of intermediate processing </a:t>
            </a:r>
          </a:p>
          <a:p>
            <a:pPr>
              <a:buFont typeface="Wingdings" panose="05000000000000000000" pitchFamily="2" charset="2"/>
              <a:buChar char="Ø"/>
            </a:pPr>
            <a:r>
              <a:rPr dirty="0" lang="en-US">
                <a:latin typeface="Arial" panose="020B0604020202020204" pitchFamily="34" charset="0"/>
                <a:cs typeface="Arial" panose="020B0604020202020204" pitchFamily="34" charset="0"/>
              </a:rPr>
              <a:t>Stores results of execution temporarily </a:t>
            </a:r>
          </a:p>
        </p:txBody>
      </p:sp>
      <p:sp>
        <p:nvSpPr>
          <p:cNvPr id="1048671" name="Slide Number Placeholder 4"/>
          <p:cNvSpPr>
            <a:spLocks noGrp="1"/>
          </p:cNvSpPr>
          <p:nvPr>
            <p:ph type="sldNum" sz="quarter" idx="12"/>
          </p:nvPr>
        </p:nvSpPr>
        <p:spPr/>
        <p:txBody>
          <a:bodyPr/>
          <a:p>
            <a:fld id="{F8ABD3C8-5EC4-436D-910C-9482886B40DC}"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72" name="Title 1"/>
          <p:cNvSpPr>
            <a:spLocks noGrp="1"/>
          </p:cNvSpPr>
          <p:nvPr>
            <p:ph type="title"/>
          </p:nvPr>
        </p:nvSpPr>
        <p:spPr/>
        <p:txBody>
          <a:bodyPr/>
          <a:p>
            <a:r>
              <a:rPr dirty="0" lang="en-US"/>
              <a:t>CPU Cont.……..</a:t>
            </a:r>
          </a:p>
        </p:txBody>
      </p:sp>
      <p:sp>
        <p:nvSpPr>
          <p:cNvPr id="1048673" name="Content Placeholder 2"/>
          <p:cNvSpPr>
            <a:spLocks noGrp="1"/>
          </p:cNvSpPr>
          <p:nvPr>
            <p:ph idx="1"/>
          </p:nvPr>
        </p:nvSpPr>
        <p:spPr/>
        <p:txBody>
          <a:bodyPr>
            <a:normAutofit/>
          </a:bodyPr>
          <a:p>
            <a:pPr indent="-514350" marL="514350">
              <a:buAutoNum type="romanUcPeriod" startAt="2"/>
            </a:pPr>
            <a:r>
              <a:rPr dirty="0" sz="2000" lang="en-US">
                <a:latin typeface="Arial" panose="020B0604020202020204" pitchFamily="34" charset="0"/>
                <a:cs typeface="Arial" panose="020B0604020202020204" pitchFamily="34" charset="0"/>
              </a:rPr>
              <a:t>Arithmetic Logic Unit (ALU)</a:t>
            </a:r>
          </a:p>
          <a:p>
            <a:pPr algn="just" indent="0" marL="0">
              <a:buNone/>
            </a:pPr>
            <a:r>
              <a:rPr dirty="0" sz="2000" lang="en-US">
                <a:latin typeface="Arial" panose="020B0604020202020204" pitchFamily="34" charset="0"/>
                <a:cs typeface="Arial" panose="020B0604020202020204" pitchFamily="34" charset="0"/>
              </a:rPr>
              <a:t>It is the unit where all Arithmetic operations (addition, subtraction etc.) and logical functions such as true or false, male or female are performed. Once data are fed into the main memory from input devices, they are held and transferred as needed to ALU where processing takes place. No process occurs in primary storage. Intermediate generated results in ALU are temporarily placed in memory until needed at later time. Data may move from primary memory to ALU and back again to storage many times before the process is finalized.</a:t>
            </a:r>
          </a:p>
          <a:p>
            <a:pPr algn="just" indent="0" marL="0">
              <a:buNone/>
            </a:pPr>
            <a:r>
              <a:rPr dirty="0" sz="2000" lang="en-US">
                <a:latin typeface="Arial" panose="020B0604020202020204" pitchFamily="34" charset="0"/>
                <a:cs typeface="Arial" panose="020B0604020202020204" pitchFamily="34" charset="0"/>
              </a:rPr>
              <a:t>The Arithmetic Logic Unit (ALU) actually executes the instructions and performs all the calculations and decisions. The data is held in the primary storage unit and transferred to the ALU whenever needed. Data can be moved from the primary storage to the arithmetic logic unit a number of times before the entire processing is complete. After the completion, the results are sent to the output storage section and the output devices.</a:t>
            </a:r>
          </a:p>
        </p:txBody>
      </p:sp>
      <p:sp>
        <p:nvSpPr>
          <p:cNvPr id="1048674" name="Slide Number Placeholder 4"/>
          <p:cNvSpPr>
            <a:spLocks noGrp="1"/>
          </p:cNvSpPr>
          <p:nvPr>
            <p:ph type="sldNum" sz="quarter" idx="12"/>
          </p:nvPr>
        </p:nvSpPr>
        <p:spPr/>
        <p:txBody>
          <a:bodyPr/>
          <a:p>
            <a:fld id="{F8ABD3C8-5EC4-436D-910C-9482886B40DC}"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75" name="Title 1"/>
          <p:cNvSpPr>
            <a:spLocks noGrp="1"/>
          </p:cNvSpPr>
          <p:nvPr>
            <p:ph type="title"/>
          </p:nvPr>
        </p:nvSpPr>
        <p:spPr/>
        <p:txBody>
          <a:bodyPr/>
          <a:p>
            <a:r>
              <a:rPr dirty="0" lang="en-US"/>
              <a:t>CPU Cont.……..</a:t>
            </a:r>
          </a:p>
        </p:txBody>
      </p:sp>
      <p:sp>
        <p:nvSpPr>
          <p:cNvPr id="1048676" name="Content Placeholder 2"/>
          <p:cNvSpPr>
            <a:spLocks noGrp="1"/>
          </p:cNvSpPr>
          <p:nvPr>
            <p:ph idx="1"/>
          </p:nvPr>
        </p:nvSpPr>
        <p:spPr/>
        <p:txBody>
          <a:bodyPr>
            <a:normAutofit/>
          </a:bodyPr>
          <a:p>
            <a:pPr indent="-571500" marL="571500">
              <a:buAutoNum type="romanUcPeriod" startAt="3"/>
            </a:pPr>
            <a:r>
              <a:rPr dirty="0" lang="en-US"/>
              <a:t>Control Unit</a:t>
            </a:r>
          </a:p>
          <a:p>
            <a:pPr indent="0" marL="0">
              <a:buNone/>
            </a:pPr>
            <a:r>
              <a:rPr dirty="0" sz="2000" lang="en-US">
                <a:latin typeface="Arial" panose="020B0604020202020204" pitchFamily="34" charset="0"/>
                <a:cs typeface="Arial" panose="020B0604020202020204" pitchFamily="34" charset="0"/>
              </a:rPr>
              <a:t>It acts as a central nervous system and ensures that the information is stored correctly and the program instructions are followed in proper sequence as well as the data are selected from the memory as necessary. It also coordinates all the input and output devices of a system.</a:t>
            </a:r>
          </a:p>
          <a:p>
            <a:pPr indent="0" marL="0">
              <a:buNone/>
            </a:pPr>
            <a:r>
              <a:rPr dirty="0" sz="2000" lang="en-US">
                <a:latin typeface="Arial" panose="020B0604020202020204" pitchFamily="34" charset="0"/>
                <a:cs typeface="Arial" panose="020B0604020202020204" pitchFamily="34" charset="0"/>
              </a:rPr>
              <a:t>The Control Unit controls the operations of the entire computer system. The control unit gets the instructions from the programs stored in primary storage unit interprets these instruction an subsequently directs the other units to execute the instructions. Thus it manages and coordinates the entire computer system. </a:t>
            </a:r>
          </a:p>
          <a:p>
            <a:pPr indent="0" marL="0">
              <a:buNone/>
            </a:pPr>
            <a:r>
              <a:rPr dirty="0" sz="2000" i="0" lang="en-US">
                <a:effectLst/>
                <a:latin typeface="Arial" panose="020B0604020202020204" pitchFamily="34" charset="0"/>
                <a:cs typeface="Arial" panose="020B0604020202020204" pitchFamily="34" charset="0"/>
              </a:rPr>
              <a:t>The </a:t>
            </a:r>
            <a:r>
              <a:rPr dirty="0" sz="2000" lang="en-US">
                <a:latin typeface="Arial" panose="020B0604020202020204" pitchFamily="34" charset="0"/>
                <a:cs typeface="Arial" panose="020B0604020202020204" pitchFamily="34" charset="0"/>
              </a:rPr>
              <a:t>control unit </a:t>
            </a:r>
            <a:r>
              <a:rPr dirty="0" sz="2000" i="0" lang="en-US">
                <a:effectLst/>
                <a:latin typeface="Arial" panose="020B0604020202020204" pitchFamily="34" charset="0"/>
                <a:cs typeface="Arial" panose="020B0604020202020204" pitchFamily="34" charset="0"/>
              </a:rPr>
              <a:t>of the central processing unit regulates and </a:t>
            </a:r>
            <a:r>
              <a:rPr dirty="0" sz="2000" lang="en-US">
                <a:latin typeface="Arial" panose="020B0604020202020204" pitchFamily="34" charset="0"/>
                <a:cs typeface="Arial" panose="020B0604020202020204" pitchFamily="34" charset="0"/>
              </a:rPr>
              <a:t>integrates </a:t>
            </a:r>
            <a:r>
              <a:rPr dirty="0" sz="2000" i="0" lang="en-US">
                <a:effectLst/>
                <a:latin typeface="Arial" panose="020B0604020202020204" pitchFamily="34" charset="0"/>
                <a:cs typeface="Arial" panose="020B0604020202020204" pitchFamily="34" charset="0"/>
              </a:rPr>
              <a:t>the operations of the computer. It selects and retrieves instructions from the main memory in proper sequence and interprets them so as to activate the other functional elements of the system at the appropriate moment to perform their respective operations.</a:t>
            </a:r>
            <a:endParaRPr dirty="0" sz="2000" lang="en-US">
              <a:latin typeface="Arial" panose="020B0604020202020204" pitchFamily="34" charset="0"/>
              <a:cs typeface="Arial" panose="020B0604020202020204" pitchFamily="34" charset="0"/>
            </a:endParaRPr>
          </a:p>
        </p:txBody>
      </p:sp>
      <p:sp>
        <p:nvSpPr>
          <p:cNvPr id="1048677" name="Slide Number Placeholder 4"/>
          <p:cNvSpPr>
            <a:spLocks noGrp="1"/>
          </p:cNvSpPr>
          <p:nvPr>
            <p:ph type="sldNum" sz="quarter" idx="12"/>
          </p:nvPr>
        </p:nvSpPr>
        <p:spPr/>
        <p:txBody>
          <a:bodyPr/>
          <a:p>
            <a:fld id="{F8ABD3C8-5EC4-436D-910C-9482886B40DC}"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78" name="Title 1"/>
          <p:cNvSpPr>
            <a:spLocks noGrp="1"/>
          </p:cNvSpPr>
          <p:nvPr>
            <p:ph type="title"/>
          </p:nvPr>
        </p:nvSpPr>
        <p:spPr/>
        <p:txBody>
          <a:bodyPr/>
          <a:p>
            <a:r>
              <a:rPr dirty="0" lang="en-US"/>
              <a:t>CPU Cont.……..</a:t>
            </a:r>
          </a:p>
        </p:txBody>
      </p:sp>
      <p:pic>
        <p:nvPicPr>
          <p:cNvPr id="2097165" name="Picture 2" descr="Machine cycle"/>
          <p:cNvPicPr>
            <a:picLocks noChangeAspect="1" noGrp="1" noChangeArrowheads="1"/>
          </p:cNvPicPr>
          <p:nvPr>
            <p:ph idx="1"/>
          </p:nvPr>
        </p:nvPicPr>
        <p:blipFill>
          <a:blip xmlns:r="http://schemas.openxmlformats.org/officeDocument/2006/relationships" r:embed="rId1"/>
          <a:srcRect/>
          <a:stretch>
            <a:fillRect/>
          </a:stretch>
        </p:blipFill>
        <p:spPr bwMode="auto">
          <a:xfrm>
            <a:off x="838200" y="1640063"/>
            <a:ext cx="10501991" cy="4716349"/>
          </a:xfrm>
          <a:prstGeom prst="rect"/>
          <a:noFill/>
        </p:spPr>
      </p:pic>
      <p:sp>
        <p:nvSpPr>
          <p:cNvPr id="1048679" name="Slide Number Placeholder 3"/>
          <p:cNvSpPr>
            <a:spLocks noGrp="1"/>
          </p:cNvSpPr>
          <p:nvPr>
            <p:ph type="sldNum" sz="quarter" idx="12"/>
          </p:nvPr>
        </p:nvSpPr>
        <p:spPr/>
        <p:txBody>
          <a:bodyPr/>
          <a:p>
            <a:fld id="{F8ABD3C8-5EC4-436D-910C-9482886B40DC}"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4" name="Title 1"/>
          <p:cNvSpPr>
            <a:spLocks noGrp="1"/>
          </p:cNvSpPr>
          <p:nvPr>
            <p:ph type="title"/>
          </p:nvPr>
        </p:nvSpPr>
        <p:spPr/>
        <p:txBody>
          <a:bodyPr/>
          <a:p>
            <a:r>
              <a:rPr dirty="0" lang="en-US"/>
              <a:t>Storage Unit</a:t>
            </a:r>
          </a:p>
        </p:txBody>
      </p:sp>
      <p:sp>
        <p:nvSpPr>
          <p:cNvPr id="1048605" name="Content Placeholder 2"/>
          <p:cNvSpPr>
            <a:spLocks noGrp="1"/>
          </p:cNvSpPr>
          <p:nvPr>
            <p:ph idx="1"/>
          </p:nvPr>
        </p:nvSpPr>
        <p:spPr/>
        <p:txBody>
          <a:bodyPr>
            <a:normAutofit/>
          </a:bodyPr>
          <a:p>
            <a:pPr algn="just" indent="0" marL="0">
              <a:buNone/>
            </a:pPr>
            <a:r>
              <a:rPr b="0" dirty="0" sz="2000" i="0" lang="en-US">
                <a:effectLst/>
                <a:latin typeface="Arial" panose="020B0604020202020204" pitchFamily="34" charset="0"/>
                <a:cs typeface="Arial" panose="020B0604020202020204" pitchFamily="34" charset="0"/>
              </a:rPr>
              <a:t>A storage device is any type of computing hardware that is used for storing, porting or extracting data files and objects. Storage devices can hold and store information both temporarily and permanently. They may be internal or external to a computer, server or computing device.</a:t>
            </a:r>
          </a:p>
          <a:p>
            <a:pPr algn="just" indent="0" marL="0">
              <a:buNone/>
            </a:pPr>
            <a:r>
              <a:rPr b="0" dirty="0" sz="2000" i="0" lang="en-US">
                <a:effectLst/>
                <a:latin typeface="Arial" panose="020B0604020202020204" pitchFamily="34" charset="0"/>
                <a:cs typeface="Arial" panose="020B0604020202020204" pitchFamily="34" charset="0"/>
              </a:rPr>
              <a:t>Storage devices are one of the core components of any computing device. They store virtually all of the data and applications on a computer, except for hardware firmware which is generally managed through separate read-only memory or ROM.</a:t>
            </a:r>
          </a:p>
          <a:p>
            <a:pPr algn="just" indent="0" marL="0">
              <a:buNone/>
            </a:pPr>
            <a:r>
              <a:rPr b="0" dirty="0" sz="2000" i="0" lang="en-US">
                <a:effectLst/>
                <a:latin typeface="Arial" panose="020B0604020202020204" pitchFamily="34" charset="0"/>
                <a:cs typeface="Arial" panose="020B0604020202020204" pitchFamily="34" charset="0"/>
              </a:rPr>
              <a:t>Storage devices are available in different forms, depending on the type of underlying device. For example, a standard computer has multiple storage devices including RAM, a cache, and a hard disk. The same device may also have optical disk drives and externally connected USB drives</a:t>
            </a:r>
            <a:r>
              <a:rPr b="0" dirty="0" sz="1400" i="0" lang="en-US">
                <a:solidFill>
                  <a:srgbClr val="424242"/>
                </a:solidFill>
                <a:effectLst/>
                <a:latin typeface="Verdana" panose="020B0604030504040204" pitchFamily="34" charset="0"/>
              </a:rPr>
              <a:t>.</a:t>
            </a:r>
          </a:p>
          <a:p>
            <a:pPr algn="just" indent="0" marL="0">
              <a:buNone/>
            </a:pPr>
            <a:r>
              <a:rPr b="0" dirty="0" sz="2000" i="0" lang="en-US">
                <a:effectLst/>
                <a:latin typeface="Arial" panose="020B0604020202020204" pitchFamily="34" charset="0"/>
                <a:cs typeface="Arial" panose="020B0604020202020204" pitchFamily="34" charset="0"/>
              </a:rPr>
              <a:t>There are two different types of storage devices;</a:t>
            </a:r>
            <a:endParaRPr dirty="0" sz="2000" lang="en-US">
              <a:latin typeface="Arial" panose="020B0604020202020204" pitchFamily="34" charset="0"/>
              <a:cs typeface="Arial" panose="020B0604020202020204" pitchFamily="34" charset="0"/>
            </a:endParaRPr>
          </a:p>
        </p:txBody>
      </p:sp>
      <p:sp>
        <p:nvSpPr>
          <p:cNvPr id="1048606" name="Slide Number Placeholder 4"/>
          <p:cNvSpPr>
            <a:spLocks noGrp="1"/>
          </p:cNvSpPr>
          <p:nvPr>
            <p:ph type="sldNum" sz="quarter" idx="12"/>
          </p:nvPr>
        </p:nvSpPr>
        <p:spPr/>
        <p:txBody>
          <a:bodyPr/>
          <a:p>
            <a:fld id="{F8ABD3C8-5EC4-436D-910C-9482886B40DC}"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598" name="Title 1"/>
          <p:cNvSpPr>
            <a:spLocks noGrp="1"/>
          </p:cNvSpPr>
          <p:nvPr>
            <p:ph type="title"/>
          </p:nvPr>
        </p:nvSpPr>
        <p:spPr/>
        <p:txBody>
          <a:bodyPr/>
          <a:p>
            <a:r>
              <a:rPr dirty="0" lang="en-US"/>
              <a:t>Storage Unit Cont.……</a:t>
            </a:r>
          </a:p>
        </p:txBody>
      </p:sp>
      <p:sp>
        <p:nvSpPr>
          <p:cNvPr id="1048599" name="Content Placeholder 2"/>
          <p:cNvSpPr>
            <a:spLocks noGrp="1"/>
          </p:cNvSpPr>
          <p:nvPr>
            <p:ph idx="1"/>
          </p:nvPr>
        </p:nvSpPr>
        <p:spPr/>
        <p:txBody>
          <a:bodyPr>
            <a:normAutofit/>
          </a:bodyPr>
          <a:p>
            <a:pPr algn="just" indent="-571500" marL="571500">
              <a:buFont typeface="+mj-lt"/>
              <a:buAutoNum type="romanUcPeriod"/>
            </a:pPr>
            <a:r>
              <a:rPr b="1" dirty="0" sz="2000" i="0" lang="en-US">
                <a:effectLst/>
                <a:latin typeface="Arial" panose="020B0604020202020204" pitchFamily="34" charset="0"/>
                <a:cs typeface="Arial" panose="020B0604020202020204" pitchFamily="34" charset="0"/>
              </a:rPr>
              <a:t>Primary storage devices</a:t>
            </a:r>
            <a:endParaRPr b="0" dirty="0" sz="2000" i="0" lang="en-US">
              <a:effectLst/>
              <a:latin typeface="Arial" panose="020B0604020202020204" pitchFamily="34" charset="0"/>
              <a:cs typeface="Arial" panose="020B0604020202020204" pitchFamily="34" charset="0"/>
            </a:endParaRPr>
          </a:p>
          <a:p>
            <a:pPr algn="just" indent="0" marL="0">
              <a:buNone/>
            </a:pPr>
            <a:r>
              <a:rPr b="0" dirty="0" sz="2000" i="0" lang="en-US">
                <a:effectLst/>
                <a:latin typeface="Arial" panose="020B0604020202020204" pitchFamily="34" charset="0"/>
                <a:cs typeface="Arial" panose="020B0604020202020204" pitchFamily="34" charset="0"/>
              </a:rPr>
              <a:t>Generally smaller in size, primary storage </a:t>
            </a:r>
            <a:r>
              <a:rPr dirty="0" sz="2000" i="0" lang="en-US">
                <a:effectLst/>
                <a:latin typeface="Arial" panose="020B0604020202020204" pitchFamily="34" charset="0"/>
                <a:cs typeface="Arial" panose="020B0604020202020204" pitchFamily="34" charset="0"/>
              </a:rPr>
              <a:t>(also known as main memory) is the component of the computer that holds data, programs and instructions that are currently in use </a:t>
            </a:r>
            <a:r>
              <a:rPr b="0" dirty="0" sz="2000" i="0" lang="en-US">
                <a:effectLst/>
                <a:latin typeface="Arial" panose="020B0604020202020204" pitchFamily="34" charset="0"/>
                <a:cs typeface="Arial" panose="020B0604020202020204" pitchFamily="34" charset="0"/>
              </a:rPr>
              <a:t>and are internal to the computer. They have the fastest data access speed. These types of devices include RAM, ROM and cache memory.</a:t>
            </a:r>
          </a:p>
          <a:p>
            <a:pPr algn="just" indent="0" marL="0">
              <a:buNone/>
            </a:pPr>
            <a:r>
              <a:rPr dirty="0" sz="2200" lang="en-US">
                <a:latin typeface="Arial" panose="020B0604020202020204" pitchFamily="34" charset="0"/>
                <a:cs typeface="Arial" panose="020B0604020202020204" pitchFamily="34" charset="0"/>
              </a:rPr>
              <a:t>RAM: Random Access Memory (RAM) is a memory scheme within the computer system responsible for storing data on a temporary basis, so that it can be promptly accessed by the processor as and when needed. It is volatile in nature, which means that data will be erased once supply to the storage device is turned off. RAM stores data randomly and the processor accesses these data randomly from the RAM storage. RAM is considered "random access" because you can access any memory cell directly if you know the row and column that intersect at that cell. </a:t>
            </a:r>
          </a:p>
          <a:p>
            <a:pPr algn="just" indent="0" marL="0">
              <a:buNone/>
            </a:pPr>
            <a:r>
              <a:rPr b="0" dirty="0" sz="2200" i="0" lang="en-US">
                <a:effectLst/>
                <a:latin typeface="Arial" panose="020B0604020202020204" pitchFamily="34" charset="0"/>
              </a:rPr>
              <a:t>Read-only memory (ROM) is a type of non-volatile memory used in computers and other electronic devices. Data stored in ROM can only be modified slowly, with difficulty, or not at all, so it is mainly used to store firmware (software that is closely tied to specific hardware, and unlikely to need frequent updates) or application software in plug-in cartridges.</a:t>
            </a:r>
            <a:endParaRPr dirty="0" sz="2200" lang="en-US">
              <a:latin typeface="Arial" panose="020B0604020202020204" pitchFamily="34" charset="0"/>
              <a:cs typeface="Arial" panose="020B0604020202020204" pitchFamily="34" charset="0"/>
            </a:endParaRPr>
          </a:p>
          <a:p>
            <a:pPr algn="just" indent="0" marL="0">
              <a:buNone/>
            </a:pPr>
            <a:endParaRPr dirty="0" sz="2200" lang="en-US">
              <a:latin typeface="Arial" panose="020B0604020202020204" pitchFamily="34" charset="0"/>
              <a:cs typeface="Arial" panose="020B0604020202020204" pitchFamily="34" charset="0"/>
            </a:endParaRPr>
          </a:p>
          <a:p>
            <a:pPr algn="just" indent="0" marL="0">
              <a:buNone/>
            </a:pPr>
            <a:endParaRPr b="0" dirty="0" sz="2000" i="0" lang="en-US">
              <a:effectLst/>
              <a:latin typeface="Arial" panose="020B0604020202020204" pitchFamily="34" charset="0"/>
              <a:cs typeface="Arial" panose="020B0604020202020204" pitchFamily="34" charset="0"/>
            </a:endParaRPr>
          </a:p>
        </p:txBody>
      </p:sp>
      <p:sp>
        <p:nvSpPr>
          <p:cNvPr id="1048600" name="Slide Number Placeholder 4"/>
          <p:cNvSpPr>
            <a:spLocks noGrp="1"/>
          </p:cNvSpPr>
          <p:nvPr>
            <p:ph type="sldNum" sz="quarter" idx="12"/>
          </p:nvPr>
        </p:nvSpPr>
        <p:spPr/>
        <p:txBody>
          <a:bodyPr/>
          <a:p>
            <a:fld id="{F8ABD3C8-5EC4-436D-910C-9482886B40DC}"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592" name="Title 1"/>
          <p:cNvSpPr>
            <a:spLocks noGrp="1"/>
          </p:cNvSpPr>
          <p:nvPr>
            <p:ph type="title"/>
          </p:nvPr>
        </p:nvSpPr>
        <p:spPr/>
        <p:txBody>
          <a:bodyPr/>
          <a:p>
            <a:r>
              <a:rPr dirty="0" lang="en-US"/>
              <a:t>Storage Unit Cont.……</a:t>
            </a:r>
          </a:p>
        </p:txBody>
      </p:sp>
      <p:sp>
        <p:nvSpPr>
          <p:cNvPr id="1048593" name="Content Placeholder 2"/>
          <p:cNvSpPr>
            <a:spLocks noGrp="1"/>
          </p:cNvSpPr>
          <p:nvPr>
            <p:ph idx="1"/>
          </p:nvPr>
        </p:nvSpPr>
        <p:spPr/>
        <p:txBody>
          <a:bodyPr>
            <a:normAutofit/>
          </a:bodyPr>
          <a:p>
            <a:pPr algn="just" indent="0" marL="0">
              <a:buNone/>
            </a:pPr>
            <a:r>
              <a:rPr b="0" dirty="0" sz="2000" i="0" lang="en-US">
                <a:effectLst/>
                <a:latin typeface="Arial" panose="020B0604020202020204" pitchFamily="34" charset="0"/>
              </a:rPr>
              <a:t>Cache memory is generally joined onto the motherboard and installed on the core processor or main RAM. It provides quicker access by storing an instance of the programs or data regularly accessed by the processor. With the information in cache memory, the processor does not need to go to RAM or the hard drive to get the data, it already has an instance of it in its memory. An example of this is using the Internet and a web browser. The cache will store the website's HTML, images and other information so that a page will load more rapidly after its first visit.</a:t>
            </a:r>
            <a:endParaRPr dirty="0" sz="2000" lang="en-US"/>
          </a:p>
        </p:txBody>
      </p:sp>
      <p:sp>
        <p:nvSpPr>
          <p:cNvPr id="1048594" name="Slide Number Placeholder 4"/>
          <p:cNvSpPr>
            <a:spLocks noGrp="1"/>
          </p:cNvSpPr>
          <p:nvPr>
            <p:ph type="sldNum" sz="quarter" idx="12"/>
          </p:nvPr>
        </p:nvSpPr>
        <p:spPr/>
        <p:txBody>
          <a:bodyPr/>
          <a:p>
            <a:fld id="{F8ABD3C8-5EC4-436D-910C-9482886B40DC}"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86" name="Title 1"/>
          <p:cNvSpPr>
            <a:spLocks noGrp="1"/>
          </p:cNvSpPr>
          <p:nvPr>
            <p:ph type="title"/>
          </p:nvPr>
        </p:nvSpPr>
        <p:spPr/>
        <p:txBody>
          <a:bodyPr/>
          <a:p>
            <a:r>
              <a:rPr dirty="0" lang="en-US"/>
              <a:t>Storage Unit Cont.……</a:t>
            </a:r>
          </a:p>
        </p:txBody>
      </p:sp>
      <p:sp>
        <p:nvSpPr>
          <p:cNvPr id="1048587" name="Content Placeholder 2"/>
          <p:cNvSpPr>
            <a:spLocks noGrp="1"/>
          </p:cNvSpPr>
          <p:nvPr>
            <p:ph idx="1"/>
          </p:nvPr>
        </p:nvSpPr>
        <p:spPr/>
        <p:txBody>
          <a:bodyPr>
            <a:normAutofit/>
          </a:bodyPr>
          <a:p>
            <a:pPr indent="-514350" marL="514350">
              <a:buAutoNum type="romanUcPeriod" startAt="2"/>
            </a:pPr>
            <a:r>
              <a:rPr b="1" dirty="0" sz="2000" i="0" lang="en-US">
                <a:effectLst/>
                <a:latin typeface="Arial" panose="020B0604020202020204" pitchFamily="34" charset="0"/>
                <a:cs typeface="Arial" panose="020B0604020202020204" pitchFamily="34" charset="0"/>
              </a:rPr>
              <a:t>Secondary storage devices</a:t>
            </a:r>
            <a:endParaRPr b="0" dirty="0" sz="2000" i="0" lang="en-US">
              <a:effectLst/>
              <a:latin typeface="Arial" panose="020B0604020202020204" pitchFamily="34" charset="0"/>
              <a:cs typeface="Arial" panose="020B0604020202020204" pitchFamily="34" charset="0"/>
            </a:endParaRPr>
          </a:p>
          <a:p>
            <a:pPr indent="0" marL="0">
              <a:buNone/>
            </a:pPr>
            <a:r>
              <a:rPr b="0" dirty="0" sz="2000" i="0" lang="en-US">
                <a:effectLst/>
                <a:latin typeface="Arial" panose="020B0604020202020204" pitchFamily="34" charset="0"/>
                <a:cs typeface="Arial" panose="020B0604020202020204" pitchFamily="34" charset="0"/>
              </a:rPr>
              <a:t>Secondary storage devices usually have larger storage capacity, and they store data permanently. They can be either internal or external to the computer. These types of devices include the hard disk, the optical disk drive and USB storage device.</a:t>
            </a:r>
            <a:endParaRPr dirty="0" sz="2000" lang="en-US">
              <a:latin typeface="Arial" panose="020B0604020202020204" pitchFamily="34" charset="0"/>
              <a:cs typeface="Arial" panose="020B0604020202020204" pitchFamily="34" charset="0"/>
            </a:endParaRPr>
          </a:p>
          <a:p>
            <a:pPr indent="0" marL="0">
              <a:buNone/>
            </a:pPr>
            <a:r>
              <a:rPr b="0" dirty="0" sz="2000" i="0" lang="en-US">
                <a:effectLst/>
                <a:latin typeface="Arial" panose="020B0604020202020204" pitchFamily="34" charset="0"/>
              </a:rPr>
              <a:t>Secondary storage (also known as external memory or auxiliary storage), differs from primary storage in that it is not directly accessible by the CPU. The computer usually uses its input/output channels to access secondary storage and transfers the desired data using intermediate area in primary storage. Secondary storage does not lose the data when the device is powered down it is non-volatile. Per unit, it is typically also two orders of magnitude less expensive than primary storage. Modern computer systems typically have two orders of magnitude more secondary storage than primary storage and data are kept for a longer time there.</a:t>
            </a:r>
          </a:p>
        </p:txBody>
      </p:sp>
      <p:sp>
        <p:nvSpPr>
          <p:cNvPr id="1048588" name="Slide Number Placeholder 4"/>
          <p:cNvSpPr>
            <a:spLocks noGrp="1"/>
          </p:cNvSpPr>
          <p:nvPr>
            <p:ph type="sldNum" sz="quarter" idx="12"/>
          </p:nvPr>
        </p:nvSpPr>
        <p:spPr/>
        <p:txBody>
          <a:bodyPr/>
          <a:p>
            <a:fld id="{F8ABD3C8-5EC4-436D-910C-9482886B40DC}"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589" name="Title 1"/>
          <p:cNvSpPr>
            <a:spLocks noGrp="1"/>
          </p:cNvSpPr>
          <p:nvPr>
            <p:ph type="title"/>
          </p:nvPr>
        </p:nvSpPr>
        <p:spPr/>
        <p:txBody>
          <a:bodyPr/>
          <a:p>
            <a:r>
              <a:rPr dirty="0" lang="en-US"/>
              <a:t>Storage Unit Cont.……</a:t>
            </a:r>
          </a:p>
        </p:txBody>
      </p:sp>
      <p:sp>
        <p:nvSpPr>
          <p:cNvPr id="1048590" name="Content Placeholder 2"/>
          <p:cNvSpPr>
            <a:spLocks noGrp="1"/>
          </p:cNvSpPr>
          <p:nvPr>
            <p:ph idx="1"/>
          </p:nvPr>
        </p:nvSpPr>
        <p:spPr/>
        <p:txBody>
          <a:bodyPr/>
          <a:p>
            <a:pPr>
              <a:buFont typeface="Wingdings" panose="05000000000000000000" pitchFamily="2" charset="2"/>
              <a:buChar char="Ø"/>
            </a:pPr>
            <a:r>
              <a:rPr dirty="0" sz="2000" lang="en-US">
                <a:latin typeface="Arial" panose="020B0604020202020204" pitchFamily="34" charset="0"/>
                <a:cs typeface="Arial" panose="020B0604020202020204" pitchFamily="34" charset="0"/>
              </a:rPr>
              <a:t>Hard drive (HD): A hard disk is part of a unit, often called a "disk drive," "hard drive," or "hard disk drive," that store and provides relatively quick access to large amounts of data on an electromagnetically charged surface or set of surfaces.</a:t>
            </a:r>
          </a:p>
          <a:p>
            <a:pPr>
              <a:buFont typeface="Wingdings" panose="05000000000000000000" pitchFamily="2" charset="2"/>
              <a:buChar char="Ø"/>
            </a:pPr>
            <a:r>
              <a:rPr dirty="0" sz="2000" lang="en-US">
                <a:latin typeface="Arial" panose="020B0604020202020204" pitchFamily="34" charset="0"/>
                <a:cs typeface="Arial" panose="020B0604020202020204" pitchFamily="34" charset="0"/>
              </a:rPr>
              <a:t>Optical Disk: an optical disc drive (ODD) is a disk drive that uses laser light as part of the process of reading or writing data to or from optical discs. Some drives can only read from discs, but recent drives are commonly both readers and recorders, also called burners or writers. Compact discs, DVDs, and Blu-ray discs are common types of optical media which can be read and recorded by such drives. Optical drive is the generic name; drives are usually described as "CD" "DVD", or "</a:t>
            </a:r>
            <a:r>
              <a:rPr dirty="0" sz="2000" lang="en-US" err="1">
                <a:latin typeface="Arial" panose="020B0604020202020204" pitchFamily="34" charset="0"/>
                <a:cs typeface="Arial" panose="020B0604020202020204" pitchFamily="34" charset="0"/>
              </a:rPr>
              <a:t>Bluray</a:t>
            </a:r>
            <a:r>
              <a:rPr dirty="0" sz="2000" lang="en-US">
                <a:latin typeface="Arial" panose="020B0604020202020204" pitchFamily="34" charset="0"/>
                <a:cs typeface="Arial" panose="020B0604020202020204" pitchFamily="34" charset="0"/>
              </a:rPr>
              <a:t>", followed by "drive", "writer", etc. There are three main types of optical media: CD, DVD, and Blu-ray disc. CDs can store up to 700 megabytes (MB) of data and DVDs can store up to 8.4 GB of data. Blu-ray discs, which are the newest type of optical media, can store up to 50 GB of data. This storage capacity is a clear advantage over the floppy disk storage media (a magnetic media), which only has a capacity of 1.44 MB</a:t>
            </a:r>
          </a:p>
          <a:p>
            <a:endParaRPr dirty="0" lang="en-US"/>
          </a:p>
        </p:txBody>
      </p:sp>
      <p:sp>
        <p:nvSpPr>
          <p:cNvPr id="1048591" name="Slide Number Placeholder 4"/>
          <p:cNvSpPr>
            <a:spLocks noGrp="1"/>
          </p:cNvSpPr>
          <p:nvPr>
            <p:ph type="sldNum" sz="quarter" idx="12"/>
          </p:nvPr>
        </p:nvSpPr>
        <p:spPr/>
        <p:txBody>
          <a:bodyPr/>
          <a:p>
            <a:fld id="{F8ABD3C8-5EC4-436D-910C-9482886B40DC}"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595" name="Title 1"/>
          <p:cNvSpPr>
            <a:spLocks noGrp="1"/>
          </p:cNvSpPr>
          <p:nvPr>
            <p:ph type="title"/>
          </p:nvPr>
        </p:nvSpPr>
        <p:spPr/>
        <p:txBody>
          <a:bodyPr/>
          <a:p>
            <a:r>
              <a:rPr dirty="0" lang="en-US"/>
              <a:t>Storage Unit Cont.……</a:t>
            </a:r>
          </a:p>
        </p:txBody>
      </p:sp>
      <p:sp>
        <p:nvSpPr>
          <p:cNvPr id="1048596" name="Content Placeholder 2"/>
          <p:cNvSpPr>
            <a:spLocks noGrp="1"/>
          </p:cNvSpPr>
          <p:nvPr>
            <p:ph idx="1"/>
          </p:nvPr>
        </p:nvSpPr>
        <p:spPr/>
        <p:txBody>
          <a:bodyPr>
            <a:normAutofit/>
          </a:bodyPr>
          <a:p>
            <a:pPr>
              <a:buFont typeface="Wingdings" panose="05000000000000000000" pitchFamily="2" charset="2"/>
              <a:buChar char="Ø"/>
            </a:pPr>
            <a:r>
              <a:rPr dirty="0" sz="2000" lang="en-US">
                <a:latin typeface="Arial" panose="020B0604020202020204" pitchFamily="34" charset="0"/>
                <a:cs typeface="Arial" panose="020B0604020202020204" pitchFamily="34" charset="0"/>
              </a:rPr>
              <a:t>Flash Disk A storage module made of flash memory chips. A Flash disks have no mechanical platters or access arms, but the term "disk" is used because the data are accessed as if they were on a hard drive. The disk storage structure is emulated.</a:t>
            </a:r>
          </a:p>
        </p:txBody>
      </p:sp>
      <p:sp>
        <p:nvSpPr>
          <p:cNvPr id="1048597" name="Slide Number Placeholder 4"/>
          <p:cNvSpPr>
            <a:spLocks noGrp="1"/>
          </p:cNvSpPr>
          <p:nvPr>
            <p:ph type="sldNum" sz="quarter" idx="12"/>
          </p:nvPr>
        </p:nvSpPr>
        <p:spPr/>
        <p:txBody>
          <a:bodyPr/>
          <a:p>
            <a:fld id="{F8ABD3C8-5EC4-436D-910C-9482886B40DC}"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18" name="Title 1"/>
          <p:cNvSpPr>
            <a:spLocks noGrp="1"/>
          </p:cNvSpPr>
          <p:nvPr>
            <p:ph type="title"/>
          </p:nvPr>
        </p:nvSpPr>
        <p:spPr/>
        <p:txBody>
          <a:bodyPr/>
          <a:p>
            <a:r>
              <a:rPr dirty="0" lang="en-US"/>
              <a:t>What is Computer? </a:t>
            </a:r>
            <a:r>
              <a:rPr dirty="0" lang="en-US" err="1"/>
              <a:t>Cont</a:t>
            </a:r>
            <a:r>
              <a:rPr dirty="0" lang="en-US"/>
              <a:t>……..</a:t>
            </a:r>
          </a:p>
        </p:txBody>
      </p:sp>
      <p:sp>
        <p:nvSpPr>
          <p:cNvPr id="1048619" name="Content Placeholder 2"/>
          <p:cNvSpPr>
            <a:spLocks noGrp="1"/>
          </p:cNvSpPr>
          <p:nvPr>
            <p:ph idx="1"/>
          </p:nvPr>
        </p:nvSpPr>
        <p:spPr/>
        <p:txBody>
          <a:bodyPr/>
          <a:p>
            <a:r>
              <a:rPr b="1" dirty="0" lang="en-US"/>
              <a:t>DATA</a:t>
            </a:r>
          </a:p>
          <a:p>
            <a:r>
              <a:rPr dirty="0" lang="en-US"/>
              <a:t>It is the collection of raw facts, figures &amp; symbols, E.g. Names of students and their marks in different subjects listed in random order.</a:t>
            </a:r>
          </a:p>
          <a:p>
            <a:r>
              <a:rPr b="1" dirty="0" lang="en-US"/>
              <a:t>INFORMATION </a:t>
            </a:r>
          </a:p>
          <a:p>
            <a:r>
              <a:rPr dirty="0" lang="en-US"/>
              <a:t>It is the data that is processed &amp; presented in an organized manner. Ex : When the names of students are arranged in alphabetical order, total and average marks are calculated &amp; presented in a tabular form, it is information</a:t>
            </a:r>
            <a:endParaRPr b="1" dirty="0" lang="en-US"/>
          </a:p>
        </p:txBody>
      </p:sp>
      <p:sp>
        <p:nvSpPr>
          <p:cNvPr id="1048620" name="Slide Number Placeholder 4"/>
          <p:cNvSpPr>
            <a:spLocks noGrp="1"/>
          </p:cNvSpPr>
          <p:nvPr>
            <p:ph type="sldNum" sz="quarter" idx="12"/>
          </p:nvPr>
        </p:nvSpPr>
        <p:spPr/>
        <p:txBody>
          <a:bodyPr/>
          <a:p>
            <a:fld id="{F8ABD3C8-5EC4-436D-910C-9482886B40DC}"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01" name="Title 1"/>
          <p:cNvSpPr>
            <a:spLocks noGrp="1"/>
          </p:cNvSpPr>
          <p:nvPr>
            <p:ph type="title"/>
          </p:nvPr>
        </p:nvSpPr>
        <p:spPr/>
        <p:txBody>
          <a:bodyPr/>
          <a:p>
            <a:r>
              <a:rPr dirty="0" lang="en-US"/>
              <a:t>Output Unit</a:t>
            </a:r>
          </a:p>
        </p:txBody>
      </p:sp>
      <p:sp>
        <p:nvSpPr>
          <p:cNvPr id="1048602" name="Content Placeholder 2"/>
          <p:cNvSpPr>
            <a:spLocks noGrp="1"/>
          </p:cNvSpPr>
          <p:nvPr>
            <p:ph idx="1"/>
          </p:nvPr>
        </p:nvSpPr>
        <p:spPr/>
        <p:txBody>
          <a:bodyPr>
            <a:normAutofit/>
          </a:bodyPr>
          <a:p>
            <a:pPr algn="just" indent="0" marL="0">
              <a:buNone/>
            </a:pPr>
            <a:r>
              <a:rPr dirty="0" sz="2000" lang="en-US">
                <a:latin typeface="Arial" panose="020B0604020202020204" pitchFamily="34" charset="0"/>
                <a:cs typeface="Arial" panose="020B0604020202020204" pitchFamily="34" charset="0"/>
              </a:rPr>
              <a:t>An output device is any piece of computer hardware equipment used to communicate the results of data processing carried out by an information processing system (such as a computer) which converts the electronically generated information into human-readable form.</a:t>
            </a:r>
          </a:p>
          <a:p>
            <a:pPr algn="just" indent="0" marL="0">
              <a:buNone/>
            </a:pPr>
            <a:r>
              <a:rPr dirty="0" sz="2000" i="0" lang="en-US">
                <a:effectLst/>
                <a:latin typeface="Arial" panose="020B0604020202020204" pitchFamily="34" charset="0"/>
                <a:cs typeface="Arial" panose="020B0604020202020204" pitchFamily="34" charset="0"/>
              </a:rPr>
              <a:t>The key distinction between an input device and an output device is that an input device sends data to the computer, whereas an output device receives data from the computer.</a:t>
            </a:r>
          </a:p>
          <a:p>
            <a:pPr algn="just" indent="0" marL="0">
              <a:buNone/>
            </a:pPr>
            <a:r>
              <a:rPr b="0" dirty="0" sz="2000" lang="en-US">
                <a:effectLst/>
                <a:latin typeface="Arial" panose="020B0604020202020204" pitchFamily="34" charset="0"/>
                <a:cs typeface="Arial" panose="020B0604020202020204" pitchFamily="34" charset="0"/>
              </a:rPr>
              <a:t>For example, using a microphone to record a podcast is an example of using an input device. Listening to the recorded podcast through a connected speaker is an example of using an output device. Both output and input devices are examples of auxiliary or peripheral devices.</a:t>
            </a:r>
          </a:p>
          <a:p>
            <a:pPr algn="just" indent="0" marL="0">
              <a:buNone/>
            </a:pPr>
            <a:endParaRPr dirty="0" sz="2000" lang="en-US">
              <a:latin typeface="Arial" panose="020B0604020202020204" pitchFamily="34" charset="0"/>
              <a:cs typeface="Arial" panose="020B0604020202020204" pitchFamily="34" charset="0"/>
            </a:endParaRPr>
          </a:p>
        </p:txBody>
      </p:sp>
      <p:sp>
        <p:nvSpPr>
          <p:cNvPr id="1048603" name="Slide Number Placeholder 4"/>
          <p:cNvSpPr>
            <a:spLocks noGrp="1"/>
          </p:cNvSpPr>
          <p:nvPr>
            <p:ph type="sldNum" sz="quarter" idx="12"/>
          </p:nvPr>
        </p:nvSpPr>
        <p:spPr/>
        <p:txBody>
          <a:bodyPr/>
          <a:p>
            <a:fld id="{F8ABD3C8-5EC4-436D-910C-9482886B40DC}"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80" name="Title 1"/>
          <p:cNvSpPr>
            <a:spLocks noGrp="1"/>
          </p:cNvSpPr>
          <p:nvPr>
            <p:ph type="title"/>
          </p:nvPr>
        </p:nvSpPr>
        <p:spPr/>
        <p:txBody>
          <a:bodyPr/>
          <a:p>
            <a:r>
              <a:rPr dirty="0" lang="en-US"/>
              <a:t>Output Unit Cont.……</a:t>
            </a:r>
          </a:p>
        </p:txBody>
      </p:sp>
      <p:sp>
        <p:nvSpPr>
          <p:cNvPr id="1048681" name="Content Placeholder 2"/>
          <p:cNvSpPr>
            <a:spLocks noGrp="1"/>
          </p:cNvSpPr>
          <p:nvPr>
            <p:ph idx="1"/>
          </p:nvPr>
        </p:nvSpPr>
        <p:spPr/>
        <p:txBody>
          <a:bodyPr>
            <a:normAutofit/>
          </a:bodyPr>
          <a:p>
            <a:pPr algn="just" indent="0" marL="0">
              <a:buNone/>
            </a:pPr>
            <a:r>
              <a:rPr b="1" dirty="0" sz="2000" i="0" lang="en-US">
                <a:effectLst/>
                <a:latin typeface="Arial" panose="020B0604020202020204" pitchFamily="34" charset="0"/>
                <a:cs typeface="Arial" panose="020B0604020202020204" pitchFamily="34" charset="0"/>
              </a:rPr>
              <a:t>Monitor</a:t>
            </a:r>
            <a:r>
              <a:rPr b="0" dirty="0" sz="2000" i="0" lang="en-US">
                <a:effectLst/>
                <a:latin typeface="Arial" panose="020B0604020202020204" pitchFamily="34" charset="0"/>
                <a:cs typeface="Arial" panose="020B0604020202020204" pitchFamily="34" charset="0"/>
              </a:rPr>
              <a:t> – This is the most common computer output device. It creates a visual display by the use of which users can view processed data.  Monitors come in various sizes and resolutions.</a:t>
            </a:r>
          </a:p>
          <a:p>
            <a:pPr algn="just" indent="0" marL="0">
              <a:buNone/>
            </a:pPr>
            <a:r>
              <a:rPr b="1" dirty="0" sz="2000" i="0" lang="en-US">
                <a:effectLst/>
                <a:latin typeface="Arial" panose="020B0604020202020204" pitchFamily="34" charset="0"/>
                <a:cs typeface="Arial" panose="020B0604020202020204" pitchFamily="34" charset="0"/>
              </a:rPr>
              <a:t>Printer</a:t>
            </a:r>
            <a:r>
              <a:rPr b="0" dirty="0" sz="2000" i="0" lang="en-US">
                <a:effectLst/>
                <a:latin typeface="Arial" panose="020B0604020202020204" pitchFamily="34" charset="0"/>
                <a:cs typeface="Arial" panose="020B0604020202020204" pitchFamily="34" charset="0"/>
              </a:rPr>
              <a:t> – this device generates a hard copy version of processed data, like documents and photographs. The computer transmits the image data to the printer, which then physically recreates the image, typically on paper.</a:t>
            </a:r>
          </a:p>
          <a:p>
            <a:pPr algn="just" indent="0" marL="0">
              <a:buNone/>
            </a:pPr>
            <a:r>
              <a:rPr b="1" dirty="0" sz="2000" i="0" lang="en-US">
                <a:effectLst/>
                <a:latin typeface="Arial" panose="020B0604020202020204" pitchFamily="34" charset="0"/>
                <a:cs typeface="Arial" panose="020B0604020202020204" pitchFamily="34" charset="0"/>
              </a:rPr>
              <a:t>Speakers</a:t>
            </a:r>
            <a:r>
              <a:rPr b="0" dirty="0" sz="2000" i="0" lang="en-US">
                <a:effectLst/>
                <a:latin typeface="Arial" panose="020B0604020202020204" pitchFamily="34" charset="0"/>
                <a:cs typeface="Arial" panose="020B0604020202020204" pitchFamily="34" charset="0"/>
              </a:rPr>
              <a:t> – speakers are attached to computers to facilitate the output of sound; sound cards are required in the computer for speakers to function. The different kinds of speakers range from simple, two-speaker output devices right the way up to surround-sound multi-channel units.</a:t>
            </a:r>
          </a:p>
          <a:p>
            <a:pPr algn="just" indent="0" marL="0">
              <a:buNone/>
            </a:pPr>
            <a:r>
              <a:rPr b="1" dirty="0" sz="2000" i="0" lang="en-US">
                <a:effectLst/>
                <a:latin typeface="Arial" panose="020B0604020202020204" pitchFamily="34" charset="0"/>
                <a:cs typeface="Arial" panose="020B0604020202020204" pitchFamily="34" charset="0"/>
              </a:rPr>
              <a:t>Headset</a:t>
            </a:r>
            <a:r>
              <a:rPr b="0" dirty="0" sz="2000" i="0" lang="en-US">
                <a:effectLst/>
                <a:latin typeface="Arial" panose="020B0604020202020204" pitchFamily="34" charset="0"/>
                <a:cs typeface="Arial" panose="020B0604020202020204" pitchFamily="34" charset="0"/>
              </a:rPr>
              <a:t> – this is a combination of speakers and microphone.  It is mostly used by gamers, and is also a great tool for communicating with family and friends over the internet using some VOIP program or other.</a:t>
            </a:r>
            <a:endParaRPr dirty="0" sz="2000" lang="en-US">
              <a:latin typeface="Arial" panose="020B0604020202020204" pitchFamily="34" charset="0"/>
              <a:cs typeface="Arial" panose="020B0604020202020204" pitchFamily="34" charset="0"/>
            </a:endParaRPr>
          </a:p>
        </p:txBody>
      </p:sp>
      <p:sp>
        <p:nvSpPr>
          <p:cNvPr id="1048682" name="Slide Number Placeholder 4"/>
          <p:cNvSpPr>
            <a:spLocks noGrp="1"/>
          </p:cNvSpPr>
          <p:nvPr>
            <p:ph type="sldNum" sz="quarter" idx="12"/>
          </p:nvPr>
        </p:nvSpPr>
        <p:spPr/>
        <p:txBody>
          <a:bodyPr/>
          <a:p>
            <a:fld id="{F8ABD3C8-5EC4-436D-910C-9482886B40DC}"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83" name="Title 1"/>
          <p:cNvSpPr>
            <a:spLocks noGrp="1"/>
          </p:cNvSpPr>
          <p:nvPr>
            <p:ph type="title"/>
          </p:nvPr>
        </p:nvSpPr>
        <p:spPr/>
        <p:txBody>
          <a:bodyPr/>
          <a:p>
            <a:r>
              <a:rPr dirty="0" lang="en-US"/>
              <a:t>Output Unit Cont.……</a:t>
            </a:r>
          </a:p>
        </p:txBody>
      </p:sp>
      <p:sp>
        <p:nvSpPr>
          <p:cNvPr id="1048684" name="Content Placeholder 2"/>
          <p:cNvSpPr>
            <a:spLocks noGrp="1"/>
          </p:cNvSpPr>
          <p:nvPr>
            <p:ph idx="1"/>
          </p:nvPr>
        </p:nvSpPr>
        <p:spPr/>
        <p:txBody>
          <a:bodyPr>
            <a:normAutofit/>
          </a:bodyPr>
          <a:p>
            <a:pPr indent="0" marL="0">
              <a:buNone/>
            </a:pPr>
            <a:r>
              <a:rPr b="1" dirty="0" sz="2000" i="0" lang="en-US">
                <a:effectLst/>
                <a:latin typeface="Arial" panose="020B0604020202020204" pitchFamily="34" charset="0"/>
                <a:cs typeface="Arial" panose="020B0604020202020204" pitchFamily="34" charset="0"/>
              </a:rPr>
              <a:t>Projector</a:t>
            </a:r>
            <a:r>
              <a:rPr b="0" dirty="0" sz="2000" i="0" lang="en-US">
                <a:effectLst/>
                <a:latin typeface="Arial" panose="020B0604020202020204" pitchFamily="34" charset="0"/>
                <a:cs typeface="Arial" panose="020B0604020202020204" pitchFamily="34" charset="0"/>
              </a:rPr>
              <a:t> – this is a display device that projects a computer-created image onto another surface: usually some sort of whiteboard or wall. The computer transmits the image data to its video card, which then sends the video image to the projector. It is most often used for presentations, or for viewing videos.</a:t>
            </a:r>
            <a:endParaRPr dirty="0" sz="2000" lang="en-US">
              <a:latin typeface="Arial" panose="020B0604020202020204" pitchFamily="34" charset="0"/>
              <a:cs typeface="Arial" panose="020B0604020202020204" pitchFamily="34" charset="0"/>
            </a:endParaRPr>
          </a:p>
        </p:txBody>
      </p:sp>
      <p:sp>
        <p:nvSpPr>
          <p:cNvPr id="1048685" name="Slide Number Placeholder 4"/>
          <p:cNvSpPr>
            <a:spLocks noGrp="1"/>
          </p:cNvSpPr>
          <p:nvPr>
            <p:ph type="sldNum" sz="quarter" idx="12"/>
          </p:nvPr>
        </p:nvSpPr>
        <p:spPr/>
        <p:txBody>
          <a:bodyPr/>
          <a:p>
            <a:fld id="{F8ABD3C8-5EC4-436D-910C-9482886B40DC}"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86" name="Title 1"/>
          <p:cNvSpPr>
            <a:spLocks noGrp="1"/>
          </p:cNvSpPr>
          <p:nvPr>
            <p:ph type="title"/>
          </p:nvPr>
        </p:nvSpPr>
        <p:spPr/>
        <p:txBody>
          <a:bodyPr/>
          <a:p>
            <a:r>
              <a:rPr dirty="0" lang="en-US"/>
              <a:t>Advantages of computers </a:t>
            </a:r>
          </a:p>
        </p:txBody>
      </p:sp>
      <p:sp>
        <p:nvSpPr>
          <p:cNvPr id="1048687" name="Content Placeholder 2"/>
          <p:cNvSpPr>
            <a:spLocks noGrp="1"/>
          </p:cNvSpPr>
          <p:nvPr>
            <p:ph idx="1"/>
          </p:nvPr>
        </p:nvSpPr>
        <p:spPr/>
        <p:txBody>
          <a:bodyPr>
            <a:normAutofit fontScale="79167" lnSpcReduction="20000"/>
          </a:bodyPr>
          <a:p>
            <a:pPr>
              <a:buFont typeface="Wingdings" panose="05000000000000000000" pitchFamily="2" charset="2"/>
              <a:buChar char="Ø"/>
            </a:pPr>
            <a:r>
              <a:rPr dirty="0" lang="en-US"/>
              <a:t>High speed </a:t>
            </a:r>
          </a:p>
          <a:p>
            <a:pPr lvl="1">
              <a:buFont typeface="Wingdings" panose="05000000000000000000" pitchFamily="2" charset="2"/>
              <a:buChar char="§"/>
            </a:pPr>
            <a:r>
              <a:rPr dirty="0" lang="en-US"/>
              <a:t>Computer is a very fast device. </a:t>
            </a:r>
          </a:p>
          <a:p>
            <a:pPr lvl="1">
              <a:buFont typeface="Wingdings" panose="05000000000000000000" pitchFamily="2" charset="2"/>
              <a:buChar char="§"/>
            </a:pPr>
            <a:r>
              <a:rPr dirty="0" lang="en-US"/>
              <a:t>It is capable of performing calculation of very large amount of data. </a:t>
            </a:r>
          </a:p>
          <a:p>
            <a:pPr lvl="1">
              <a:buFont typeface="Wingdings" panose="05000000000000000000" pitchFamily="2" charset="2"/>
              <a:buChar char="§"/>
            </a:pPr>
            <a:r>
              <a:rPr dirty="0" lang="en-US"/>
              <a:t>The computer has units of speed in microsecond, nanosecond, and even the picosecond.</a:t>
            </a:r>
          </a:p>
          <a:p>
            <a:pPr lvl="1">
              <a:buFont typeface="Wingdings" panose="05000000000000000000" pitchFamily="2" charset="2"/>
              <a:buChar char="§"/>
            </a:pPr>
            <a:r>
              <a:rPr dirty="0" lang="en-US"/>
              <a:t>It can perform millions of calculations in a few seconds as compared to man who will spend many months to perform the same task. </a:t>
            </a:r>
          </a:p>
          <a:p>
            <a:pPr>
              <a:buFont typeface="Wingdings" panose="05000000000000000000" pitchFamily="2" charset="2"/>
              <a:buChar char="Ø"/>
            </a:pPr>
            <a:r>
              <a:rPr dirty="0" lang="en-US"/>
              <a:t>Accuracy </a:t>
            </a:r>
          </a:p>
          <a:p>
            <a:pPr lvl="1">
              <a:buFont typeface="Wingdings" panose="05000000000000000000" pitchFamily="2" charset="2"/>
              <a:buChar char="§"/>
            </a:pPr>
            <a:r>
              <a:rPr dirty="0" lang="en-US"/>
              <a:t>In addition to being very fast, computers are very accurate. </a:t>
            </a:r>
          </a:p>
          <a:p>
            <a:pPr lvl="1">
              <a:buFont typeface="Wingdings" panose="05000000000000000000" pitchFamily="2" charset="2"/>
              <a:buChar char="§"/>
            </a:pPr>
            <a:r>
              <a:rPr dirty="0" lang="en-US"/>
              <a:t>The calculations are 100% error free. </a:t>
            </a:r>
          </a:p>
          <a:p>
            <a:pPr lvl="1">
              <a:buFont typeface="Wingdings" panose="05000000000000000000" pitchFamily="2" charset="2"/>
              <a:buChar char="§"/>
            </a:pPr>
            <a:r>
              <a:rPr dirty="0" lang="en-US"/>
              <a:t>Computers perform all jobs with 100% accuracy provided that the input is correct.</a:t>
            </a:r>
          </a:p>
          <a:p>
            <a:pPr>
              <a:buFont typeface="Wingdings" panose="05000000000000000000" pitchFamily="2" charset="2"/>
              <a:buChar char="Ø"/>
            </a:pPr>
            <a:r>
              <a:rPr dirty="0" lang="en-US"/>
              <a:t>Storage</a:t>
            </a:r>
          </a:p>
          <a:p>
            <a:pPr lvl="1">
              <a:buFont typeface="Wingdings" panose="05000000000000000000" pitchFamily="2" charset="2"/>
              <a:buChar char="§"/>
            </a:pPr>
            <a:r>
              <a:rPr dirty="0" lang="en-US"/>
              <a:t>Memory is a very important characteristic of computers.  </a:t>
            </a:r>
          </a:p>
          <a:p>
            <a:pPr lvl="1">
              <a:buFont typeface="Wingdings" panose="05000000000000000000" pitchFamily="2" charset="2"/>
              <a:buChar char="§"/>
            </a:pPr>
            <a:r>
              <a:rPr dirty="0" lang="en-US"/>
              <a:t>A computer has much more storage capacity than human beings. </a:t>
            </a:r>
          </a:p>
          <a:p>
            <a:pPr lvl="1">
              <a:buFont typeface="Wingdings" panose="05000000000000000000" pitchFamily="2" charset="2"/>
              <a:buChar char="§"/>
            </a:pPr>
            <a:r>
              <a:rPr dirty="0" lang="en-US"/>
              <a:t>It can store large amount of data. </a:t>
            </a:r>
          </a:p>
          <a:p>
            <a:pPr lvl="1">
              <a:buFont typeface="Wingdings" panose="05000000000000000000" pitchFamily="2" charset="2"/>
              <a:buChar char="§"/>
            </a:pPr>
            <a:r>
              <a:rPr dirty="0" lang="en-US"/>
              <a:t>It can store any type of data such as images, videos, text, audio, etc. </a:t>
            </a:r>
          </a:p>
          <a:p>
            <a:pPr indent="0" marL="0">
              <a:buNone/>
            </a:pPr>
            <a:endParaRPr dirty="0" lang="en-US"/>
          </a:p>
          <a:p>
            <a:pPr>
              <a:buFont typeface="Wingdings" panose="05000000000000000000" pitchFamily="2" charset="2"/>
              <a:buChar char="Ø"/>
            </a:pPr>
            <a:endParaRPr dirty="0" lang="en-US"/>
          </a:p>
        </p:txBody>
      </p:sp>
      <p:sp>
        <p:nvSpPr>
          <p:cNvPr id="1048688" name="Slide Number Placeholder 4"/>
          <p:cNvSpPr>
            <a:spLocks noGrp="1"/>
          </p:cNvSpPr>
          <p:nvPr>
            <p:ph type="sldNum" sz="quarter" idx="12"/>
          </p:nvPr>
        </p:nvSpPr>
        <p:spPr/>
        <p:txBody>
          <a:bodyPr/>
          <a:p>
            <a:fld id="{F8ABD3C8-5EC4-436D-910C-9482886B40DC}"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89" name="Title 1"/>
          <p:cNvSpPr>
            <a:spLocks noGrp="1"/>
          </p:cNvSpPr>
          <p:nvPr>
            <p:ph type="title"/>
          </p:nvPr>
        </p:nvSpPr>
        <p:spPr/>
        <p:txBody>
          <a:bodyPr/>
          <a:p>
            <a:r>
              <a:rPr dirty="0" lang="en-US"/>
              <a:t>Advantages of computers Cont.…….</a:t>
            </a:r>
          </a:p>
        </p:txBody>
      </p:sp>
      <p:sp>
        <p:nvSpPr>
          <p:cNvPr id="1048690" name="Content Placeholder 2"/>
          <p:cNvSpPr>
            <a:spLocks noGrp="1"/>
          </p:cNvSpPr>
          <p:nvPr>
            <p:ph idx="1"/>
          </p:nvPr>
        </p:nvSpPr>
        <p:spPr/>
        <p:txBody>
          <a:bodyPr>
            <a:normAutofit/>
          </a:bodyPr>
          <a:p>
            <a:pPr>
              <a:buFont typeface="Wingdings" panose="05000000000000000000" pitchFamily="2" charset="2"/>
              <a:buChar char="Ø"/>
            </a:pPr>
            <a:r>
              <a:rPr dirty="0" lang="en-US"/>
              <a:t>Automation </a:t>
            </a:r>
          </a:p>
          <a:p>
            <a:pPr lvl="1">
              <a:buFont typeface="Wingdings" panose="05000000000000000000" pitchFamily="2" charset="2"/>
              <a:buChar char="§"/>
            </a:pPr>
            <a:r>
              <a:rPr dirty="0" lang="en-US"/>
              <a:t>Computer is an automatic machine. </a:t>
            </a:r>
          </a:p>
          <a:p>
            <a:pPr lvl="1">
              <a:buFont typeface="Wingdings" panose="05000000000000000000" pitchFamily="2" charset="2"/>
              <a:buChar char="§"/>
            </a:pPr>
            <a:r>
              <a:rPr dirty="0" lang="en-US"/>
              <a:t>Computers can be instructed to perform complex tasks automatically ( which increases the productivity). Automation is the ability to perform a given task automatically. Once the computer receives a program i.e., the program is stored in the computer memory, then the program and instruction can control the program execution without human interaction. </a:t>
            </a:r>
          </a:p>
          <a:p>
            <a:pPr>
              <a:buFont typeface="Wingdings" panose="05000000000000000000" pitchFamily="2" charset="2"/>
              <a:buChar char="Ø"/>
            </a:pPr>
            <a:r>
              <a:rPr dirty="0" lang="en-US"/>
              <a:t>Diligence </a:t>
            </a:r>
          </a:p>
          <a:p>
            <a:pPr lvl="1">
              <a:buFont typeface="Wingdings" panose="05000000000000000000" pitchFamily="2" charset="2"/>
              <a:buChar char="§"/>
            </a:pPr>
            <a:r>
              <a:rPr dirty="0" lang="en-US"/>
              <a:t>Computers can perform the same task repeatedly &amp; with the same accuracy and speed without getting tired</a:t>
            </a:r>
          </a:p>
          <a:p>
            <a:pPr lvl="1">
              <a:buFont typeface="Wingdings" panose="05000000000000000000" pitchFamily="2" charset="2"/>
              <a:buChar char="§"/>
            </a:pPr>
            <a:r>
              <a:rPr dirty="0" lang="en-US"/>
              <a:t>Unlike human beings, a computer is free from monotony, tiredness, and lack of concentration.  </a:t>
            </a:r>
          </a:p>
          <a:p>
            <a:pPr lvl="1">
              <a:buFont typeface="Wingdings" panose="05000000000000000000" pitchFamily="2" charset="2"/>
              <a:buChar char="§"/>
            </a:pPr>
            <a:r>
              <a:rPr dirty="0" lang="en-US"/>
              <a:t>It can work continuously without any error and boredom. </a:t>
            </a:r>
          </a:p>
          <a:p>
            <a:pPr>
              <a:buFont typeface="Wingdings" panose="05000000000000000000" pitchFamily="2" charset="2"/>
              <a:buChar char="Ø"/>
            </a:pPr>
            <a:endParaRPr dirty="0" lang="en-US"/>
          </a:p>
        </p:txBody>
      </p:sp>
      <p:sp>
        <p:nvSpPr>
          <p:cNvPr id="1048691" name="Slide Number Placeholder 4"/>
          <p:cNvSpPr>
            <a:spLocks noGrp="1"/>
          </p:cNvSpPr>
          <p:nvPr>
            <p:ph type="sldNum" sz="quarter" idx="12"/>
          </p:nvPr>
        </p:nvSpPr>
        <p:spPr/>
        <p:txBody>
          <a:bodyPr/>
          <a:p>
            <a:fld id="{F8ABD3C8-5EC4-436D-910C-9482886B40DC}"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92" name="Title 1"/>
          <p:cNvSpPr>
            <a:spLocks noGrp="1"/>
          </p:cNvSpPr>
          <p:nvPr>
            <p:ph type="title"/>
          </p:nvPr>
        </p:nvSpPr>
        <p:spPr/>
        <p:txBody>
          <a:bodyPr/>
          <a:p>
            <a:r>
              <a:rPr dirty="0" lang="en-US"/>
              <a:t>Advantages of computers Cont.…….</a:t>
            </a:r>
          </a:p>
        </p:txBody>
      </p:sp>
      <p:sp>
        <p:nvSpPr>
          <p:cNvPr id="1048693" name="Content Placeholder 2"/>
          <p:cNvSpPr>
            <a:spLocks noGrp="1"/>
          </p:cNvSpPr>
          <p:nvPr>
            <p:ph idx="1"/>
          </p:nvPr>
        </p:nvSpPr>
        <p:spPr/>
        <p:txBody>
          <a:bodyPr>
            <a:normAutofit fontScale="95833" lnSpcReduction="20000"/>
          </a:bodyPr>
          <a:p>
            <a:pPr>
              <a:buFont typeface="Wingdings" panose="05000000000000000000" pitchFamily="2" charset="2"/>
              <a:buChar char="Ø"/>
            </a:pPr>
            <a:r>
              <a:rPr dirty="0" lang="en-US"/>
              <a:t>Versatility  </a:t>
            </a:r>
          </a:p>
          <a:p>
            <a:pPr lvl="1">
              <a:buFont typeface="Wingdings" panose="05000000000000000000" pitchFamily="2" charset="2"/>
              <a:buChar char="§"/>
            </a:pPr>
            <a:r>
              <a:rPr dirty="0" lang="en-US"/>
              <a:t>Computers are flexible to perform both simple and complex tasks.</a:t>
            </a:r>
          </a:p>
          <a:p>
            <a:pPr lvl="1">
              <a:buFont typeface="Wingdings" panose="05000000000000000000" pitchFamily="2" charset="2"/>
              <a:buChar char="§"/>
            </a:pPr>
            <a:r>
              <a:rPr dirty="0" lang="en-US"/>
              <a:t>A computer is a very versatile machine. </a:t>
            </a:r>
          </a:p>
          <a:p>
            <a:pPr lvl="1">
              <a:buFont typeface="Wingdings" panose="05000000000000000000" pitchFamily="2" charset="2"/>
              <a:buChar char="§"/>
            </a:pPr>
            <a:r>
              <a:rPr dirty="0" lang="en-US"/>
              <a:t>A computer is very flexible in performing the jobs to be done. </a:t>
            </a:r>
          </a:p>
          <a:p>
            <a:pPr lvl="1">
              <a:buFont typeface="Wingdings" panose="05000000000000000000" pitchFamily="2" charset="2"/>
              <a:buChar char="§"/>
            </a:pPr>
            <a:r>
              <a:rPr dirty="0" lang="en-US"/>
              <a:t>This machine can be used to solve the problems related to various fields.  </a:t>
            </a:r>
          </a:p>
          <a:p>
            <a:pPr lvl="1">
              <a:buFont typeface="Wingdings" panose="05000000000000000000" pitchFamily="2" charset="2"/>
              <a:buChar char="§"/>
            </a:pPr>
            <a:r>
              <a:rPr dirty="0" lang="en-US"/>
              <a:t>At one instance, it may be solving a complex scientific problem and the very next moment it may be playing a card game.</a:t>
            </a:r>
          </a:p>
          <a:p>
            <a:pPr>
              <a:buFont typeface="Wingdings" panose="05000000000000000000" pitchFamily="2" charset="2"/>
              <a:buChar char="Ø"/>
            </a:pPr>
            <a:r>
              <a:rPr dirty="0" lang="en-US"/>
              <a:t>Cost effectiveness </a:t>
            </a:r>
          </a:p>
          <a:p>
            <a:pPr lvl="1">
              <a:buFont typeface="Wingdings" panose="05000000000000000000" pitchFamily="2" charset="2"/>
              <a:buChar char="§"/>
            </a:pPr>
            <a:r>
              <a:rPr dirty="0" lang="en-US"/>
              <a:t>Computers reduce the amount of paper work and human effort, thereby reducing costs.</a:t>
            </a:r>
          </a:p>
          <a:p>
            <a:pPr>
              <a:buFont typeface="Wingdings" panose="05000000000000000000" pitchFamily="2" charset="2"/>
              <a:buChar char="Ø"/>
            </a:pPr>
            <a:r>
              <a:rPr dirty="0" lang="en-US"/>
              <a:t>Reliability </a:t>
            </a:r>
          </a:p>
          <a:p>
            <a:pPr lvl="1">
              <a:buFont typeface="Wingdings" panose="05000000000000000000" pitchFamily="2" charset="2"/>
              <a:buChar char="§"/>
            </a:pPr>
            <a:r>
              <a:rPr dirty="0" lang="en-US"/>
              <a:t>A computer is a reliable  machine. </a:t>
            </a:r>
          </a:p>
          <a:p>
            <a:pPr lvl="1">
              <a:buFont typeface="Wingdings" panose="05000000000000000000" pitchFamily="2" charset="2"/>
              <a:buChar char="§"/>
            </a:pPr>
            <a:r>
              <a:rPr dirty="0" lang="en-US"/>
              <a:t>Modern electronic components have long lives.</a:t>
            </a:r>
          </a:p>
          <a:p>
            <a:pPr lvl="1">
              <a:buFont typeface="Wingdings" panose="05000000000000000000" pitchFamily="2" charset="2"/>
              <a:buChar char="§"/>
            </a:pPr>
            <a:r>
              <a:rPr dirty="0" lang="en-US"/>
              <a:t>Computers are designed to make maintenance easy. </a:t>
            </a:r>
          </a:p>
        </p:txBody>
      </p:sp>
      <p:sp>
        <p:nvSpPr>
          <p:cNvPr id="1048694" name="Slide Number Placeholder 4"/>
          <p:cNvSpPr>
            <a:spLocks noGrp="1"/>
          </p:cNvSpPr>
          <p:nvPr>
            <p:ph type="sldNum" sz="quarter" idx="12"/>
          </p:nvPr>
        </p:nvSpPr>
        <p:spPr/>
        <p:txBody>
          <a:bodyPr/>
          <a:p>
            <a:fld id="{F8ABD3C8-5EC4-436D-910C-9482886B40DC}"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95" name="Title 1"/>
          <p:cNvSpPr>
            <a:spLocks noGrp="1"/>
          </p:cNvSpPr>
          <p:nvPr>
            <p:ph type="title"/>
          </p:nvPr>
        </p:nvSpPr>
        <p:spPr/>
        <p:txBody>
          <a:bodyPr/>
          <a:p>
            <a:r>
              <a:rPr dirty="0" lang="en-US"/>
              <a:t>Disadvantages of Computers</a:t>
            </a:r>
          </a:p>
        </p:txBody>
      </p:sp>
      <p:sp>
        <p:nvSpPr>
          <p:cNvPr id="1048696" name="Content Placeholder 2"/>
          <p:cNvSpPr>
            <a:spLocks noGrp="1"/>
          </p:cNvSpPr>
          <p:nvPr>
            <p:ph idx="1"/>
          </p:nvPr>
        </p:nvSpPr>
        <p:spPr/>
        <p:txBody>
          <a:bodyPr>
            <a:normAutofit fontScale="91667" lnSpcReduction="20000"/>
          </a:bodyPr>
          <a:p>
            <a:pPr>
              <a:buFont typeface="Wingdings" panose="05000000000000000000" pitchFamily="2" charset="2"/>
              <a:buChar char="Ø"/>
            </a:pPr>
            <a:r>
              <a:rPr dirty="0" lang="en-US"/>
              <a:t>No I.Q. </a:t>
            </a:r>
          </a:p>
          <a:p>
            <a:pPr lvl="1">
              <a:buFont typeface="Wingdings" panose="05000000000000000000" pitchFamily="2" charset="2"/>
              <a:buChar char="§"/>
            </a:pPr>
            <a:r>
              <a:rPr dirty="0" lang="en-US"/>
              <a:t>A computer is a machine that has no intelligence to perform any task.  </a:t>
            </a:r>
          </a:p>
          <a:p>
            <a:pPr lvl="1">
              <a:buFont typeface="Wingdings" panose="05000000000000000000" pitchFamily="2" charset="2"/>
              <a:buChar char="§"/>
            </a:pPr>
            <a:r>
              <a:rPr dirty="0" lang="en-US"/>
              <a:t>Each instruction has to be given to the computer. </a:t>
            </a:r>
          </a:p>
          <a:p>
            <a:pPr lvl="1">
              <a:buFont typeface="Wingdings" panose="05000000000000000000" pitchFamily="2" charset="2"/>
              <a:buChar char="§"/>
            </a:pPr>
            <a:r>
              <a:rPr dirty="0" lang="en-US"/>
              <a:t>A computer cannot take any decision on its own.</a:t>
            </a:r>
          </a:p>
          <a:p>
            <a:pPr>
              <a:buFont typeface="Wingdings" panose="05000000000000000000" pitchFamily="2" charset="2"/>
              <a:buChar char="Ø"/>
            </a:pPr>
            <a:r>
              <a:rPr dirty="0" lang="en-US"/>
              <a:t>Dependency  </a:t>
            </a:r>
          </a:p>
          <a:p>
            <a:pPr lvl="1">
              <a:buFont typeface="Wingdings" panose="05000000000000000000" pitchFamily="2" charset="2"/>
              <a:buChar char="§"/>
            </a:pPr>
            <a:r>
              <a:rPr dirty="0" lang="en-US"/>
              <a:t>It functions as per the user’s instruction, thus it is fully dependent on humans.</a:t>
            </a:r>
          </a:p>
          <a:p>
            <a:pPr>
              <a:buFont typeface="Wingdings" panose="05000000000000000000" pitchFamily="2" charset="2"/>
              <a:buChar char="Ø"/>
            </a:pPr>
            <a:r>
              <a:rPr dirty="0" lang="en-US"/>
              <a:t>Environment </a:t>
            </a:r>
          </a:p>
          <a:p>
            <a:pPr lvl="1">
              <a:buFont typeface="Wingdings" panose="05000000000000000000" pitchFamily="2" charset="2"/>
              <a:buChar char="§"/>
            </a:pPr>
            <a:r>
              <a:rPr dirty="0" lang="en-US"/>
              <a:t>The operating environment of the computer should be dust free and suitable.</a:t>
            </a:r>
          </a:p>
          <a:p>
            <a:pPr>
              <a:buFont typeface="Wingdings" panose="05000000000000000000" pitchFamily="2" charset="2"/>
              <a:buChar char="Ø"/>
            </a:pPr>
            <a:r>
              <a:rPr dirty="0" lang="en-US"/>
              <a:t>No Feeling </a:t>
            </a:r>
          </a:p>
          <a:p>
            <a:pPr lvl="1">
              <a:buFont typeface="Wingdings" panose="05000000000000000000" pitchFamily="2" charset="2"/>
              <a:buChar char="§"/>
            </a:pPr>
            <a:r>
              <a:rPr dirty="0" lang="en-US"/>
              <a:t>Computers have no feelings or emotions. </a:t>
            </a:r>
          </a:p>
          <a:p>
            <a:pPr lvl="1">
              <a:buFont typeface="Wingdings" panose="05000000000000000000" pitchFamily="2" charset="2"/>
              <a:buChar char="§"/>
            </a:pPr>
            <a:r>
              <a:rPr dirty="0" lang="en-US"/>
              <a:t>It cannot make judgment based on feeling, taste, experience, and knowledge unlike humans</a:t>
            </a:r>
          </a:p>
        </p:txBody>
      </p:sp>
      <p:sp>
        <p:nvSpPr>
          <p:cNvPr id="1048697" name="Slide Number Placeholder 4"/>
          <p:cNvSpPr>
            <a:spLocks noGrp="1"/>
          </p:cNvSpPr>
          <p:nvPr>
            <p:ph type="sldNum" sz="quarter" idx="12"/>
          </p:nvPr>
        </p:nvSpPr>
        <p:spPr/>
        <p:txBody>
          <a:bodyPr/>
          <a:p>
            <a:fld id="{F8ABD3C8-5EC4-436D-910C-9482886B40DC}"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98" name="Title 1"/>
          <p:cNvSpPr>
            <a:spLocks noGrp="1"/>
          </p:cNvSpPr>
          <p:nvPr>
            <p:ph type="title"/>
          </p:nvPr>
        </p:nvSpPr>
        <p:spPr/>
        <p:txBody>
          <a:bodyPr/>
          <a:p>
            <a:r>
              <a:rPr dirty="0" lang="en-US"/>
              <a:t>Computer Components</a:t>
            </a:r>
          </a:p>
        </p:txBody>
      </p:sp>
      <p:sp>
        <p:nvSpPr>
          <p:cNvPr id="1048699" name="Content Placeholder 2"/>
          <p:cNvSpPr>
            <a:spLocks noGrp="1"/>
          </p:cNvSpPr>
          <p:nvPr>
            <p:ph idx="1"/>
          </p:nvPr>
        </p:nvSpPr>
        <p:spPr/>
        <p:txBody>
          <a:bodyPr/>
          <a:p>
            <a:pPr indent="0" marL="0">
              <a:buNone/>
            </a:pPr>
            <a:r>
              <a:rPr dirty="0" lang="en-US" err="1"/>
              <a:t>Wenormally</a:t>
            </a:r>
            <a:r>
              <a:rPr dirty="0" lang="en-US"/>
              <a:t> categorize the components of computer system into two categories</a:t>
            </a:r>
          </a:p>
          <a:p>
            <a:pPr indent="-571500" marL="571500">
              <a:buAutoNum type="romanLcPeriod"/>
            </a:pPr>
            <a:r>
              <a:rPr b="1" dirty="0" lang="en-US"/>
              <a:t>Hardware</a:t>
            </a:r>
          </a:p>
          <a:p>
            <a:pPr indent="0" marL="0">
              <a:buNone/>
            </a:pPr>
            <a:r>
              <a:rPr dirty="0" lang="en-US"/>
              <a:t>Computer hardware refers to the physical parts or components of a computer such as the monitor, mouse, keyboard, computer data storage, hard drive disk (HDD), system unit (graphic cards, sound cards, memory, motherboard and chips), etc. all of which are physical objects that can be touched. E.g. input and output devices, processors, circuits and the cables.</a:t>
            </a:r>
          </a:p>
          <a:p>
            <a:pPr indent="0" marL="0">
              <a:buNone/>
            </a:pPr>
            <a:endParaRPr dirty="0" lang="en-US"/>
          </a:p>
        </p:txBody>
      </p:sp>
      <p:sp>
        <p:nvSpPr>
          <p:cNvPr id="1048700" name="Slide Number Placeholder 4"/>
          <p:cNvSpPr>
            <a:spLocks noGrp="1"/>
          </p:cNvSpPr>
          <p:nvPr>
            <p:ph type="sldNum" sz="quarter" idx="12"/>
          </p:nvPr>
        </p:nvSpPr>
        <p:spPr/>
        <p:txBody>
          <a:bodyPr/>
          <a:p>
            <a:fld id="{F8ABD3C8-5EC4-436D-910C-9482886B40DC}"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01" name="Title 1"/>
          <p:cNvSpPr>
            <a:spLocks noGrp="1"/>
          </p:cNvSpPr>
          <p:nvPr>
            <p:ph type="title"/>
          </p:nvPr>
        </p:nvSpPr>
        <p:spPr/>
        <p:txBody>
          <a:bodyPr/>
          <a:p>
            <a:r>
              <a:rPr dirty="0" lang="en-US"/>
              <a:t>Computer Components Cont.……</a:t>
            </a:r>
          </a:p>
        </p:txBody>
      </p:sp>
      <p:sp>
        <p:nvSpPr>
          <p:cNvPr id="1048702" name="Content Placeholder 2"/>
          <p:cNvSpPr>
            <a:spLocks noGrp="1"/>
          </p:cNvSpPr>
          <p:nvPr>
            <p:ph idx="1"/>
          </p:nvPr>
        </p:nvSpPr>
        <p:spPr/>
        <p:txBody>
          <a:bodyPr>
            <a:normAutofit lnSpcReduction="10000"/>
          </a:bodyPr>
          <a:p>
            <a:pPr indent="-571500" marL="571500">
              <a:buAutoNum type="romanLcPeriod" startAt="2"/>
            </a:pPr>
            <a:r>
              <a:rPr b="1" dirty="0" lang="en-US"/>
              <a:t>Software</a:t>
            </a:r>
          </a:p>
          <a:p>
            <a:r>
              <a:rPr dirty="0" lang="en-US"/>
              <a:t>Is a program or set of instructions that causes the Hardware to function in a desired way.  </a:t>
            </a:r>
            <a:r>
              <a:rPr b="1" dirty="0" lang="en-US"/>
              <a:t>OR </a:t>
            </a:r>
            <a:r>
              <a:rPr b="0" dirty="0" i="0" lang="en-US">
                <a:solidFill>
                  <a:srgbClr val="000000"/>
                </a:solidFill>
                <a:effectLst/>
                <a:latin typeface="Arial" panose="020B0604020202020204" pitchFamily="34" charset="0"/>
              </a:rPr>
              <a:t>is a set of programs, which is designed to perform a well-defined function. </a:t>
            </a:r>
          </a:p>
          <a:p>
            <a:r>
              <a:rPr b="0" dirty="0" i="0" lang="en-US">
                <a:solidFill>
                  <a:srgbClr val="000000"/>
                </a:solidFill>
                <a:effectLst/>
                <a:latin typeface="Arial" panose="020B0604020202020204" pitchFamily="34" charset="0"/>
              </a:rPr>
              <a:t>A program is a sequence of instructions written to solve a particular problem.</a:t>
            </a:r>
            <a:r>
              <a:rPr dirty="0" lang="en-US"/>
              <a:t>.</a:t>
            </a:r>
          </a:p>
          <a:p>
            <a:r>
              <a:rPr dirty="0" lang="en-US"/>
              <a:t>Software is a generic term for organized collections of computer data and instructions, often broken into two major categories: system software that provides the basic non task-specific functions of the computer, and application software which is used by users to accomplish specific tasks.</a:t>
            </a:r>
          </a:p>
        </p:txBody>
      </p:sp>
      <p:sp>
        <p:nvSpPr>
          <p:cNvPr id="1048703" name="Slide Number Placeholder 4"/>
          <p:cNvSpPr>
            <a:spLocks noGrp="1"/>
          </p:cNvSpPr>
          <p:nvPr>
            <p:ph type="sldNum" sz="quarter" idx="12"/>
          </p:nvPr>
        </p:nvSpPr>
        <p:spPr/>
        <p:txBody>
          <a:bodyPr/>
          <a:p>
            <a:fld id="{F8ABD3C8-5EC4-436D-910C-9482886B40DC}"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04" name="Title 1"/>
          <p:cNvSpPr>
            <a:spLocks noGrp="1"/>
          </p:cNvSpPr>
          <p:nvPr>
            <p:ph type="title"/>
          </p:nvPr>
        </p:nvSpPr>
        <p:spPr/>
        <p:txBody>
          <a:bodyPr/>
          <a:p>
            <a:r>
              <a:rPr dirty="0" lang="en-US"/>
              <a:t>Software Types</a:t>
            </a:r>
          </a:p>
        </p:txBody>
      </p:sp>
      <p:sp>
        <p:nvSpPr>
          <p:cNvPr id="1048705" name="Content Placeholder 2"/>
          <p:cNvSpPr>
            <a:spLocks noGrp="1"/>
          </p:cNvSpPr>
          <p:nvPr>
            <p:ph idx="1"/>
          </p:nvPr>
        </p:nvSpPr>
        <p:spPr/>
        <p:txBody>
          <a:bodyPr>
            <a:normAutofit fontScale="96429"/>
          </a:bodyPr>
          <a:p>
            <a:pPr>
              <a:buFont typeface="Wingdings" panose="05000000000000000000" pitchFamily="2" charset="2"/>
              <a:buChar char="Ø"/>
            </a:pPr>
            <a:r>
              <a:rPr b="1" dirty="0" lang="en-US"/>
              <a:t>System software</a:t>
            </a:r>
          </a:p>
          <a:p>
            <a:pPr indent="0" marL="0">
              <a:buNone/>
            </a:pPr>
            <a:r>
              <a:rPr b="0" dirty="0" i="0" lang="en-US">
                <a:solidFill>
                  <a:srgbClr val="000000"/>
                </a:solidFill>
                <a:effectLst/>
                <a:latin typeface="Arial" panose="020B0604020202020204" pitchFamily="34" charset="0"/>
              </a:rPr>
              <a:t>The system software is a collection of programs designed to operate, control, and extend the processing capabilities of the computer itself. System software is generally prepared by the computer manufacturers.</a:t>
            </a:r>
            <a:endParaRPr dirty="0" lang="en-US"/>
          </a:p>
          <a:p>
            <a:pPr indent="0" marL="0">
              <a:buNone/>
            </a:pPr>
            <a:r>
              <a:rPr dirty="0" lang="en-US"/>
              <a:t>It</a:t>
            </a:r>
            <a:r>
              <a:rPr b="1" dirty="0" lang="en-US"/>
              <a:t> </a:t>
            </a:r>
            <a:r>
              <a:rPr dirty="0" lang="en-US"/>
              <a:t>is responsible for controlling, integrating, and managing the individual hardware components of a computer system so that other software and the users of the system see it as a functional unit without having to be concerned with the low-level details such as transferring data from memory to disk, or rendering text onto a display. </a:t>
            </a:r>
          </a:p>
        </p:txBody>
      </p:sp>
      <p:sp>
        <p:nvSpPr>
          <p:cNvPr id="1048706" name="Slide Number Placeholder 4"/>
          <p:cNvSpPr>
            <a:spLocks noGrp="1"/>
          </p:cNvSpPr>
          <p:nvPr>
            <p:ph type="sldNum" sz="quarter" idx="12"/>
          </p:nvPr>
        </p:nvSpPr>
        <p:spPr/>
        <p:txBody>
          <a:bodyPr/>
          <a:p>
            <a:fld id="{F8ABD3C8-5EC4-436D-910C-9482886B40DC}"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1" name="Title 1"/>
          <p:cNvSpPr>
            <a:spLocks noGrp="1"/>
          </p:cNvSpPr>
          <p:nvPr>
            <p:ph type="title"/>
          </p:nvPr>
        </p:nvSpPr>
        <p:spPr/>
        <p:txBody>
          <a:bodyPr/>
          <a:p>
            <a:r>
              <a:rPr dirty="0" lang="en-US"/>
              <a:t>Input Devices</a:t>
            </a:r>
          </a:p>
        </p:txBody>
      </p:sp>
      <p:sp>
        <p:nvSpPr>
          <p:cNvPr id="1048622" name="Content Placeholder 2"/>
          <p:cNvSpPr>
            <a:spLocks noGrp="1"/>
          </p:cNvSpPr>
          <p:nvPr>
            <p:ph idx="1"/>
          </p:nvPr>
        </p:nvSpPr>
        <p:spPr/>
        <p:txBody>
          <a:bodyPr/>
          <a:p>
            <a:r>
              <a:rPr b="0" dirty="0" i="0" lang="en-US">
                <a:solidFill>
                  <a:srgbClr val="333333"/>
                </a:solidFill>
                <a:effectLst/>
                <a:latin typeface="hero-new"/>
              </a:rPr>
              <a:t>An input device is essentially a piece of hardware that sends data to a computer. Most input devices either interact with or control the computer in some way. The most common input devices are the mouse and the keyboard, but there are many others. </a:t>
            </a:r>
            <a:endParaRPr dirty="0" lang="en-US"/>
          </a:p>
        </p:txBody>
      </p:sp>
      <p:sp>
        <p:nvSpPr>
          <p:cNvPr id="1048623" name="Slide Number Placeholder 4"/>
          <p:cNvSpPr>
            <a:spLocks noGrp="1"/>
          </p:cNvSpPr>
          <p:nvPr>
            <p:ph type="sldNum" sz="quarter" idx="12"/>
          </p:nvPr>
        </p:nvSpPr>
        <p:spPr/>
        <p:txBody>
          <a:bodyPr/>
          <a:p>
            <a:fld id="{F8ABD3C8-5EC4-436D-910C-9482886B40DC}"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07" name="Title 1"/>
          <p:cNvSpPr>
            <a:spLocks noGrp="1"/>
          </p:cNvSpPr>
          <p:nvPr>
            <p:ph type="title"/>
          </p:nvPr>
        </p:nvSpPr>
        <p:spPr/>
        <p:txBody>
          <a:bodyPr/>
          <a:p>
            <a:r>
              <a:rPr dirty="0" lang="en-US"/>
              <a:t>Software Types Cont.……..</a:t>
            </a:r>
          </a:p>
        </p:txBody>
      </p:sp>
      <p:sp>
        <p:nvSpPr>
          <p:cNvPr id="1048708" name="Content Placeholder 2"/>
          <p:cNvSpPr>
            <a:spLocks noGrp="1"/>
          </p:cNvSpPr>
          <p:nvPr>
            <p:ph idx="1"/>
          </p:nvPr>
        </p:nvSpPr>
        <p:spPr/>
        <p:txBody>
          <a:bodyPr/>
          <a:p>
            <a:pPr indent="0" marL="0">
              <a:buNone/>
            </a:pPr>
            <a:r>
              <a:rPr dirty="0" lang="en-US"/>
              <a:t>Generally, system software </a:t>
            </a:r>
            <a:r>
              <a:rPr b="0" dirty="0" i="0" lang="en-US">
                <a:solidFill>
                  <a:srgbClr val="333333"/>
                </a:solidFill>
                <a:effectLst/>
                <a:latin typeface="hero-new"/>
              </a:rPr>
              <a:t>can be categorized under the following</a:t>
            </a:r>
            <a:r>
              <a:rPr dirty="0" lang="en-US"/>
              <a:t> </a:t>
            </a:r>
          </a:p>
          <a:p>
            <a:pPr lvl="1">
              <a:buFont typeface="Wingdings" panose="05000000000000000000" pitchFamily="2" charset="2"/>
              <a:buChar char="§"/>
            </a:pPr>
            <a:r>
              <a:rPr dirty="0" lang="en-US"/>
              <a:t>Operating system </a:t>
            </a:r>
          </a:p>
          <a:p>
            <a:pPr lvl="1">
              <a:buFont typeface="Wingdings" panose="05000000000000000000" pitchFamily="2" charset="2"/>
              <a:buChar char="§"/>
            </a:pPr>
            <a:r>
              <a:rPr dirty="0" lang="en-US"/>
              <a:t>Utility. </a:t>
            </a:r>
          </a:p>
          <a:p>
            <a:pPr lvl="1">
              <a:buFont typeface="Wingdings" panose="05000000000000000000" pitchFamily="2" charset="2"/>
              <a:buChar char="§"/>
            </a:pPr>
            <a:r>
              <a:rPr dirty="0" lang="en-US"/>
              <a:t>Device Driver</a:t>
            </a:r>
          </a:p>
          <a:p>
            <a:pPr lvl="1">
              <a:buFont typeface="Wingdings" panose="05000000000000000000" pitchFamily="2" charset="2"/>
              <a:buChar char="§"/>
            </a:pPr>
            <a:r>
              <a:rPr dirty="0" lang="en-US"/>
              <a:t>Firmware</a:t>
            </a:r>
          </a:p>
          <a:p>
            <a:pPr lvl="1">
              <a:buFont typeface="Wingdings" panose="05000000000000000000" pitchFamily="2" charset="2"/>
              <a:buChar char="§"/>
            </a:pPr>
            <a:r>
              <a:rPr dirty="0" lang="en-US"/>
              <a:t>Translators</a:t>
            </a:r>
          </a:p>
        </p:txBody>
      </p:sp>
      <p:sp>
        <p:nvSpPr>
          <p:cNvPr id="1048709" name="Slide Number Placeholder 4"/>
          <p:cNvSpPr>
            <a:spLocks noGrp="1"/>
          </p:cNvSpPr>
          <p:nvPr>
            <p:ph type="sldNum" sz="quarter" idx="12"/>
          </p:nvPr>
        </p:nvSpPr>
        <p:spPr/>
        <p:txBody>
          <a:bodyPr/>
          <a:p>
            <a:fld id="{F8ABD3C8-5EC4-436D-910C-9482886B40DC}"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10" name="Title 1"/>
          <p:cNvSpPr>
            <a:spLocks noGrp="1"/>
          </p:cNvSpPr>
          <p:nvPr>
            <p:ph type="title"/>
          </p:nvPr>
        </p:nvSpPr>
        <p:spPr/>
        <p:txBody>
          <a:bodyPr/>
          <a:p>
            <a:r>
              <a:rPr dirty="0" lang="en-US"/>
              <a:t>Software Types Cont.……..</a:t>
            </a:r>
          </a:p>
        </p:txBody>
      </p:sp>
      <p:sp>
        <p:nvSpPr>
          <p:cNvPr id="1048711" name="Content Placeholder 2"/>
          <p:cNvSpPr>
            <a:spLocks noGrp="1"/>
          </p:cNvSpPr>
          <p:nvPr>
            <p:ph idx="1"/>
          </p:nvPr>
        </p:nvSpPr>
        <p:spPr/>
        <p:txBody>
          <a:bodyPr>
            <a:normAutofit lnSpcReduction="10000"/>
          </a:bodyPr>
          <a:p>
            <a:pPr>
              <a:buFont typeface="Wingdings" panose="05000000000000000000" pitchFamily="2" charset="2"/>
              <a:buChar char="§"/>
            </a:pPr>
            <a:r>
              <a:rPr dirty="0" lang="en-US"/>
              <a:t>Operating system </a:t>
            </a:r>
          </a:p>
          <a:p>
            <a:pPr indent="0" marL="0">
              <a:buNone/>
            </a:pPr>
            <a:r>
              <a:rPr b="0" dirty="0" i="0" lang="en-US">
                <a:solidFill>
                  <a:srgbClr val="333333"/>
                </a:solidFill>
                <a:effectLst/>
                <a:latin typeface="hero-new"/>
              </a:rPr>
              <a:t>The operating system is a type of system software kernel that sits between computer hardware and end user. It is installed first on a computer to allow devices and applications to be identified and therefore functional.</a:t>
            </a:r>
          </a:p>
          <a:p>
            <a:pPr>
              <a:buFont typeface="Wingdings" panose="05000000000000000000" pitchFamily="2" charset="2"/>
              <a:buChar char="§"/>
            </a:pPr>
            <a:r>
              <a:rPr dirty="0" lang="en-US"/>
              <a:t>Device Driver</a:t>
            </a:r>
          </a:p>
          <a:p>
            <a:pPr indent="0" marL="0">
              <a:buNone/>
            </a:pPr>
            <a:r>
              <a:rPr b="0" dirty="0" i="0" lang="en-US">
                <a:solidFill>
                  <a:srgbClr val="333333"/>
                </a:solidFill>
                <a:effectLst/>
                <a:latin typeface="hero-new"/>
              </a:rPr>
              <a:t>Driver software is a type of system software which brings computer devices and peripherals to life. Drivers make it possible for all connected components and external add-ons to perform their intended tasks and as directed by the OS. Without drivers, the OS would not assign any duties.</a:t>
            </a:r>
            <a:endParaRPr dirty="0" lang="en-US"/>
          </a:p>
        </p:txBody>
      </p:sp>
      <p:sp>
        <p:nvSpPr>
          <p:cNvPr id="1048712" name="Slide Number Placeholder 4"/>
          <p:cNvSpPr>
            <a:spLocks noGrp="1"/>
          </p:cNvSpPr>
          <p:nvPr>
            <p:ph type="sldNum" sz="quarter" idx="12"/>
          </p:nvPr>
        </p:nvSpPr>
        <p:spPr/>
        <p:txBody>
          <a:bodyPr/>
          <a:p>
            <a:fld id="{F8ABD3C8-5EC4-436D-910C-9482886B40DC}"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13" name="Title 1"/>
          <p:cNvSpPr>
            <a:spLocks noGrp="1"/>
          </p:cNvSpPr>
          <p:nvPr>
            <p:ph type="title"/>
          </p:nvPr>
        </p:nvSpPr>
        <p:spPr/>
        <p:txBody>
          <a:bodyPr/>
          <a:p>
            <a:r>
              <a:rPr dirty="0" lang="en-US"/>
              <a:t>Software Types Cont.……..</a:t>
            </a:r>
          </a:p>
        </p:txBody>
      </p:sp>
      <p:sp>
        <p:nvSpPr>
          <p:cNvPr id="1048714" name="Content Placeholder 2"/>
          <p:cNvSpPr>
            <a:spLocks noGrp="1"/>
          </p:cNvSpPr>
          <p:nvPr>
            <p:ph idx="1"/>
          </p:nvPr>
        </p:nvSpPr>
        <p:spPr/>
        <p:txBody>
          <a:bodyPr>
            <a:normAutofit fontScale="85714" lnSpcReduction="20000"/>
          </a:bodyPr>
          <a:p>
            <a:pPr>
              <a:buFont typeface="Wingdings" panose="05000000000000000000" pitchFamily="2" charset="2"/>
              <a:buChar char="§"/>
            </a:pPr>
            <a:r>
              <a:rPr dirty="0" lang="en-US"/>
              <a:t>Utility</a:t>
            </a:r>
          </a:p>
          <a:p>
            <a:pPr indent="0" marL="0">
              <a:buNone/>
            </a:pPr>
            <a:r>
              <a:rPr b="0" dirty="0" i="0" lang="en-US">
                <a:solidFill>
                  <a:srgbClr val="333333"/>
                </a:solidFill>
                <a:effectLst/>
                <a:latin typeface="hero-new"/>
              </a:rPr>
              <a:t>Utilities are types of system software which sits between system and application software. These are programs intended for diagnostic and maintenance tasks for the computer. They come in handy to ensure the computer functions optimally. Their tasks vary from crucial data security to disk drive defragmentation.</a:t>
            </a:r>
          </a:p>
          <a:p>
            <a:pPr>
              <a:buFont typeface="Wingdings" panose="05000000000000000000" pitchFamily="2" charset="2"/>
              <a:buChar char="§"/>
            </a:pPr>
            <a:r>
              <a:rPr dirty="0" lang="en-US"/>
              <a:t>Firmware</a:t>
            </a:r>
          </a:p>
          <a:p>
            <a:pPr algn="l" indent="0" marL="0">
              <a:buNone/>
            </a:pPr>
            <a:r>
              <a:rPr b="0" dirty="0" i="0" lang="en-US">
                <a:solidFill>
                  <a:srgbClr val="333333"/>
                </a:solidFill>
                <a:effectLst/>
                <a:latin typeface="hero-new"/>
              </a:rPr>
              <a:t>Firmware is the operational software embedded within a flash, ROM, or EPROM memory chip for the OS to identify it. It directly manages and controls all activities of any single hardware.</a:t>
            </a:r>
            <a:r>
              <a:rPr dirty="0" lang="en-US">
                <a:solidFill>
                  <a:srgbClr val="333333"/>
                </a:solidFill>
                <a:latin typeface="hero-new"/>
              </a:rPr>
              <a:t> </a:t>
            </a:r>
            <a:r>
              <a:rPr b="0" dirty="0" i="0" lang="en-US">
                <a:solidFill>
                  <a:srgbClr val="333333"/>
                </a:solidFill>
                <a:effectLst/>
                <a:latin typeface="hero-new"/>
              </a:rPr>
              <a:t>he most important firmware in computers today is installed by the manufacturer on the motherboard and can be accessed through the old </a:t>
            </a:r>
            <a:r>
              <a:rPr b="1" dirty="0" i="0" lang="en-US">
                <a:solidFill>
                  <a:srgbClr val="333333"/>
                </a:solidFill>
                <a:effectLst/>
                <a:latin typeface="hero-new"/>
              </a:rPr>
              <a:t>BIOS</a:t>
            </a:r>
            <a:r>
              <a:rPr b="0" dirty="0" i="0" lang="en-US">
                <a:solidFill>
                  <a:srgbClr val="333333"/>
                </a:solidFill>
                <a:effectLst/>
                <a:latin typeface="hero-new"/>
              </a:rPr>
              <a:t> (Basic Input/Output System) or the new </a:t>
            </a:r>
            <a:r>
              <a:rPr b="1" dirty="0" i="0" lang="en-US">
                <a:solidFill>
                  <a:srgbClr val="333333"/>
                </a:solidFill>
                <a:effectLst/>
                <a:latin typeface="hero-new"/>
              </a:rPr>
              <a:t>UEFI</a:t>
            </a:r>
            <a:r>
              <a:rPr b="0" dirty="0" i="0" lang="en-US">
                <a:solidFill>
                  <a:srgbClr val="333333"/>
                </a:solidFill>
                <a:effectLst/>
                <a:latin typeface="hero-new"/>
              </a:rPr>
              <a:t> (Unified Extended Firmware Interface) platforms.</a:t>
            </a:r>
          </a:p>
          <a:p>
            <a:pPr algn="l" indent="0" marL="0">
              <a:buNone/>
            </a:pPr>
            <a:r>
              <a:rPr b="0" dirty="0" i="0" lang="en-US">
                <a:solidFill>
                  <a:srgbClr val="333333"/>
                </a:solidFill>
                <a:effectLst/>
                <a:latin typeface="hero-new"/>
              </a:rPr>
              <a:t>It is the configuration interface which loads first when the computer is powered up and is going through </a:t>
            </a:r>
            <a:r>
              <a:rPr b="1" dirty="0" i="0" lang="en-US">
                <a:solidFill>
                  <a:srgbClr val="333333"/>
                </a:solidFill>
                <a:effectLst/>
                <a:latin typeface="hero-new"/>
              </a:rPr>
              <a:t>POST</a:t>
            </a:r>
            <a:r>
              <a:rPr b="0" dirty="0" i="0" lang="en-US">
                <a:solidFill>
                  <a:srgbClr val="333333"/>
                </a:solidFill>
                <a:effectLst/>
                <a:latin typeface="hero-new"/>
              </a:rPr>
              <a:t> (Power On Self Test).</a:t>
            </a:r>
          </a:p>
          <a:p>
            <a:pPr indent="0" marL="0">
              <a:buNone/>
            </a:pPr>
            <a:endParaRPr b="0" dirty="0" i="0" lang="en-US">
              <a:solidFill>
                <a:srgbClr val="333333"/>
              </a:solidFill>
              <a:effectLst/>
              <a:latin typeface="hero-new"/>
            </a:endParaRPr>
          </a:p>
          <a:p>
            <a:pPr>
              <a:buFont typeface="Wingdings" panose="05000000000000000000" pitchFamily="2" charset="2"/>
              <a:buChar char="§"/>
            </a:pPr>
            <a:endParaRPr dirty="0" lang="en-US"/>
          </a:p>
          <a:p>
            <a:pPr indent="0" marL="0">
              <a:buNone/>
            </a:pPr>
            <a:endParaRPr dirty="0" lang="en-US"/>
          </a:p>
        </p:txBody>
      </p:sp>
      <p:sp>
        <p:nvSpPr>
          <p:cNvPr id="1048715" name="Slide Number Placeholder 4"/>
          <p:cNvSpPr>
            <a:spLocks noGrp="1"/>
          </p:cNvSpPr>
          <p:nvPr>
            <p:ph type="sldNum" sz="quarter" idx="12"/>
          </p:nvPr>
        </p:nvSpPr>
        <p:spPr/>
        <p:txBody>
          <a:bodyPr/>
          <a:p>
            <a:fld id="{F8ABD3C8-5EC4-436D-910C-9482886B40DC}"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16" name="Title 1"/>
          <p:cNvSpPr>
            <a:spLocks noGrp="1"/>
          </p:cNvSpPr>
          <p:nvPr>
            <p:ph type="title"/>
          </p:nvPr>
        </p:nvSpPr>
        <p:spPr/>
        <p:txBody>
          <a:bodyPr/>
          <a:p>
            <a:r>
              <a:rPr dirty="0" lang="en-US"/>
              <a:t>Software Types Cont.……..</a:t>
            </a:r>
          </a:p>
        </p:txBody>
      </p:sp>
      <p:sp>
        <p:nvSpPr>
          <p:cNvPr id="1048717" name="Content Placeholder 2"/>
          <p:cNvSpPr>
            <a:spLocks noGrp="1"/>
          </p:cNvSpPr>
          <p:nvPr>
            <p:ph idx="1"/>
          </p:nvPr>
        </p:nvSpPr>
        <p:spPr/>
        <p:txBody>
          <a:bodyPr>
            <a:normAutofit fontScale="96429"/>
          </a:bodyPr>
          <a:p>
            <a:pPr>
              <a:buFont typeface="Wingdings" panose="05000000000000000000" pitchFamily="2" charset="2"/>
              <a:buChar char="§"/>
            </a:pPr>
            <a:r>
              <a:rPr dirty="0" lang="en-US"/>
              <a:t>Translators</a:t>
            </a:r>
          </a:p>
          <a:p>
            <a:pPr indent="0" marL="0">
              <a:buNone/>
            </a:pPr>
            <a:r>
              <a:rPr b="0" dirty="0" i="0" lang="en-US">
                <a:solidFill>
                  <a:srgbClr val="333333"/>
                </a:solidFill>
                <a:effectLst/>
                <a:latin typeface="hero-new"/>
              </a:rPr>
              <a:t>These are intermediate programs relied on by software programmers to translate high-level language source code to machine language code. The former is a collection of programming languages that are easy for humans to comprehend and code (i.e., Java, C++, Python, PHP, BASIC). The latter is a complex code only understood by the processor.</a:t>
            </a:r>
          </a:p>
          <a:p>
            <a:pPr indent="0" marL="0">
              <a:buNone/>
            </a:pPr>
            <a:r>
              <a:rPr b="0" dirty="0" i="0" lang="en-US">
                <a:solidFill>
                  <a:srgbClr val="333333"/>
                </a:solidFill>
                <a:effectLst/>
                <a:latin typeface="hero-new"/>
              </a:rPr>
              <a:t>Popular translator languages are compilers, assemblers, and interpreters. They're usually designed by computer manufacturers. Translator programs may perform a complete translation of program codes or translate every other instruction at a time</a:t>
            </a:r>
            <a:endParaRPr dirty="0" lang="en-US"/>
          </a:p>
        </p:txBody>
      </p:sp>
      <p:sp>
        <p:nvSpPr>
          <p:cNvPr id="1048718" name="Slide Number Placeholder 4"/>
          <p:cNvSpPr>
            <a:spLocks noGrp="1"/>
          </p:cNvSpPr>
          <p:nvPr>
            <p:ph type="sldNum" sz="quarter" idx="12"/>
          </p:nvPr>
        </p:nvSpPr>
        <p:spPr/>
        <p:txBody>
          <a:bodyPr/>
          <a:p>
            <a:fld id="{F8ABD3C8-5EC4-436D-910C-9482886B40DC}"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19" name="Title 1"/>
          <p:cNvSpPr>
            <a:spLocks noGrp="1"/>
          </p:cNvSpPr>
          <p:nvPr>
            <p:ph type="title"/>
          </p:nvPr>
        </p:nvSpPr>
        <p:spPr/>
        <p:txBody>
          <a:bodyPr/>
          <a:p>
            <a:r>
              <a:rPr dirty="0" lang="en-US"/>
              <a:t>Software Types Cont.……..</a:t>
            </a:r>
          </a:p>
        </p:txBody>
      </p:sp>
      <p:sp>
        <p:nvSpPr>
          <p:cNvPr id="1048720" name="Content Placeholder 2"/>
          <p:cNvSpPr>
            <a:spLocks noGrp="1"/>
          </p:cNvSpPr>
          <p:nvPr>
            <p:ph idx="1"/>
          </p:nvPr>
        </p:nvSpPr>
        <p:spPr/>
        <p:txBody>
          <a:bodyPr>
            <a:normAutofit/>
          </a:bodyPr>
          <a:p>
            <a:pPr>
              <a:buFont typeface="Wingdings" panose="05000000000000000000" pitchFamily="2" charset="2"/>
              <a:buChar char="Ø"/>
            </a:pPr>
            <a:r>
              <a:rPr dirty="0" lang="en-US"/>
              <a:t>Application Software</a:t>
            </a:r>
          </a:p>
          <a:p>
            <a:pPr indent="0" marL="0">
              <a:buNone/>
            </a:pPr>
            <a:r>
              <a:rPr dirty="0" sz="2000" i="0" lang="en-US">
                <a:effectLst/>
                <a:latin typeface="Tahoma" panose="020B0604030504040204" pitchFamily="34" charset="0"/>
                <a:ea typeface="Tahoma" panose="020B0604030504040204" pitchFamily="34" charset="0"/>
                <a:cs typeface="Tahoma" panose="020B0604030504040204" pitchFamily="34" charset="0"/>
              </a:rPr>
              <a:t>An application program (app or application for short) is a </a:t>
            </a:r>
            <a:r>
              <a:rPr dirty="0" sz="2000" lang="en-US">
                <a:latin typeface="Tahoma" panose="020B0604030504040204" pitchFamily="34" charset="0"/>
                <a:ea typeface="Tahoma" panose="020B0604030504040204" pitchFamily="34" charset="0"/>
                <a:cs typeface="Tahoma" panose="020B0604030504040204" pitchFamily="34" charset="0"/>
              </a:rPr>
              <a:t>computer program </a:t>
            </a:r>
            <a:r>
              <a:rPr dirty="0" sz="2000" i="0" lang="en-US">
                <a:effectLst/>
                <a:latin typeface="Tahoma" panose="020B0604030504040204" pitchFamily="34" charset="0"/>
                <a:ea typeface="Tahoma" panose="020B0604030504040204" pitchFamily="34" charset="0"/>
                <a:cs typeface="Tahoma" panose="020B0604030504040204" pitchFamily="34" charset="0"/>
              </a:rPr>
              <a:t>designed to carry out a specific task other than one relating to the operation of the computer itself, typically to be used by end-</a:t>
            </a:r>
            <a:r>
              <a:rPr dirty="0" sz="2000" lang="en-US">
                <a:latin typeface="Tahoma" panose="020B0604030504040204" pitchFamily="34" charset="0"/>
                <a:ea typeface="Tahoma" panose="020B0604030504040204" pitchFamily="34" charset="0"/>
                <a:cs typeface="Tahoma" panose="020B0604030504040204" pitchFamily="34" charset="0"/>
              </a:rPr>
              <a:t>users e.g. Word processors, media players, </a:t>
            </a:r>
            <a:r>
              <a:rPr dirty="0" sz="2000" i="0" lang="en-US">
                <a:effectLst/>
                <a:latin typeface="Tahoma" panose="020B0604030504040204" pitchFamily="34" charset="0"/>
                <a:ea typeface="Tahoma" panose="020B0604030504040204" pitchFamily="34" charset="0"/>
                <a:cs typeface="Tahoma" panose="020B0604030504040204" pitchFamily="34" charset="0"/>
              </a:rPr>
              <a:t>and accounting software.</a:t>
            </a:r>
          </a:p>
          <a:p>
            <a:r>
              <a:rPr altLang="en-US" dirty="0" sz="2000" lang="en-US">
                <a:latin typeface="Tahoma" panose="020B0604030504040204" pitchFamily="34" charset="0"/>
                <a:ea typeface="Tahoma" panose="020B0604030504040204" pitchFamily="34" charset="0"/>
                <a:cs typeface="Tahoma" panose="020B0604030504040204" pitchFamily="34" charset="0"/>
              </a:rPr>
              <a:t>Word Processing - Microsoft Word</a:t>
            </a:r>
          </a:p>
          <a:p>
            <a:r>
              <a:rPr altLang="en-US" dirty="0" sz="2000" lang="en-US">
                <a:latin typeface="Tahoma" panose="020B0604030504040204" pitchFamily="34" charset="0"/>
                <a:ea typeface="Tahoma" panose="020B0604030504040204" pitchFamily="34" charset="0"/>
                <a:cs typeface="Tahoma" panose="020B0604030504040204" pitchFamily="34" charset="0"/>
              </a:rPr>
              <a:t>Spreadsheet - Microsoft Excel</a:t>
            </a:r>
          </a:p>
          <a:p>
            <a:r>
              <a:rPr altLang="en-US" dirty="0" sz="2000" lang="en-US">
                <a:latin typeface="Tahoma" panose="020B0604030504040204" pitchFamily="34" charset="0"/>
                <a:ea typeface="Tahoma" panose="020B0604030504040204" pitchFamily="34" charset="0"/>
                <a:cs typeface="Tahoma" panose="020B0604030504040204" pitchFamily="34" charset="0"/>
              </a:rPr>
              <a:t>Presentation - Microsoft PowerPoint</a:t>
            </a:r>
          </a:p>
          <a:p>
            <a:r>
              <a:rPr altLang="en-US" dirty="0" sz="2000" lang="en-US">
                <a:latin typeface="Tahoma" panose="020B0604030504040204" pitchFamily="34" charset="0"/>
                <a:ea typeface="Tahoma" panose="020B0604030504040204" pitchFamily="34" charset="0"/>
                <a:cs typeface="Tahoma" panose="020B0604030504040204" pitchFamily="34" charset="0"/>
              </a:rPr>
              <a:t>Database Management - Microsoft Access</a:t>
            </a:r>
          </a:p>
          <a:p>
            <a:r>
              <a:rPr altLang="en-US" dirty="0" sz="2000" lang="en-US">
                <a:latin typeface="Tahoma" panose="020B0604030504040204" pitchFamily="34" charset="0"/>
                <a:ea typeface="Tahoma" panose="020B0604030504040204" pitchFamily="34" charset="0"/>
                <a:cs typeface="Tahoma" panose="020B0604030504040204" pitchFamily="34" charset="0"/>
              </a:rPr>
              <a:t>Graphics - Adobe Photoshop</a:t>
            </a:r>
          </a:p>
          <a:p>
            <a:r>
              <a:rPr altLang="en-US" dirty="0" sz="2000" lang="en-US">
                <a:latin typeface="Tahoma" panose="020B0604030504040204" pitchFamily="34" charset="0"/>
                <a:ea typeface="Tahoma" panose="020B0604030504040204" pitchFamily="34" charset="0"/>
                <a:cs typeface="Tahoma" panose="020B0604030504040204" pitchFamily="34" charset="0"/>
              </a:rPr>
              <a:t>Multimedia - Windows Media Player</a:t>
            </a:r>
            <a:endParaRPr altLang="en-US" dirty="0" sz="2000" lang="en-GB">
              <a:latin typeface="Tahoma" panose="020B0604030504040204" pitchFamily="34" charset="0"/>
              <a:ea typeface="Tahoma" panose="020B0604030504040204" pitchFamily="34" charset="0"/>
              <a:cs typeface="Tahoma" panose="020B0604030504040204" pitchFamily="34" charset="0"/>
            </a:endParaRPr>
          </a:p>
          <a:p>
            <a:pPr indent="0" marL="0">
              <a:buNone/>
            </a:pPr>
            <a:endParaRPr dirty="0" sz="2000" lang="en-US">
              <a:latin typeface="Tahoma" panose="020B0604030504040204" pitchFamily="34" charset="0"/>
              <a:ea typeface="Tahoma" panose="020B0604030504040204" pitchFamily="34" charset="0"/>
              <a:cs typeface="Tahoma" panose="020B0604030504040204" pitchFamily="34" charset="0"/>
            </a:endParaRPr>
          </a:p>
        </p:txBody>
      </p:sp>
      <p:sp>
        <p:nvSpPr>
          <p:cNvPr id="1048721" name="Slide Number Placeholder 4"/>
          <p:cNvSpPr>
            <a:spLocks noGrp="1"/>
          </p:cNvSpPr>
          <p:nvPr>
            <p:ph type="sldNum" sz="quarter" idx="12"/>
          </p:nvPr>
        </p:nvSpPr>
        <p:spPr/>
        <p:txBody>
          <a:bodyPr/>
          <a:p>
            <a:fld id="{F8ABD3C8-5EC4-436D-910C-9482886B40DC}"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22" name="Title 1"/>
          <p:cNvSpPr>
            <a:spLocks noGrp="1"/>
          </p:cNvSpPr>
          <p:nvPr>
            <p:ph type="title"/>
          </p:nvPr>
        </p:nvSpPr>
        <p:spPr/>
        <p:txBody>
          <a:bodyPr/>
          <a:p>
            <a:r>
              <a:rPr dirty="0" lang="en-US"/>
              <a:t>Application Of Computers In Various Fields </a:t>
            </a:r>
          </a:p>
        </p:txBody>
      </p:sp>
      <p:sp>
        <p:nvSpPr>
          <p:cNvPr id="1048723" name="Content Placeholder 2"/>
          <p:cNvSpPr>
            <a:spLocks noGrp="1"/>
          </p:cNvSpPr>
          <p:nvPr>
            <p:ph idx="1"/>
          </p:nvPr>
        </p:nvSpPr>
        <p:spPr/>
        <p:txBody>
          <a:bodyPr>
            <a:normAutofit fontScale="95000" lnSpcReduction="10000"/>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Business</a:t>
            </a:r>
            <a:r>
              <a:rPr b="1" dirty="0" lang="en-US"/>
              <a:t> </a:t>
            </a:r>
          </a:p>
          <a:p>
            <a:pPr indent="0" marL="0">
              <a:buNone/>
            </a:pPr>
            <a:r>
              <a:rPr dirty="0" lang="en-US"/>
              <a:t>A computer has high speed of calculation, diligence, accuracy, reliability, or versatility which has made it an integrated part in all business organizations. </a:t>
            </a:r>
          </a:p>
          <a:p>
            <a:pPr indent="0" marL="0">
              <a:buNone/>
            </a:pPr>
            <a:r>
              <a:rPr dirty="0" lang="en-US"/>
              <a:t>Computer is used in business organizations for;</a:t>
            </a:r>
          </a:p>
          <a:p>
            <a:pPr lvl="1">
              <a:buFont typeface="Wingdings" panose="05000000000000000000" pitchFamily="2" charset="2"/>
              <a:buChar char="§"/>
            </a:pPr>
            <a:r>
              <a:rPr dirty="0" lang="en-US"/>
              <a:t>Payroll calculations</a:t>
            </a:r>
          </a:p>
          <a:p>
            <a:pPr lvl="1">
              <a:buFont typeface="Wingdings" panose="05000000000000000000" pitchFamily="2" charset="2"/>
              <a:buChar char="§"/>
            </a:pPr>
            <a:r>
              <a:rPr dirty="0" lang="en-US"/>
              <a:t>Budgeting</a:t>
            </a:r>
          </a:p>
          <a:p>
            <a:pPr lvl="1">
              <a:buFont typeface="Wingdings" panose="05000000000000000000" pitchFamily="2" charset="2"/>
              <a:buChar char="§"/>
            </a:pPr>
            <a:r>
              <a:rPr dirty="0" lang="en-US"/>
              <a:t>Sales analysis </a:t>
            </a:r>
          </a:p>
          <a:p>
            <a:pPr lvl="1">
              <a:buFont typeface="Wingdings" panose="05000000000000000000" pitchFamily="2" charset="2"/>
              <a:buChar char="§"/>
            </a:pPr>
            <a:r>
              <a:rPr dirty="0" lang="en-US"/>
              <a:t>Financial forecasting</a:t>
            </a:r>
          </a:p>
          <a:p>
            <a:pPr lvl="1">
              <a:buFont typeface="Wingdings" panose="05000000000000000000" pitchFamily="2" charset="2"/>
              <a:buChar char="§"/>
            </a:pPr>
            <a:r>
              <a:rPr dirty="0" lang="en-US"/>
              <a:t>Managing employee database</a:t>
            </a:r>
          </a:p>
          <a:p>
            <a:pPr lvl="1">
              <a:buFont typeface="Wingdings" panose="05000000000000000000" pitchFamily="2" charset="2"/>
              <a:buChar char="§"/>
            </a:pPr>
            <a:r>
              <a:rPr dirty="0" lang="en-US"/>
              <a:t>Maintenance of stocks, etc.</a:t>
            </a:r>
          </a:p>
        </p:txBody>
      </p:sp>
      <p:sp>
        <p:nvSpPr>
          <p:cNvPr id="1048724" name="Slide Number Placeholder 4"/>
          <p:cNvSpPr>
            <a:spLocks noGrp="1"/>
          </p:cNvSpPr>
          <p:nvPr>
            <p:ph type="sldNum" sz="quarter" idx="12"/>
          </p:nvPr>
        </p:nvSpPr>
        <p:spPr/>
        <p:txBody>
          <a:bodyPr/>
          <a:p>
            <a:fld id="{F8ABD3C8-5EC4-436D-910C-9482886B40DC}"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25" name="Title 1"/>
          <p:cNvSpPr>
            <a:spLocks noGrp="1"/>
          </p:cNvSpPr>
          <p:nvPr>
            <p:ph type="title"/>
          </p:nvPr>
        </p:nvSpPr>
        <p:spPr/>
        <p:txBody>
          <a:bodyPr/>
          <a:p>
            <a:r>
              <a:rPr dirty="0" lang="en-US"/>
              <a:t>Application Of Computers In Various Fields Cont.….</a:t>
            </a:r>
          </a:p>
        </p:txBody>
      </p:sp>
      <p:sp>
        <p:nvSpPr>
          <p:cNvPr id="1048726" name="Content Placeholder 2"/>
          <p:cNvSpPr>
            <a:spLocks noGrp="1"/>
          </p:cNvSpPr>
          <p:nvPr>
            <p:ph idx="1"/>
          </p:nvPr>
        </p:nvSpPr>
        <p:spPr/>
        <p:txBody>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Banking</a:t>
            </a:r>
            <a:r>
              <a:rPr dirty="0" lang="en-US"/>
              <a:t> </a:t>
            </a:r>
          </a:p>
          <a:p>
            <a:pPr indent="0" marL="0">
              <a:buNone/>
            </a:pPr>
            <a:r>
              <a:rPr dirty="0" lang="en-US"/>
              <a:t>Today, banking is almost totally dependent on computers. Banks provide the following facilities;</a:t>
            </a:r>
          </a:p>
          <a:p>
            <a:pPr lvl="1">
              <a:buFont typeface="Wingdings" panose="05000000000000000000" pitchFamily="2" charset="2"/>
              <a:buChar char="§"/>
            </a:pPr>
            <a:r>
              <a:rPr dirty="0" lang="en-US"/>
              <a:t>Online accounting facility, which includes checking current balance, making deposits and overdrafts, checking interest charges, shares, and trustee records.</a:t>
            </a:r>
          </a:p>
          <a:p>
            <a:pPr lvl="1">
              <a:buFont typeface="Wingdings" panose="05000000000000000000" pitchFamily="2" charset="2"/>
              <a:buChar char="§"/>
            </a:pPr>
            <a:r>
              <a:rPr dirty="0" lang="en-US"/>
              <a:t>ATM machines which are completely automated are making it even easier for customers to deal with banks. </a:t>
            </a:r>
            <a:endParaRPr b="1" dirty="0" lang="en-US"/>
          </a:p>
        </p:txBody>
      </p:sp>
      <p:sp>
        <p:nvSpPr>
          <p:cNvPr id="1048727" name="Slide Number Placeholder 4"/>
          <p:cNvSpPr>
            <a:spLocks noGrp="1"/>
          </p:cNvSpPr>
          <p:nvPr>
            <p:ph type="sldNum" sz="quarter" idx="12"/>
          </p:nvPr>
        </p:nvSpPr>
        <p:spPr/>
        <p:txBody>
          <a:bodyPr/>
          <a:p>
            <a:fld id="{F8ABD3C8-5EC4-436D-910C-9482886B40DC}"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28" name="Title 1"/>
          <p:cNvSpPr>
            <a:spLocks noGrp="1"/>
          </p:cNvSpPr>
          <p:nvPr>
            <p:ph type="title"/>
          </p:nvPr>
        </p:nvSpPr>
        <p:spPr/>
        <p:txBody>
          <a:bodyPr/>
          <a:p>
            <a:r>
              <a:rPr dirty="0" lang="en-US"/>
              <a:t>Application Of Computers In Various Fields Cont.….</a:t>
            </a:r>
          </a:p>
        </p:txBody>
      </p:sp>
      <p:sp>
        <p:nvSpPr>
          <p:cNvPr id="1048729" name="Content Placeholder 2"/>
          <p:cNvSpPr>
            <a:spLocks noGrp="1"/>
          </p:cNvSpPr>
          <p:nvPr>
            <p:ph idx="1"/>
          </p:nvPr>
        </p:nvSpPr>
        <p:spPr/>
        <p:txBody>
          <a:bodyPr>
            <a:normAutofit/>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Insurance</a:t>
            </a:r>
            <a:r>
              <a:rPr dirty="0" lang="en-US"/>
              <a:t> </a:t>
            </a:r>
          </a:p>
          <a:p>
            <a:pPr indent="0" marL="0">
              <a:buNone/>
            </a:pPr>
            <a:r>
              <a:rPr dirty="0" lang="en-US"/>
              <a:t>Insurance companies are keeping all records up to-date with the help of computers. Insurance companies, finance houses, and stock broking firms are widely using computers for their concerns. Insurance companies are maintaining a database of all clients with information showing;</a:t>
            </a:r>
          </a:p>
          <a:p>
            <a:pPr lvl="1">
              <a:buFont typeface="Wingdings" panose="05000000000000000000" pitchFamily="2" charset="2"/>
              <a:buChar char="§"/>
            </a:pPr>
            <a:r>
              <a:rPr dirty="0" lang="en-US"/>
              <a:t>Procedure to continue with policies</a:t>
            </a:r>
          </a:p>
          <a:p>
            <a:pPr lvl="1">
              <a:buFont typeface="Wingdings" panose="05000000000000000000" pitchFamily="2" charset="2"/>
              <a:buChar char="§"/>
            </a:pPr>
            <a:r>
              <a:rPr dirty="0" lang="en-US"/>
              <a:t>Starting date of the policies</a:t>
            </a:r>
          </a:p>
          <a:p>
            <a:pPr lvl="1">
              <a:buFont typeface="Wingdings" panose="05000000000000000000" pitchFamily="2" charset="2"/>
              <a:buChar char="§"/>
            </a:pPr>
            <a:r>
              <a:rPr dirty="0" lang="en-US"/>
              <a:t>Next due installment of a policy</a:t>
            </a:r>
          </a:p>
          <a:p>
            <a:pPr lvl="1">
              <a:buFont typeface="Wingdings" panose="05000000000000000000" pitchFamily="2" charset="2"/>
              <a:buChar char="§"/>
            </a:pPr>
            <a:r>
              <a:rPr dirty="0" lang="en-US"/>
              <a:t>Maturity date</a:t>
            </a:r>
          </a:p>
          <a:p>
            <a:pPr lvl="1">
              <a:buFont typeface="Wingdings" panose="05000000000000000000" pitchFamily="2" charset="2"/>
              <a:buChar char="§"/>
            </a:pPr>
            <a:r>
              <a:rPr dirty="0" lang="en-US"/>
              <a:t>Interests due</a:t>
            </a:r>
          </a:p>
          <a:p>
            <a:pPr lvl="1">
              <a:buFont typeface="Wingdings" panose="05000000000000000000" pitchFamily="2" charset="2"/>
              <a:buChar char="§"/>
            </a:pPr>
            <a:r>
              <a:rPr dirty="0" lang="en-US"/>
              <a:t>Survival benefits</a:t>
            </a:r>
          </a:p>
          <a:p>
            <a:pPr lvl="1">
              <a:buFont typeface="Wingdings" panose="05000000000000000000" pitchFamily="2" charset="2"/>
              <a:buChar char="§"/>
            </a:pPr>
            <a:r>
              <a:rPr dirty="0" lang="en-US"/>
              <a:t>Bonus </a:t>
            </a:r>
          </a:p>
        </p:txBody>
      </p:sp>
      <p:sp>
        <p:nvSpPr>
          <p:cNvPr id="1048730" name="Slide Number Placeholder 4"/>
          <p:cNvSpPr>
            <a:spLocks noGrp="1"/>
          </p:cNvSpPr>
          <p:nvPr>
            <p:ph type="sldNum" sz="quarter" idx="12"/>
          </p:nvPr>
        </p:nvSpPr>
        <p:spPr/>
        <p:txBody>
          <a:bodyPr/>
          <a:p>
            <a:fld id="{F8ABD3C8-5EC4-436D-910C-9482886B40DC}"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31" name="Title 1"/>
          <p:cNvSpPr>
            <a:spLocks noGrp="1"/>
          </p:cNvSpPr>
          <p:nvPr>
            <p:ph type="title"/>
          </p:nvPr>
        </p:nvSpPr>
        <p:spPr/>
        <p:txBody>
          <a:bodyPr/>
          <a:p>
            <a:r>
              <a:rPr dirty="0" lang="en-US"/>
              <a:t>Application Of Computers In Various Fields Cont.….</a:t>
            </a:r>
          </a:p>
        </p:txBody>
      </p:sp>
      <p:sp>
        <p:nvSpPr>
          <p:cNvPr id="1048732" name="Content Placeholder 2"/>
          <p:cNvSpPr>
            <a:spLocks noGrp="1"/>
          </p:cNvSpPr>
          <p:nvPr>
            <p:ph idx="1"/>
          </p:nvPr>
        </p:nvSpPr>
        <p:spPr/>
        <p:txBody>
          <a:bodyPr>
            <a:normAutofit lnSpcReduction="10000"/>
          </a:bodyPr>
          <a:p>
            <a:pPr>
              <a:buFont typeface="Wingdings" panose="05000000000000000000" pitchFamily="2" charset="2"/>
              <a:buChar char="Ø"/>
            </a:pPr>
            <a:r>
              <a:rPr dirty="0" lang="en-US"/>
              <a:t>Education </a:t>
            </a:r>
          </a:p>
          <a:p>
            <a:pPr indent="0" marL="0">
              <a:buNone/>
            </a:pPr>
            <a:r>
              <a:rPr dirty="0" lang="en-US"/>
              <a:t>The computer helps in providing a lot of facilities in the education system.</a:t>
            </a:r>
          </a:p>
          <a:p>
            <a:pPr lvl="1">
              <a:buFont typeface="Wingdings" panose="05000000000000000000" pitchFamily="2" charset="2"/>
              <a:buChar char="§"/>
            </a:pPr>
            <a:r>
              <a:rPr dirty="0" lang="en-US"/>
              <a:t>The computer provides a tool in the education system known as CBE (Computer Based Education).</a:t>
            </a:r>
          </a:p>
          <a:p>
            <a:pPr lvl="1">
              <a:buFont typeface="Wingdings" panose="05000000000000000000" pitchFamily="2" charset="2"/>
              <a:buChar char="§"/>
            </a:pPr>
            <a:r>
              <a:rPr dirty="0" lang="en-US"/>
              <a:t>CBE involves control, delivery, and evaluation of learning.</a:t>
            </a:r>
          </a:p>
          <a:p>
            <a:pPr lvl="1">
              <a:buFont typeface="Wingdings" panose="05000000000000000000" pitchFamily="2" charset="2"/>
              <a:buChar char="§"/>
            </a:pPr>
            <a:r>
              <a:rPr dirty="0" lang="en-US"/>
              <a:t>Computer education is rapidly increasing the graph of number of computer students.</a:t>
            </a:r>
          </a:p>
          <a:p>
            <a:pPr lvl="1">
              <a:buFont typeface="Wingdings" panose="05000000000000000000" pitchFamily="2" charset="2"/>
              <a:buChar char="§"/>
            </a:pPr>
            <a:r>
              <a:rPr dirty="0" lang="en-US"/>
              <a:t>There are a number of methods in which educational institutions can use a computer to educate the students.</a:t>
            </a:r>
          </a:p>
          <a:p>
            <a:pPr lvl="1">
              <a:buFont typeface="Wingdings" panose="05000000000000000000" pitchFamily="2" charset="2"/>
              <a:buChar char="§"/>
            </a:pPr>
            <a:r>
              <a:rPr dirty="0" lang="en-US"/>
              <a:t>It is used to prepare a database about performance of a student and analysis is carried out on this basis.</a:t>
            </a:r>
          </a:p>
        </p:txBody>
      </p:sp>
      <p:sp>
        <p:nvSpPr>
          <p:cNvPr id="1048733" name="Slide Number Placeholder 4"/>
          <p:cNvSpPr>
            <a:spLocks noGrp="1"/>
          </p:cNvSpPr>
          <p:nvPr>
            <p:ph type="sldNum" sz="quarter" idx="12"/>
          </p:nvPr>
        </p:nvSpPr>
        <p:spPr/>
        <p:txBody>
          <a:bodyPr/>
          <a:p>
            <a:fld id="{F8ABD3C8-5EC4-436D-910C-9482886B40DC}"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34" name="Title 1"/>
          <p:cNvSpPr>
            <a:spLocks noGrp="1"/>
          </p:cNvSpPr>
          <p:nvPr>
            <p:ph type="title"/>
          </p:nvPr>
        </p:nvSpPr>
        <p:spPr/>
        <p:txBody>
          <a:bodyPr/>
          <a:p>
            <a:r>
              <a:rPr dirty="0" lang="en-US"/>
              <a:t>Application Of Computers In Various Fields Cont.….</a:t>
            </a:r>
          </a:p>
        </p:txBody>
      </p:sp>
      <p:sp>
        <p:nvSpPr>
          <p:cNvPr id="1048735" name="Content Placeholder 2"/>
          <p:cNvSpPr>
            <a:spLocks noGrp="1"/>
          </p:cNvSpPr>
          <p:nvPr>
            <p:ph idx="1"/>
          </p:nvPr>
        </p:nvSpPr>
        <p:spPr/>
        <p:txBody>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Marketing</a:t>
            </a:r>
            <a:r>
              <a:rPr dirty="0" lang="en-US"/>
              <a:t> </a:t>
            </a:r>
          </a:p>
          <a:p>
            <a:pPr indent="0" marL="0">
              <a:buNone/>
            </a:pPr>
            <a:r>
              <a:rPr dirty="0" lang="en-US"/>
              <a:t>In marketing, uses of the computer are following;</a:t>
            </a:r>
          </a:p>
          <a:p>
            <a:pPr lvl="1">
              <a:buFont typeface="Wingdings" panose="05000000000000000000" pitchFamily="2" charset="2"/>
              <a:buChar char="§"/>
            </a:pPr>
            <a:r>
              <a:rPr dirty="0" lang="en-US"/>
              <a:t>Advertising - With computers, advertising professionals create art and graphics, write and revise copy, and print and disseminate ads with the goal of selling more products.</a:t>
            </a:r>
          </a:p>
          <a:p>
            <a:pPr lvl="1">
              <a:buFont typeface="Wingdings" panose="05000000000000000000" pitchFamily="2" charset="2"/>
              <a:buChar char="§"/>
            </a:pPr>
            <a:r>
              <a:rPr dirty="0" lang="en-US"/>
              <a:t>Home Shopping - has been made possible through the use of computerized catalogues that provide access to product information and permit direct entry of orders to be filled by the customers. </a:t>
            </a:r>
          </a:p>
        </p:txBody>
      </p:sp>
      <p:sp>
        <p:nvSpPr>
          <p:cNvPr id="1048736" name="Slide Number Placeholder 4"/>
          <p:cNvSpPr>
            <a:spLocks noGrp="1"/>
          </p:cNvSpPr>
          <p:nvPr>
            <p:ph type="sldNum" sz="quarter" idx="12"/>
          </p:nvPr>
        </p:nvSpPr>
        <p:spPr/>
        <p:txBody>
          <a:bodyPr/>
          <a:p>
            <a:fld id="{F8ABD3C8-5EC4-436D-910C-9482886B40DC}"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4" name="Title 1"/>
          <p:cNvSpPr>
            <a:spLocks noGrp="1"/>
          </p:cNvSpPr>
          <p:nvPr>
            <p:ph type="title"/>
          </p:nvPr>
        </p:nvSpPr>
        <p:spPr/>
        <p:txBody>
          <a:bodyPr/>
          <a:p>
            <a:r>
              <a:rPr dirty="0" lang="en-US"/>
              <a:t>Input Devices Cont.…….</a:t>
            </a:r>
          </a:p>
        </p:txBody>
      </p:sp>
      <p:sp>
        <p:nvSpPr>
          <p:cNvPr id="1048625" name="Content Placeholder 2"/>
          <p:cNvSpPr>
            <a:spLocks noGrp="1"/>
          </p:cNvSpPr>
          <p:nvPr>
            <p:ph idx="1"/>
          </p:nvPr>
        </p:nvSpPr>
        <p:spPr>
          <a:xfrm>
            <a:off x="838200" y="1825624"/>
            <a:ext cx="10515600" cy="4465497"/>
          </a:xfrm>
        </p:spPr>
        <p:txBody>
          <a:bodyPr/>
          <a:p>
            <a:pPr indent="-571500" marL="571500">
              <a:buFont typeface="+mj-lt"/>
              <a:buAutoNum type="romanUcPeriod"/>
            </a:pPr>
            <a:r>
              <a:rPr dirty="0" lang="en-US"/>
              <a:t>Keyboard</a:t>
            </a:r>
          </a:p>
          <a:p>
            <a:pPr indent="0" marL="0">
              <a:buNone/>
            </a:pPr>
            <a:r>
              <a:rPr b="0" dirty="0" i="0" lang="en-US">
                <a:solidFill>
                  <a:srgbClr val="000000"/>
                </a:solidFill>
                <a:effectLst/>
                <a:latin typeface="Arial" panose="020B0604020202020204" pitchFamily="34" charset="0"/>
              </a:rPr>
              <a:t>Keyboard is the most common and very popular input device which helps to input data to the computer. The layout of the keyboard is like that of traditional typewriter, although there are some additional keys provided for performing additional functions.</a:t>
            </a:r>
          </a:p>
          <a:p>
            <a:pPr indent="0" marL="0">
              <a:buNone/>
            </a:pPr>
            <a:endParaRPr dirty="0" lang="en-US"/>
          </a:p>
        </p:txBody>
      </p:sp>
      <p:pic>
        <p:nvPicPr>
          <p:cNvPr id="2097152" name="Picture 2" descr="Keyboard"/>
          <p:cNvPicPr>
            <a:picLocks noChangeAspect="1" noChangeArrowheads="1"/>
          </p:cNvPicPr>
          <p:nvPr/>
        </p:nvPicPr>
        <p:blipFill>
          <a:blip xmlns:r="http://schemas.openxmlformats.org/officeDocument/2006/relationships" r:embed="rId1"/>
          <a:srcRect/>
          <a:stretch>
            <a:fillRect/>
          </a:stretch>
        </p:blipFill>
        <p:spPr bwMode="auto">
          <a:xfrm>
            <a:off x="3107924" y="4058372"/>
            <a:ext cx="3810000" cy="2609896"/>
          </a:xfrm>
          <a:prstGeom prst="rect"/>
          <a:noFill/>
        </p:spPr>
      </p:pic>
      <p:sp>
        <p:nvSpPr>
          <p:cNvPr id="1048626" name="Slide Number Placeholder 4"/>
          <p:cNvSpPr>
            <a:spLocks noGrp="1"/>
          </p:cNvSpPr>
          <p:nvPr>
            <p:ph type="sldNum" sz="quarter" idx="12"/>
          </p:nvPr>
        </p:nvSpPr>
        <p:spPr/>
        <p:txBody>
          <a:bodyPr/>
          <a:p>
            <a:fld id="{F8ABD3C8-5EC4-436D-910C-9482886B40DC}"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37" name="Title 1"/>
          <p:cNvSpPr>
            <a:spLocks noGrp="1"/>
          </p:cNvSpPr>
          <p:nvPr>
            <p:ph type="title"/>
          </p:nvPr>
        </p:nvSpPr>
        <p:spPr/>
        <p:txBody>
          <a:bodyPr/>
          <a:p>
            <a:r>
              <a:rPr dirty="0" lang="en-US"/>
              <a:t>Application Of Computers In Various Fields Cont.….</a:t>
            </a:r>
          </a:p>
        </p:txBody>
      </p:sp>
      <p:sp>
        <p:nvSpPr>
          <p:cNvPr id="1048738" name="Content Placeholder 2"/>
          <p:cNvSpPr>
            <a:spLocks noGrp="1"/>
          </p:cNvSpPr>
          <p:nvPr>
            <p:ph idx="1"/>
          </p:nvPr>
        </p:nvSpPr>
        <p:spPr/>
        <p:txBody>
          <a:bodyPr>
            <a:normAutofit fontScale="90909" lnSpcReduction="20000"/>
          </a:bodyPr>
          <a:p>
            <a:pPr>
              <a:buFont typeface="Wingdings" panose="05000000000000000000" pitchFamily="2" charset="2"/>
              <a:buChar char="Ø"/>
            </a:pPr>
            <a:r>
              <a:rPr b="1" dirty="0" sz="2200" lang="en-US">
                <a:latin typeface="Tahoma" panose="020B0604030504040204" pitchFamily="34" charset="0"/>
                <a:ea typeface="Tahoma" panose="020B0604030504040204" pitchFamily="34" charset="0"/>
                <a:cs typeface="Tahoma" panose="020B0604030504040204" pitchFamily="34" charset="0"/>
              </a:rPr>
              <a:t>Healthcare</a:t>
            </a:r>
            <a:r>
              <a:rPr dirty="0" lang="en-US"/>
              <a:t> </a:t>
            </a:r>
          </a:p>
          <a:p>
            <a:pPr indent="0" marL="0">
              <a:buNone/>
            </a:pPr>
            <a:r>
              <a:rPr dirty="0" lang="en-US"/>
              <a:t>Computers have become an important part in hospitals, labs, and dispensaries. They are being used in hospitals to keep the record of patients and medicines. It is also used in scanning and diagnosing different diseases. ECG, EEG, ultrasounds and CT scans, etc. are also done by computerized machines. Following are some major fields of health care in which computers are used;</a:t>
            </a:r>
          </a:p>
          <a:p>
            <a:pPr lvl="1">
              <a:buFont typeface="Wingdings" panose="05000000000000000000" pitchFamily="2" charset="2"/>
              <a:buChar char="§"/>
            </a:pPr>
            <a:r>
              <a:rPr dirty="0" lang="en-US"/>
              <a:t>Diagnostic System - Computers are used to collect data and identify the cause of illness. </a:t>
            </a:r>
          </a:p>
          <a:p>
            <a:pPr lvl="1">
              <a:buFont typeface="Wingdings" panose="05000000000000000000" pitchFamily="2" charset="2"/>
              <a:buChar char="§"/>
            </a:pPr>
            <a:r>
              <a:rPr dirty="0" lang="en-US"/>
              <a:t>Lab-diagnostic System - All tests can be done and the reports are prepared by computer.</a:t>
            </a:r>
          </a:p>
          <a:p>
            <a:pPr lvl="1">
              <a:buFont typeface="Wingdings" panose="05000000000000000000" pitchFamily="2" charset="2"/>
              <a:buChar char="§"/>
            </a:pPr>
            <a:r>
              <a:rPr dirty="0" lang="en-US"/>
              <a:t>Patient Monitoring System - These are used to check the patient's signs for abnormality such as in Cardiac Arrest, ECG, etc. </a:t>
            </a:r>
          </a:p>
          <a:p>
            <a:pPr lvl="1">
              <a:buFont typeface="Wingdings" panose="05000000000000000000" pitchFamily="2" charset="2"/>
              <a:buChar char="§"/>
            </a:pPr>
            <a:r>
              <a:rPr dirty="0" lang="en-US"/>
              <a:t>Pharma Information System - Computer is used to check drug labels, expiry dates, harmful side effects, etc. </a:t>
            </a:r>
          </a:p>
          <a:p>
            <a:pPr lvl="1">
              <a:buFont typeface="Wingdings" panose="05000000000000000000" pitchFamily="2" charset="2"/>
              <a:buChar char="§"/>
            </a:pPr>
            <a:r>
              <a:rPr dirty="0" lang="en-US"/>
              <a:t>Surgery - Nowadays, computers are also used in performing surgery.</a:t>
            </a:r>
          </a:p>
        </p:txBody>
      </p:sp>
      <p:sp>
        <p:nvSpPr>
          <p:cNvPr id="1048739" name="Slide Number Placeholder 4"/>
          <p:cNvSpPr>
            <a:spLocks noGrp="1"/>
          </p:cNvSpPr>
          <p:nvPr>
            <p:ph type="sldNum" sz="quarter" idx="12"/>
          </p:nvPr>
        </p:nvSpPr>
        <p:spPr/>
        <p:txBody>
          <a:bodyPr/>
          <a:p>
            <a:fld id="{F8ABD3C8-5EC4-436D-910C-9482886B40DC}"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40" name="Title 1"/>
          <p:cNvSpPr>
            <a:spLocks noGrp="1"/>
          </p:cNvSpPr>
          <p:nvPr>
            <p:ph type="title"/>
          </p:nvPr>
        </p:nvSpPr>
        <p:spPr/>
        <p:txBody>
          <a:bodyPr/>
          <a:p>
            <a:r>
              <a:rPr dirty="0" lang="en-US"/>
              <a:t>Application Of Computers In Various Fields Cont.….</a:t>
            </a:r>
          </a:p>
        </p:txBody>
      </p:sp>
      <p:sp>
        <p:nvSpPr>
          <p:cNvPr id="1048741" name="Content Placeholder 2"/>
          <p:cNvSpPr>
            <a:spLocks noGrp="1"/>
          </p:cNvSpPr>
          <p:nvPr>
            <p:ph idx="1"/>
          </p:nvPr>
        </p:nvSpPr>
        <p:spPr/>
        <p:txBody>
          <a:bodyPr>
            <a:normAutofit fontScale="95000"/>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Engineering</a:t>
            </a:r>
            <a:r>
              <a:rPr dirty="0" lang="en-US"/>
              <a:t> </a:t>
            </a:r>
            <a:r>
              <a:rPr b="1" dirty="0" sz="2000" lang="en-US">
                <a:latin typeface="Tahoma" panose="020B0604030504040204" pitchFamily="34" charset="0"/>
                <a:ea typeface="Tahoma" panose="020B0604030504040204" pitchFamily="34" charset="0"/>
                <a:cs typeface="Tahoma" panose="020B0604030504040204" pitchFamily="34" charset="0"/>
              </a:rPr>
              <a:t>Design</a:t>
            </a:r>
            <a:r>
              <a:rPr dirty="0" lang="en-US"/>
              <a:t> </a:t>
            </a:r>
          </a:p>
          <a:p>
            <a:pPr indent="0" marL="0">
              <a:buNone/>
            </a:pPr>
            <a:r>
              <a:rPr dirty="0" lang="en-US"/>
              <a:t>Computers are widely used for Engineering purpose. One of the major areas is CAD (Computer Aided Design) that provides creation and modification of images. Some of the fields are;</a:t>
            </a:r>
          </a:p>
          <a:p>
            <a:pPr lvl="1">
              <a:buFont typeface="Wingdings" panose="05000000000000000000" pitchFamily="2" charset="2"/>
              <a:buChar char="§"/>
            </a:pPr>
            <a:r>
              <a:rPr dirty="0" lang="en-US"/>
              <a:t>Structural Engineering - Requires stress and strain analysis for design of ships, buildings, budgets, airplanes, etc. </a:t>
            </a:r>
          </a:p>
          <a:p>
            <a:pPr lvl="1">
              <a:buFont typeface="Wingdings" panose="05000000000000000000" pitchFamily="2" charset="2"/>
              <a:buChar char="§"/>
            </a:pPr>
            <a:r>
              <a:rPr dirty="0" lang="en-US"/>
              <a:t>Industrial Engineering - Computers deal with design, implementation, and improvement of integrated systems of people, materials, and equipment. </a:t>
            </a:r>
          </a:p>
          <a:p>
            <a:pPr lvl="1">
              <a:buFont typeface="Wingdings" panose="05000000000000000000" pitchFamily="2" charset="2"/>
              <a:buChar char="§"/>
            </a:pPr>
            <a:r>
              <a:rPr dirty="0" lang="en-US"/>
              <a:t>Architectural Engineering - Computers help in planning towns, designing buildings, determining a range of buildings on a site using both 2D and 3D drawings.</a:t>
            </a:r>
          </a:p>
        </p:txBody>
      </p:sp>
      <p:sp>
        <p:nvSpPr>
          <p:cNvPr id="1048742" name="Slide Number Placeholder 4"/>
          <p:cNvSpPr>
            <a:spLocks noGrp="1"/>
          </p:cNvSpPr>
          <p:nvPr>
            <p:ph type="sldNum" sz="quarter" idx="12"/>
          </p:nvPr>
        </p:nvSpPr>
        <p:spPr/>
        <p:txBody>
          <a:bodyPr/>
          <a:p>
            <a:fld id="{F8ABD3C8-5EC4-436D-910C-9482886B40DC}"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43" name="Title 1"/>
          <p:cNvSpPr>
            <a:spLocks noGrp="1"/>
          </p:cNvSpPr>
          <p:nvPr>
            <p:ph type="title"/>
          </p:nvPr>
        </p:nvSpPr>
        <p:spPr/>
        <p:txBody>
          <a:bodyPr/>
          <a:p>
            <a:r>
              <a:rPr dirty="0" lang="en-US"/>
              <a:t>Application Of Computers In Various Fields Cont.….</a:t>
            </a:r>
          </a:p>
        </p:txBody>
      </p:sp>
      <p:sp>
        <p:nvSpPr>
          <p:cNvPr id="1048744" name="Content Placeholder 2"/>
          <p:cNvSpPr>
            <a:spLocks noGrp="1"/>
          </p:cNvSpPr>
          <p:nvPr>
            <p:ph idx="1"/>
          </p:nvPr>
        </p:nvSpPr>
        <p:spPr/>
        <p:txBody>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Military</a:t>
            </a:r>
            <a:r>
              <a:rPr dirty="0" lang="en-US"/>
              <a:t> </a:t>
            </a:r>
          </a:p>
          <a:p>
            <a:pPr indent="0" marL="0">
              <a:buNone/>
            </a:pPr>
            <a:r>
              <a:rPr dirty="0" lang="en-US"/>
              <a:t>Computers are largely used in defense. Modern tanks, missiles, weapons, etc. Military also employs computerized control systems. Some military areas where a computer has been used are;</a:t>
            </a:r>
          </a:p>
          <a:p>
            <a:pPr lvl="1">
              <a:buFont typeface="Wingdings" panose="05000000000000000000" pitchFamily="2" charset="2"/>
              <a:buChar char="§"/>
            </a:pPr>
            <a:r>
              <a:rPr dirty="0" lang="en-US"/>
              <a:t>Missile Control </a:t>
            </a:r>
          </a:p>
          <a:p>
            <a:pPr lvl="1">
              <a:buFont typeface="Wingdings" panose="05000000000000000000" pitchFamily="2" charset="2"/>
              <a:buChar char="§"/>
            </a:pPr>
            <a:r>
              <a:rPr dirty="0" lang="en-US"/>
              <a:t>Military Communication</a:t>
            </a:r>
          </a:p>
          <a:p>
            <a:pPr lvl="1">
              <a:buFont typeface="Wingdings" panose="05000000000000000000" pitchFamily="2" charset="2"/>
              <a:buChar char="§"/>
            </a:pPr>
            <a:r>
              <a:rPr dirty="0" lang="en-US"/>
              <a:t>Military Operation and Planning</a:t>
            </a:r>
          </a:p>
          <a:p>
            <a:pPr lvl="1">
              <a:buFont typeface="Wingdings" panose="05000000000000000000" pitchFamily="2" charset="2"/>
              <a:buChar char="§"/>
            </a:pPr>
            <a:r>
              <a:rPr dirty="0" lang="en-US"/>
              <a:t>Smart Weapons</a:t>
            </a:r>
          </a:p>
        </p:txBody>
      </p:sp>
      <p:sp>
        <p:nvSpPr>
          <p:cNvPr id="1048745" name="Slide Number Placeholder 4"/>
          <p:cNvSpPr>
            <a:spLocks noGrp="1"/>
          </p:cNvSpPr>
          <p:nvPr>
            <p:ph type="sldNum" sz="quarter" idx="12"/>
          </p:nvPr>
        </p:nvSpPr>
        <p:spPr/>
        <p:txBody>
          <a:bodyPr/>
          <a:p>
            <a:fld id="{F8ABD3C8-5EC4-436D-910C-9482886B40DC}"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46" name="Title 1"/>
          <p:cNvSpPr>
            <a:spLocks noGrp="1"/>
          </p:cNvSpPr>
          <p:nvPr>
            <p:ph type="title"/>
          </p:nvPr>
        </p:nvSpPr>
        <p:spPr/>
        <p:txBody>
          <a:bodyPr/>
          <a:p>
            <a:r>
              <a:rPr dirty="0" lang="en-US"/>
              <a:t>Application Of Computers In Various Fields Cont.….</a:t>
            </a:r>
          </a:p>
        </p:txBody>
      </p:sp>
      <p:sp>
        <p:nvSpPr>
          <p:cNvPr id="1048747" name="Content Placeholder 2"/>
          <p:cNvSpPr>
            <a:spLocks noGrp="1"/>
          </p:cNvSpPr>
          <p:nvPr>
            <p:ph idx="1"/>
          </p:nvPr>
        </p:nvSpPr>
        <p:spPr/>
        <p:txBody>
          <a:bodyPr>
            <a:normAutofit fontScale="95000"/>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Communication</a:t>
            </a:r>
            <a:r>
              <a:rPr dirty="0" lang="en-US"/>
              <a:t> </a:t>
            </a:r>
          </a:p>
          <a:p>
            <a:pPr indent="0" marL="0">
              <a:buNone/>
            </a:pPr>
            <a:r>
              <a:rPr dirty="0" lang="en-US"/>
              <a:t>Communication is a way to convey a message, an idea, a picture, or speech that is received and understood clearly and correctly by the person for whom it is meant. Some main areas in this category are:  </a:t>
            </a:r>
          </a:p>
          <a:p>
            <a:pPr lvl="1">
              <a:buFont typeface="Wingdings" panose="05000000000000000000" pitchFamily="2" charset="2"/>
              <a:buChar char="§"/>
            </a:pPr>
            <a:r>
              <a:rPr dirty="0" lang="en-US"/>
              <a:t>E-mail </a:t>
            </a:r>
          </a:p>
          <a:p>
            <a:pPr lvl="1">
              <a:buFont typeface="Wingdings" panose="05000000000000000000" pitchFamily="2" charset="2"/>
              <a:buChar char="§"/>
            </a:pPr>
            <a:r>
              <a:rPr dirty="0" lang="en-US"/>
              <a:t>Chatting  </a:t>
            </a:r>
          </a:p>
          <a:p>
            <a:pPr lvl="1">
              <a:buFont typeface="Wingdings" panose="05000000000000000000" pitchFamily="2" charset="2"/>
              <a:buChar char="§"/>
            </a:pPr>
            <a:r>
              <a:rPr dirty="0" lang="en-US"/>
              <a:t>Usenet  </a:t>
            </a:r>
          </a:p>
          <a:p>
            <a:pPr lvl="1">
              <a:buFont typeface="Wingdings" panose="05000000000000000000" pitchFamily="2" charset="2"/>
              <a:buChar char="§"/>
            </a:pPr>
            <a:r>
              <a:rPr dirty="0" lang="en-US"/>
              <a:t>FTP </a:t>
            </a:r>
          </a:p>
          <a:p>
            <a:pPr lvl="1">
              <a:buFont typeface="Wingdings" panose="05000000000000000000" pitchFamily="2" charset="2"/>
              <a:buChar char="§"/>
            </a:pPr>
            <a:r>
              <a:rPr dirty="0" lang="en-US"/>
              <a:t>Telnet </a:t>
            </a:r>
          </a:p>
          <a:p>
            <a:pPr lvl="1">
              <a:buFont typeface="Wingdings" panose="05000000000000000000" pitchFamily="2" charset="2"/>
              <a:buChar char="§"/>
            </a:pPr>
            <a:r>
              <a:rPr dirty="0" lang="en-US"/>
              <a:t>Video-conferencing </a:t>
            </a:r>
          </a:p>
        </p:txBody>
      </p:sp>
      <p:sp>
        <p:nvSpPr>
          <p:cNvPr id="1048748" name="Slide Number Placeholder 4"/>
          <p:cNvSpPr>
            <a:spLocks noGrp="1"/>
          </p:cNvSpPr>
          <p:nvPr>
            <p:ph type="sldNum" sz="quarter" idx="12"/>
          </p:nvPr>
        </p:nvSpPr>
        <p:spPr/>
        <p:txBody>
          <a:bodyPr/>
          <a:p>
            <a:fld id="{F8ABD3C8-5EC4-436D-910C-9482886B40DC}"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49" name="Title 1"/>
          <p:cNvSpPr>
            <a:spLocks noGrp="1"/>
          </p:cNvSpPr>
          <p:nvPr>
            <p:ph type="title"/>
          </p:nvPr>
        </p:nvSpPr>
        <p:spPr/>
        <p:txBody>
          <a:bodyPr/>
          <a:p>
            <a:r>
              <a:rPr dirty="0" lang="en-US"/>
              <a:t>Application Of Computers In Various Fields Cont.….</a:t>
            </a:r>
          </a:p>
        </p:txBody>
      </p:sp>
      <p:sp>
        <p:nvSpPr>
          <p:cNvPr id="1048750" name="Content Placeholder 2"/>
          <p:cNvSpPr>
            <a:spLocks noGrp="1"/>
          </p:cNvSpPr>
          <p:nvPr>
            <p:ph idx="1"/>
          </p:nvPr>
        </p:nvSpPr>
        <p:spPr/>
        <p:txBody>
          <a:bodyPr>
            <a:normAutofit/>
          </a:bodyPr>
          <a:p>
            <a:pPr>
              <a:buFont typeface="Wingdings" panose="05000000000000000000" pitchFamily="2" charset="2"/>
              <a:buChar char="Ø"/>
            </a:pPr>
            <a:r>
              <a:rPr b="1" dirty="0" sz="2000" lang="en-US">
                <a:latin typeface="Tahoma" panose="020B0604030504040204" pitchFamily="34" charset="0"/>
                <a:ea typeface="Tahoma" panose="020B0604030504040204" pitchFamily="34" charset="0"/>
                <a:cs typeface="Tahoma" panose="020B0604030504040204" pitchFamily="34" charset="0"/>
              </a:rPr>
              <a:t>Government</a:t>
            </a:r>
            <a:r>
              <a:rPr dirty="0" lang="en-US"/>
              <a:t> </a:t>
            </a:r>
          </a:p>
          <a:p>
            <a:pPr indent="0" marL="0">
              <a:buNone/>
            </a:pPr>
            <a:r>
              <a:rPr dirty="0" lang="en-US"/>
              <a:t>Computers play an important role in government services. Some major fields in this category are; </a:t>
            </a:r>
          </a:p>
          <a:p>
            <a:pPr lvl="1">
              <a:buFont typeface="Wingdings" panose="05000000000000000000" pitchFamily="2" charset="2"/>
              <a:buChar char="§"/>
            </a:pPr>
            <a:r>
              <a:rPr dirty="0" lang="en-US"/>
              <a:t>Budgets </a:t>
            </a:r>
          </a:p>
          <a:p>
            <a:pPr lvl="1">
              <a:buFont typeface="Wingdings" panose="05000000000000000000" pitchFamily="2" charset="2"/>
              <a:buChar char="§"/>
            </a:pPr>
            <a:r>
              <a:rPr dirty="0" lang="en-US"/>
              <a:t>Sales tax department </a:t>
            </a:r>
          </a:p>
          <a:p>
            <a:pPr lvl="1">
              <a:buFont typeface="Wingdings" panose="05000000000000000000" pitchFamily="2" charset="2"/>
              <a:buChar char="§"/>
            </a:pPr>
            <a:r>
              <a:rPr dirty="0" lang="en-US"/>
              <a:t>Income tax department </a:t>
            </a:r>
          </a:p>
          <a:p>
            <a:pPr lvl="1">
              <a:buFont typeface="Wingdings" panose="05000000000000000000" pitchFamily="2" charset="2"/>
              <a:buChar char="§"/>
            </a:pPr>
            <a:r>
              <a:rPr dirty="0" lang="en-US"/>
              <a:t>Computation of male/female ratio  </a:t>
            </a:r>
          </a:p>
          <a:p>
            <a:pPr lvl="1">
              <a:buFont typeface="Wingdings" panose="05000000000000000000" pitchFamily="2" charset="2"/>
              <a:buChar char="§"/>
            </a:pPr>
            <a:r>
              <a:rPr dirty="0" lang="en-US"/>
              <a:t>Computerization of voters lists </a:t>
            </a:r>
          </a:p>
          <a:p>
            <a:pPr lvl="1">
              <a:buFont typeface="Wingdings" panose="05000000000000000000" pitchFamily="2" charset="2"/>
              <a:buChar char="§"/>
            </a:pPr>
            <a:r>
              <a:rPr dirty="0" lang="en-US"/>
              <a:t>Computerization of PAN card </a:t>
            </a:r>
          </a:p>
          <a:p>
            <a:pPr lvl="1">
              <a:buFont typeface="Wingdings" panose="05000000000000000000" pitchFamily="2" charset="2"/>
              <a:buChar char="§"/>
            </a:pPr>
            <a:r>
              <a:rPr dirty="0" lang="en-US"/>
              <a:t>Weather forecasting </a:t>
            </a:r>
          </a:p>
        </p:txBody>
      </p:sp>
      <p:sp>
        <p:nvSpPr>
          <p:cNvPr id="1048751" name="Slide Number Placeholder 4"/>
          <p:cNvSpPr>
            <a:spLocks noGrp="1"/>
          </p:cNvSpPr>
          <p:nvPr>
            <p:ph type="sldNum" sz="quarter" idx="12"/>
          </p:nvPr>
        </p:nvSpPr>
        <p:spPr/>
        <p:txBody>
          <a:bodyPr/>
          <a:p>
            <a:fld id="{F8ABD3C8-5EC4-436D-910C-9482886B40DC}"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52" name="Title 1"/>
          <p:cNvSpPr>
            <a:spLocks noGrp="1"/>
          </p:cNvSpPr>
          <p:nvPr>
            <p:ph type="title"/>
          </p:nvPr>
        </p:nvSpPr>
        <p:spPr/>
        <p:txBody>
          <a:bodyPr/>
          <a:p>
            <a:endParaRPr dirty="0" lang="en-US"/>
          </a:p>
        </p:txBody>
      </p:sp>
      <p:sp>
        <p:nvSpPr>
          <p:cNvPr id="1048753" name="Content Placeholder 2"/>
          <p:cNvSpPr>
            <a:spLocks noGrp="1"/>
          </p:cNvSpPr>
          <p:nvPr>
            <p:ph idx="1"/>
          </p:nvPr>
        </p:nvSpPr>
        <p:spPr/>
        <p:txBody>
          <a:bodyPr/>
          <a:p>
            <a:pPr algn="ctr" indent="0" marL="0">
              <a:buNone/>
            </a:pPr>
            <a:endParaRPr dirty="0" lang="en-US"/>
          </a:p>
          <a:p>
            <a:pPr algn="ctr" indent="0" marL="0">
              <a:buNone/>
            </a:pPr>
            <a:r>
              <a:rPr b="1" dirty="0" lang="en-US">
                <a:latin typeface="Tahoma" panose="020B0604030504040204" pitchFamily="34" charset="0"/>
                <a:ea typeface="Tahoma" panose="020B0604030504040204" pitchFamily="34" charset="0"/>
                <a:cs typeface="Tahoma" panose="020B0604030504040204" pitchFamily="34" charset="0"/>
              </a:rPr>
              <a:t>ANY QUESTION?</a:t>
            </a:r>
          </a:p>
          <a:p>
            <a:pPr algn="ctr" indent="0" marL="0">
              <a:buNone/>
            </a:pPr>
            <a:endParaRPr b="1" dirty="0" lang="en-US">
              <a:latin typeface="Tahoma" panose="020B0604030504040204" pitchFamily="34" charset="0"/>
              <a:ea typeface="Tahoma" panose="020B0604030504040204" pitchFamily="34" charset="0"/>
              <a:cs typeface="Tahoma" panose="020B0604030504040204" pitchFamily="34" charset="0"/>
            </a:endParaRPr>
          </a:p>
          <a:p>
            <a:pPr algn="ctr" indent="0" marL="0">
              <a:buNone/>
            </a:pPr>
            <a:r>
              <a:rPr b="1" dirty="0" lang="en-US">
                <a:latin typeface="Tahoma" panose="020B0604030504040204" pitchFamily="34" charset="0"/>
                <a:ea typeface="Tahoma" panose="020B0604030504040204" pitchFamily="34" charset="0"/>
                <a:cs typeface="Tahoma" panose="020B0604030504040204" pitchFamily="34" charset="0"/>
              </a:rPr>
              <a:t>THE END</a:t>
            </a:r>
          </a:p>
        </p:txBody>
      </p:sp>
      <p:sp>
        <p:nvSpPr>
          <p:cNvPr id="1048754" name="Slide Number Placeholder 4"/>
          <p:cNvSpPr>
            <a:spLocks noGrp="1"/>
          </p:cNvSpPr>
          <p:nvPr>
            <p:ph type="sldNum" sz="quarter" idx="12"/>
          </p:nvPr>
        </p:nvSpPr>
        <p:spPr/>
        <p:txBody>
          <a:bodyPr/>
          <a:p>
            <a:fld id="{F8ABD3C8-5EC4-436D-910C-9482886B40DC}" type="slidenum">
              <a:rPr lang="en-US" smtClean="0"/>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7" name="Title 1"/>
          <p:cNvSpPr>
            <a:spLocks noGrp="1"/>
          </p:cNvSpPr>
          <p:nvPr>
            <p:ph type="title"/>
          </p:nvPr>
        </p:nvSpPr>
        <p:spPr/>
        <p:txBody>
          <a:bodyPr/>
          <a:p>
            <a:r>
              <a:rPr dirty="0" lang="en-US"/>
              <a:t>Input Devices Cont.…….</a:t>
            </a:r>
          </a:p>
        </p:txBody>
      </p:sp>
      <p:sp>
        <p:nvSpPr>
          <p:cNvPr id="1048628" name="Content Placeholder 2"/>
          <p:cNvSpPr>
            <a:spLocks noGrp="1"/>
          </p:cNvSpPr>
          <p:nvPr>
            <p:ph idx="1"/>
          </p:nvPr>
        </p:nvSpPr>
        <p:spPr>
          <a:xfrm>
            <a:off x="838200" y="1839835"/>
            <a:ext cx="10515600" cy="4337128"/>
          </a:xfrm>
        </p:spPr>
        <p:txBody>
          <a:bodyPr>
            <a:normAutofit/>
          </a:bodyPr>
          <a:p>
            <a:pPr algn="just" indent="0" marL="0">
              <a:buNone/>
            </a:pPr>
            <a:r>
              <a:rPr b="1" dirty="0" i="0" lang="en-US">
                <a:effectLst/>
              </a:rPr>
              <a:t>II.</a:t>
            </a:r>
            <a:r>
              <a:rPr b="0" dirty="0" i="0" lang="en-US">
                <a:effectLst/>
              </a:rPr>
              <a:t>	</a:t>
            </a:r>
            <a:r>
              <a:rPr dirty="0" i="0" lang="en-US">
                <a:effectLst/>
              </a:rPr>
              <a:t>Mouse</a:t>
            </a:r>
          </a:p>
          <a:p>
            <a:pPr algn="just"/>
            <a:r>
              <a:rPr b="0" dirty="0" sz="2000" i="0" lang="en-US">
                <a:solidFill>
                  <a:srgbClr val="000000"/>
                </a:solidFill>
                <a:effectLst/>
                <a:latin typeface="Arial" panose="020B0604020202020204" pitchFamily="34" charset="0"/>
              </a:rPr>
              <a:t>Mouse is the most popular pointing device. It is a very famous cursor-control device having a small palm size box with a round ball at its base, which senses the movement of the mouse and sends corresponding signals to the CPU when the mouse buttons are pressed.</a:t>
            </a:r>
          </a:p>
          <a:p>
            <a:pPr algn="just"/>
            <a:r>
              <a:rPr b="0" dirty="0" sz="2000" i="0" lang="en-US">
                <a:solidFill>
                  <a:srgbClr val="000000"/>
                </a:solidFill>
                <a:effectLst/>
                <a:latin typeface="Arial" panose="020B0604020202020204" pitchFamily="34" charset="0"/>
              </a:rPr>
              <a:t>Generally, it has two buttons called the left and the right button and a wheel is present between the buttons. A mouse can be used to control the position of the cursor on the screen, but it cannot be used to enter text into the computer.</a:t>
            </a:r>
          </a:p>
          <a:p>
            <a:pPr algn="just" indent="0" marL="0">
              <a:buNone/>
            </a:pPr>
            <a:endParaRPr b="0" dirty="0" sz="2000" i="0" lang="en-US">
              <a:solidFill>
                <a:srgbClr val="000000"/>
              </a:solidFill>
              <a:effectLst/>
              <a:latin typeface="Arial" panose="020B0604020202020204" pitchFamily="34" charset="0"/>
            </a:endParaRPr>
          </a:p>
        </p:txBody>
      </p:sp>
      <p:pic>
        <p:nvPicPr>
          <p:cNvPr id="2097153" name="Picture 2" descr="Mouse"/>
          <p:cNvPicPr>
            <a:picLocks noChangeAspect="1" noChangeArrowheads="1"/>
          </p:cNvPicPr>
          <p:nvPr/>
        </p:nvPicPr>
        <p:blipFill>
          <a:blip xmlns:r="http://schemas.openxmlformats.org/officeDocument/2006/relationships" r:embed="rId1"/>
          <a:srcRect/>
          <a:stretch>
            <a:fillRect/>
          </a:stretch>
        </p:blipFill>
        <p:spPr bwMode="auto">
          <a:xfrm>
            <a:off x="3745545" y="4509856"/>
            <a:ext cx="3333750" cy="2088657"/>
          </a:xfrm>
          <a:prstGeom prst="rect"/>
          <a:noFill/>
        </p:spPr>
      </p:pic>
      <p:sp>
        <p:nvSpPr>
          <p:cNvPr id="1048629" name="Slide Number Placeholder 4"/>
          <p:cNvSpPr>
            <a:spLocks noGrp="1"/>
          </p:cNvSpPr>
          <p:nvPr>
            <p:ph type="sldNum" sz="quarter" idx="12"/>
          </p:nvPr>
        </p:nvSpPr>
        <p:spPr/>
        <p:txBody>
          <a:bodyPr/>
          <a:p>
            <a:fld id="{F8ABD3C8-5EC4-436D-910C-9482886B40DC}"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0" name="Title 1"/>
          <p:cNvSpPr>
            <a:spLocks noGrp="1"/>
          </p:cNvSpPr>
          <p:nvPr>
            <p:ph type="title"/>
          </p:nvPr>
        </p:nvSpPr>
        <p:spPr/>
        <p:txBody>
          <a:bodyPr/>
          <a:p>
            <a:r>
              <a:rPr dirty="0" lang="en-US"/>
              <a:t>Input Devices Cont.…….</a:t>
            </a:r>
          </a:p>
        </p:txBody>
      </p:sp>
      <p:sp>
        <p:nvSpPr>
          <p:cNvPr id="1048631" name="Content Placeholder 2"/>
          <p:cNvSpPr>
            <a:spLocks noGrp="1"/>
          </p:cNvSpPr>
          <p:nvPr>
            <p:ph idx="1"/>
          </p:nvPr>
        </p:nvSpPr>
        <p:spPr/>
        <p:txBody>
          <a:bodyPr/>
          <a:p>
            <a:pPr indent="-571500" marL="571500">
              <a:buAutoNum type="romanUcPeriod" startAt="3"/>
            </a:pPr>
            <a:r>
              <a:rPr dirty="0" lang="en-US"/>
              <a:t>Joystick</a:t>
            </a:r>
          </a:p>
          <a:p>
            <a:pPr indent="0" marL="0">
              <a:buNone/>
            </a:pPr>
            <a:r>
              <a:rPr b="0" dirty="0" sz="2000" i="0" lang="en-US">
                <a:solidFill>
                  <a:srgbClr val="000000"/>
                </a:solidFill>
                <a:effectLst/>
                <a:latin typeface="Arial" panose="020B0604020202020204" pitchFamily="34" charset="0"/>
              </a:rPr>
              <a:t>Joystick is also a pointing device, which is used to move the cursor position on a monitor screen. It is a stick having a spherical ball at its both lower and upper ends. The lower spherical ball moves in a socket. The joystick can be moved in all four directions.</a:t>
            </a:r>
          </a:p>
          <a:p>
            <a:pPr indent="0" marL="0">
              <a:buNone/>
            </a:pPr>
            <a:r>
              <a:rPr b="0" dirty="0" sz="2000" i="0" lang="en-US">
                <a:solidFill>
                  <a:srgbClr val="000000"/>
                </a:solidFill>
                <a:effectLst/>
                <a:latin typeface="Arial" panose="020B0604020202020204" pitchFamily="34" charset="0"/>
              </a:rPr>
              <a:t>The function of the joystick is similar to that of a mouse. It is mainly used in Computer Aided Designing (CAD) and playing computer games.</a:t>
            </a:r>
            <a:endParaRPr b="1" dirty="0" sz="2000" lang="en-US"/>
          </a:p>
          <a:p>
            <a:pPr indent="0" marL="0">
              <a:buNone/>
            </a:pPr>
            <a:endParaRPr b="1" dirty="0" lang="en-US"/>
          </a:p>
          <a:p>
            <a:pPr indent="-571500" marL="571500">
              <a:buAutoNum type="romanUcPeriod" startAt="3"/>
            </a:pPr>
            <a:endParaRPr b="1" dirty="0" lang="en-US"/>
          </a:p>
          <a:p>
            <a:pPr indent="-571500" marL="571500">
              <a:buAutoNum type="romanUcPeriod" startAt="3"/>
            </a:pPr>
            <a:endParaRPr b="1" dirty="0" lang="en-US"/>
          </a:p>
          <a:p>
            <a:pPr indent="-571500" marL="571500">
              <a:buAutoNum type="romanUcPeriod" startAt="3"/>
            </a:pPr>
            <a:endParaRPr b="1" dirty="0" lang="en-US"/>
          </a:p>
        </p:txBody>
      </p:sp>
      <p:pic>
        <p:nvPicPr>
          <p:cNvPr id="2097154" name="Picture 2" descr="Joystick"/>
          <p:cNvPicPr>
            <a:picLocks noChangeAspect="1" noChangeArrowheads="1"/>
          </p:cNvPicPr>
          <p:nvPr/>
        </p:nvPicPr>
        <p:blipFill>
          <a:blip xmlns:r="http://schemas.openxmlformats.org/officeDocument/2006/relationships" r:embed="rId1"/>
          <a:srcRect/>
          <a:stretch>
            <a:fillRect/>
          </a:stretch>
        </p:blipFill>
        <p:spPr bwMode="auto">
          <a:xfrm>
            <a:off x="4273303" y="4001294"/>
            <a:ext cx="2171700" cy="2266950"/>
          </a:xfrm>
          <a:prstGeom prst="rect"/>
          <a:noFill/>
        </p:spPr>
      </p:pic>
      <p:sp>
        <p:nvSpPr>
          <p:cNvPr id="1048632" name="Slide Number Placeholder 4"/>
          <p:cNvSpPr>
            <a:spLocks noGrp="1"/>
          </p:cNvSpPr>
          <p:nvPr>
            <p:ph type="sldNum" sz="quarter" idx="12"/>
          </p:nvPr>
        </p:nvSpPr>
        <p:spPr/>
        <p:txBody>
          <a:bodyPr/>
          <a:p>
            <a:fld id="{F8ABD3C8-5EC4-436D-910C-9482886B40DC}"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3" name="Title 1"/>
          <p:cNvSpPr>
            <a:spLocks noGrp="1"/>
          </p:cNvSpPr>
          <p:nvPr>
            <p:ph type="title"/>
          </p:nvPr>
        </p:nvSpPr>
        <p:spPr/>
        <p:txBody>
          <a:bodyPr/>
          <a:p>
            <a:r>
              <a:rPr dirty="0" lang="en-US"/>
              <a:t>Input Devices Cont.…….</a:t>
            </a:r>
          </a:p>
        </p:txBody>
      </p:sp>
      <p:sp>
        <p:nvSpPr>
          <p:cNvPr id="1048634" name="Content Placeholder 2"/>
          <p:cNvSpPr>
            <a:spLocks noGrp="1"/>
          </p:cNvSpPr>
          <p:nvPr>
            <p:ph idx="1"/>
          </p:nvPr>
        </p:nvSpPr>
        <p:spPr/>
        <p:txBody>
          <a:bodyPr/>
          <a:p>
            <a:r>
              <a:rPr dirty="0" lang="en-US"/>
              <a:t>IV.	Touchpad</a:t>
            </a:r>
          </a:p>
          <a:p>
            <a:pPr indent="0" marL="0">
              <a:buNone/>
            </a:pPr>
            <a:r>
              <a:rPr dirty="0" sz="2000" lang="en-US"/>
              <a:t>The touchpad also known as trackpad, is an input device that is primarily integrated with a laptop. It is pointing device like  a surface that can detect the movements of our fingers and move the pointer accordingly. It is nothing but a common alternative to a mouse and also helps to make computer devices compact, small, and lightweight.</a:t>
            </a:r>
          </a:p>
        </p:txBody>
      </p:sp>
      <p:pic>
        <p:nvPicPr>
          <p:cNvPr id="2097155" name="Picture 2" descr="Saco Touchpad Protector For Lenovo IdeaPad 320 15.6-Inch Laptop -  Transparent - Buy Saco Touchpad Protector For Lenovo IdeaPad 320 15.6-Inch  Laptop - Transparent Online at Low Price in India - Amazon.in"/>
          <p:cNvPicPr>
            <a:picLocks noChangeAspect="1" noChangeArrowheads="1"/>
          </p:cNvPicPr>
          <p:nvPr/>
        </p:nvPicPr>
        <p:blipFill>
          <a:blip xmlns:r="http://schemas.openxmlformats.org/officeDocument/2006/relationships" r:embed="rId1"/>
          <a:srcRect/>
          <a:stretch>
            <a:fillRect/>
          </a:stretch>
        </p:blipFill>
        <p:spPr bwMode="auto">
          <a:xfrm>
            <a:off x="3952875" y="3919908"/>
            <a:ext cx="2143125" cy="2143125"/>
          </a:xfrm>
          <a:prstGeom prst="rect"/>
          <a:noFill/>
        </p:spPr>
      </p:pic>
      <p:sp>
        <p:nvSpPr>
          <p:cNvPr id="1048635" name="Slide Number Placeholder 4"/>
          <p:cNvSpPr>
            <a:spLocks noGrp="1"/>
          </p:cNvSpPr>
          <p:nvPr>
            <p:ph type="sldNum" sz="quarter" idx="12"/>
          </p:nvPr>
        </p:nvSpPr>
        <p:spPr/>
        <p:txBody>
          <a:bodyPr/>
          <a:p>
            <a:fld id="{F8ABD3C8-5EC4-436D-910C-9482886B40DC}"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6" name="Title 1"/>
          <p:cNvSpPr>
            <a:spLocks noGrp="1"/>
          </p:cNvSpPr>
          <p:nvPr>
            <p:ph type="title"/>
          </p:nvPr>
        </p:nvSpPr>
        <p:spPr/>
        <p:txBody>
          <a:bodyPr/>
          <a:p>
            <a:r>
              <a:rPr dirty="0" lang="en-US"/>
              <a:t>Input Devices Cont.…….</a:t>
            </a:r>
          </a:p>
        </p:txBody>
      </p:sp>
      <p:sp>
        <p:nvSpPr>
          <p:cNvPr id="1048637" name="Content Placeholder 2"/>
          <p:cNvSpPr>
            <a:spLocks noGrp="1"/>
          </p:cNvSpPr>
          <p:nvPr>
            <p:ph idx="1"/>
          </p:nvPr>
        </p:nvSpPr>
        <p:spPr/>
        <p:txBody>
          <a:bodyPr/>
          <a:p>
            <a:pPr indent="-571500" marL="571500">
              <a:buAutoNum type="romanUcPeriod" startAt="5"/>
            </a:pPr>
            <a:r>
              <a:rPr dirty="0" lang="en-US"/>
              <a:t>Light Pen</a:t>
            </a:r>
          </a:p>
          <a:p>
            <a:pPr indent="0" marL="0">
              <a:buNone/>
            </a:pPr>
            <a:r>
              <a:rPr b="0" dirty="0" sz="2000" i="0" lang="en-US">
                <a:solidFill>
                  <a:srgbClr val="000000"/>
                </a:solidFill>
                <a:effectLst/>
                <a:latin typeface="Arial" panose="020B0604020202020204" pitchFamily="34" charset="0"/>
              </a:rPr>
              <a:t>Light pen is a pointing device similar to a pen. It is used to select a displayed menu item or draw pictures on the monitor screen. It consists of a photocell and an optical system placed in a small tube.</a:t>
            </a:r>
          </a:p>
          <a:p>
            <a:pPr indent="0" marL="0">
              <a:buNone/>
            </a:pPr>
            <a:r>
              <a:rPr b="0" dirty="0" sz="2000" i="0" lang="en-US">
                <a:solidFill>
                  <a:srgbClr val="000000"/>
                </a:solidFill>
                <a:effectLst/>
                <a:latin typeface="Arial" panose="020B0604020202020204" pitchFamily="34" charset="0"/>
              </a:rPr>
              <a:t>When the tip of a light pen is moved over the monitor screen and the pen button is pressed, its photocell sensing element detects the screen location and sends the corresponding signal to the CPU.</a:t>
            </a:r>
          </a:p>
          <a:p>
            <a:pPr indent="0" marL="0">
              <a:buNone/>
            </a:pPr>
            <a:endParaRPr dirty="0" sz="2000" lang="en-US"/>
          </a:p>
        </p:txBody>
      </p:sp>
      <p:pic>
        <p:nvPicPr>
          <p:cNvPr id="2097156" name="Picture 2" descr="Light Pen"/>
          <p:cNvPicPr>
            <a:picLocks noChangeAspect="1" noChangeArrowheads="1"/>
          </p:cNvPicPr>
          <p:nvPr/>
        </p:nvPicPr>
        <p:blipFill>
          <a:blip xmlns:r="http://schemas.openxmlformats.org/officeDocument/2006/relationships" r:embed="rId1"/>
          <a:srcRect/>
          <a:stretch>
            <a:fillRect/>
          </a:stretch>
        </p:blipFill>
        <p:spPr bwMode="auto">
          <a:xfrm>
            <a:off x="4672984" y="4672243"/>
            <a:ext cx="1905000" cy="1295400"/>
          </a:xfrm>
          <a:prstGeom prst="rect"/>
          <a:noFill/>
        </p:spPr>
      </p:pic>
      <p:sp>
        <p:nvSpPr>
          <p:cNvPr id="1048638" name="Slide Number Placeholder 4"/>
          <p:cNvSpPr>
            <a:spLocks noGrp="1"/>
          </p:cNvSpPr>
          <p:nvPr>
            <p:ph type="sldNum" sz="quarter" idx="12"/>
          </p:nvPr>
        </p:nvSpPr>
        <p:spPr/>
        <p:txBody>
          <a:bodyPr/>
          <a:p>
            <a:fld id="{F8ABD3C8-5EC4-436D-910C-9482886B40DC}"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COMPUTER APPLICATION</dc:title>
  <dc:creator>Aboubakar Nurdin</dc:creator>
  <cp:lastModifiedBy>Aboubakar Nurdin</cp:lastModifiedBy>
  <dcterms:created xsi:type="dcterms:W3CDTF">2021-10-31T15:04:46Z</dcterms:created>
  <dcterms:modified xsi:type="dcterms:W3CDTF">2023-11-28T15:34:21Z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e88f5c1f0f7c4aa2aed8752bbf33c696</vt:lpwstr>
  </property>
</Properties>
</file>