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1" r:id="rId6"/>
    <p:sldId id="262" r:id="rId7"/>
    <p:sldId id="263"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6D2E0B-B0B1-4094-BCB5-7D206E82A28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D2E0B-B0B1-4094-BCB5-7D206E82A28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D2E0B-B0B1-4094-BCB5-7D206E82A28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6D2E0B-B0B1-4094-BCB5-7D206E82A28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6D2E0B-B0B1-4094-BCB5-7D206E82A287}" type="datetimeFigureOut">
              <a:rPr lang="en-US" smtClean="0"/>
              <a:pPr/>
              <a:t>4/8/2022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6D2E0B-B0B1-4094-BCB5-7D206E82A287}"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6D2E0B-B0B1-4094-BCB5-7D206E82A287}" type="datetimeFigureOut">
              <a:rPr lang="en-US" smtClean="0"/>
              <a:pPr/>
              <a:t>4/8/2022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6D2E0B-B0B1-4094-BCB5-7D206E82A287}" type="datetimeFigureOut">
              <a:rPr lang="en-US" smtClean="0"/>
              <a:pPr/>
              <a:t>4/8/2022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D2E0B-B0B1-4094-BCB5-7D206E82A287}" type="datetimeFigureOut">
              <a:rPr lang="en-US" smtClean="0"/>
              <a:pPr/>
              <a:t>4/8/2022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D2E0B-B0B1-4094-BCB5-7D206E82A287}"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6D2E0B-B0B1-4094-BCB5-7D206E82A287}" type="datetimeFigureOut">
              <a:rPr lang="en-US" smtClean="0"/>
              <a:pPr/>
              <a:t>4/8/2022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96760-811F-400A-9144-1EE1DB605E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D2E0B-B0B1-4094-BCB5-7D206E82A287}" type="datetimeFigureOut">
              <a:rPr lang="en-US" smtClean="0"/>
              <a:pPr/>
              <a:t>4/8/2022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96760-811F-400A-9144-1EE1DB605E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Computer Networks</a:t>
            </a:r>
            <a:endParaRPr lang="en-US" dirty="0"/>
          </a:p>
        </p:txBody>
      </p:sp>
      <p:sp>
        <p:nvSpPr>
          <p:cNvPr id="3" name="Subtitle 2"/>
          <p:cNvSpPr>
            <a:spLocks noGrp="1"/>
          </p:cNvSpPr>
          <p:nvPr>
            <p:ph type="subTitle" idx="1"/>
          </p:nvPr>
        </p:nvSpPr>
        <p:spPr/>
        <p:txBody>
          <a:bodyPr>
            <a:normAutofit fontScale="92500"/>
          </a:bodyPr>
          <a:lstStyle/>
          <a:p>
            <a:r>
              <a:rPr lang="en-GB" dirty="0" smtClean="0"/>
              <a:t>                                    By Eng.Makanta.A.A</a:t>
            </a:r>
          </a:p>
          <a:p>
            <a:r>
              <a:rPr lang="en-GB" dirty="0" smtClean="0"/>
              <a:t>			        Assistant Lecturer</a:t>
            </a:r>
          </a:p>
          <a:p>
            <a:r>
              <a:rPr lang="en-GB" dirty="0"/>
              <a:t>	</a:t>
            </a:r>
            <a:r>
              <a:rPr lang="en-GB" dirty="0" smtClean="0"/>
              <a:t>		                              CBE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 computer network is a collection of computing devices that are connected with each other for the purpose of information and resource sharing among </a:t>
            </a:r>
            <a:r>
              <a:rPr lang="en-US" dirty="0" smtClean="0"/>
              <a:t>a wide variety of </a:t>
            </a:r>
            <a:r>
              <a:rPr lang="en-US" dirty="0"/>
              <a:t>users.</a:t>
            </a:r>
          </a:p>
          <a:p>
            <a:pPr algn="just"/>
            <a:r>
              <a:rPr lang="en-US" dirty="0"/>
              <a:t>Each device in the network is called a node </a:t>
            </a:r>
            <a:r>
              <a:rPr lang="en-US" dirty="0" smtClean="0"/>
              <a:t>and this node can be</a:t>
            </a:r>
            <a:r>
              <a:rPr lang="en-US" dirty="0"/>
              <a:t> </a:t>
            </a:r>
            <a:r>
              <a:rPr lang="en-US" dirty="0" smtClean="0"/>
              <a:t>connected </a:t>
            </a:r>
            <a:r>
              <a:rPr lang="en-US" dirty="0"/>
              <a:t>to other nodes through wired or wireless media.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Components of Computer Networks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Computer networks components comprise both </a:t>
            </a:r>
            <a:r>
              <a:rPr lang="en-US" b="1" dirty="0"/>
              <a:t>physical </a:t>
            </a:r>
            <a:r>
              <a:rPr lang="en-US" b="1" dirty="0" smtClean="0"/>
              <a:t>parts/hardware </a:t>
            </a:r>
            <a:r>
              <a:rPr lang="en-US" dirty="0"/>
              <a:t>as well as the </a:t>
            </a:r>
            <a:r>
              <a:rPr lang="en-US" b="1" dirty="0" smtClean="0"/>
              <a:t>software part</a:t>
            </a:r>
            <a:r>
              <a:rPr lang="en-US" dirty="0" smtClean="0"/>
              <a:t> </a:t>
            </a:r>
            <a:r>
              <a:rPr lang="en-US" dirty="0"/>
              <a:t>required for installing computer networks, both at organizations and at home. The hardware components are the </a:t>
            </a:r>
            <a:r>
              <a:rPr lang="en-US" b="1" i="1" dirty="0">
                <a:solidFill>
                  <a:schemeClr val="accent2"/>
                </a:solidFill>
              </a:rPr>
              <a:t>server, client, peer, transmission medium, and connecting devices</a:t>
            </a:r>
            <a:r>
              <a:rPr lang="en-US" dirty="0"/>
              <a:t>. The software components are </a:t>
            </a:r>
            <a:r>
              <a:rPr lang="en-US" b="1" i="1" dirty="0">
                <a:solidFill>
                  <a:schemeClr val="accent2"/>
                </a:solidFill>
              </a:rPr>
              <a:t>operating system and protocols.</a:t>
            </a:r>
          </a:p>
          <a:p>
            <a:pPr algn="just"/>
            <a:r>
              <a:rPr lang="en-US" dirty="0"/>
              <a:t>The </a:t>
            </a:r>
            <a:r>
              <a:rPr lang="en-US" dirty="0" smtClean="0"/>
              <a:t>below </a:t>
            </a:r>
            <a:r>
              <a:rPr lang="en-US" dirty="0"/>
              <a:t>figure shows a network along with its components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lab 3\Desktop\cn.png"/>
          <p:cNvPicPr>
            <a:picLocks noGrp="1" noChangeAspect="1" noChangeArrowheads="1"/>
          </p:cNvPicPr>
          <p:nvPr>
            <p:ph idx="1"/>
          </p:nvPr>
        </p:nvPicPr>
        <p:blipFill>
          <a:blip r:embed="rId2"/>
          <a:srcRect/>
          <a:stretch>
            <a:fillRect/>
          </a:stretch>
        </p:blipFill>
        <p:spPr bwMode="auto">
          <a:xfrm>
            <a:off x="457200" y="274638"/>
            <a:ext cx="8229600" cy="620236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Hardware Components</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pPr algn="just"/>
            <a:r>
              <a:rPr lang="en-US" sz="3300" b="1" dirty="0"/>
              <a:t>Servers</a:t>
            </a:r>
            <a:r>
              <a:rPr lang="en-US" sz="3300" dirty="0"/>
              <a:t> −Servers are high-configuration computers that manage the resources of the network. The network operating system is typically installed in the server and so they give user accesses to the network resources. Servers can be of various kinds: file servers, database servers, print servers etc</a:t>
            </a:r>
            <a:r>
              <a:rPr lang="en-US" sz="3300" dirty="0" smtClean="0"/>
              <a:t>.</a:t>
            </a:r>
          </a:p>
          <a:p>
            <a:pPr marL="0" indent="0" algn="just">
              <a:buNone/>
            </a:pPr>
            <a:endParaRPr lang="en-US" sz="3300" dirty="0"/>
          </a:p>
          <a:p>
            <a:pPr algn="just"/>
            <a:r>
              <a:rPr lang="en-US" sz="3300" b="1" dirty="0"/>
              <a:t>Clients</a:t>
            </a:r>
            <a:r>
              <a:rPr lang="en-US" sz="3300" dirty="0"/>
              <a:t> − Clients are computers that request and receive service from the servers to access and use the network resources</a:t>
            </a:r>
            <a:r>
              <a:rPr lang="en-US" sz="3300" dirty="0" smtClean="0"/>
              <a:t>.</a:t>
            </a:r>
          </a:p>
          <a:p>
            <a:pPr algn="just"/>
            <a:endParaRPr lang="en-US" sz="3300" dirty="0"/>
          </a:p>
          <a:p>
            <a:pPr algn="just"/>
            <a:r>
              <a:rPr lang="en-US" sz="3300" b="1" dirty="0"/>
              <a:t>Peers </a:t>
            </a:r>
            <a:r>
              <a:rPr lang="en-US" sz="3300" dirty="0"/>
              <a:t>− Peers are computers that provide as well as receive services from other peers in a workgroup network</a:t>
            </a:r>
            <a:r>
              <a:rPr lang="en-US" sz="3300" dirty="0" smtClean="0"/>
              <a:t>.</a:t>
            </a:r>
            <a:endParaRPr lang="en-US" sz="3300" dirty="0"/>
          </a:p>
          <a:p>
            <a:pPr algn="just"/>
            <a:r>
              <a:rPr lang="en-US" sz="3300" b="1" dirty="0"/>
              <a:t>Transmission Media</a:t>
            </a:r>
            <a:r>
              <a:rPr lang="en-US" sz="3300" dirty="0"/>
              <a:t> − Transmission media are the channels through which data is transferred from one device to another in a network. Transmission media may be guided media like coaxial cable, </a:t>
            </a:r>
            <a:r>
              <a:rPr lang="en-US" sz="3300" dirty="0" err="1"/>
              <a:t>fibre</a:t>
            </a:r>
            <a:r>
              <a:rPr lang="en-US" sz="3300" dirty="0"/>
              <a:t> optic cables etc; or maybe unguided media like microwaves, infra-red waves etc.</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Connecting Devices</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pPr algn="just"/>
            <a:r>
              <a:rPr lang="en-US" dirty="0" smtClean="0"/>
              <a:t>Connecting </a:t>
            </a:r>
            <a:r>
              <a:rPr lang="en-US" dirty="0"/>
              <a:t>devices act as middleware between networks or computers, by binding the network media together. Some of the common connecting devices are:</a:t>
            </a:r>
          </a:p>
          <a:p>
            <a:pPr lvl="1">
              <a:buNone/>
            </a:pPr>
            <a:r>
              <a:rPr lang="en-US" b="1" dirty="0" smtClean="0"/>
              <a:t>a</a:t>
            </a:r>
            <a:r>
              <a:rPr lang="en-US" dirty="0"/>
              <a:t>. </a:t>
            </a:r>
            <a:r>
              <a:rPr lang="en-US" b="1" dirty="0"/>
              <a:t>Routers</a:t>
            </a:r>
          </a:p>
          <a:p>
            <a:pPr lvl="1">
              <a:buNone/>
            </a:pPr>
            <a:r>
              <a:rPr lang="en-US" b="1" dirty="0" smtClean="0"/>
              <a:t>b</a:t>
            </a:r>
            <a:r>
              <a:rPr lang="en-US" b="1" dirty="0"/>
              <a:t>. </a:t>
            </a:r>
            <a:r>
              <a:rPr lang="en-US" b="1" dirty="0" smtClean="0"/>
              <a:t>Bridges</a:t>
            </a:r>
          </a:p>
          <a:p>
            <a:pPr lvl="1">
              <a:buNone/>
            </a:pPr>
            <a:r>
              <a:rPr lang="en-US" b="1" dirty="0" smtClean="0"/>
              <a:t>c</a:t>
            </a:r>
            <a:r>
              <a:rPr lang="en-US" b="1" dirty="0"/>
              <a:t>. Hubs</a:t>
            </a:r>
          </a:p>
          <a:p>
            <a:pPr lvl="1">
              <a:buNone/>
            </a:pPr>
            <a:r>
              <a:rPr lang="en-US" b="1" dirty="0" smtClean="0"/>
              <a:t>d</a:t>
            </a:r>
            <a:r>
              <a:rPr lang="en-US" b="1" dirty="0"/>
              <a:t>. Repeaters</a:t>
            </a:r>
          </a:p>
          <a:p>
            <a:pPr lvl="1">
              <a:buNone/>
            </a:pPr>
            <a:r>
              <a:rPr lang="en-US" b="1" dirty="0" smtClean="0"/>
              <a:t>e</a:t>
            </a:r>
            <a:r>
              <a:rPr lang="en-US" b="1" dirty="0"/>
              <a:t>. Gateways</a:t>
            </a:r>
          </a:p>
          <a:p>
            <a:pPr lvl="1">
              <a:buNone/>
            </a:pPr>
            <a:r>
              <a:rPr lang="en-US" b="1" dirty="0" smtClean="0"/>
              <a:t>f</a:t>
            </a:r>
            <a:r>
              <a:rPr lang="en-US" b="1" dirty="0"/>
              <a:t>. Switches </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Components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a:t>Networking Operating System</a:t>
            </a:r>
            <a:r>
              <a:rPr lang="en-US" dirty="0"/>
              <a:t> − Network Operating Systems is typically installed in the server and facilitate workstations in a network to share files, database, applications, printers etc.</a:t>
            </a:r>
          </a:p>
          <a:p>
            <a:pPr algn="just"/>
            <a:r>
              <a:rPr lang="en-US" b="1" dirty="0"/>
              <a:t>Protocol Suite</a:t>
            </a:r>
            <a:r>
              <a:rPr lang="en-US" dirty="0"/>
              <a:t> − A protocol is a rule or guideline followed by each computer for data communication. Protocol suite is a set of related protocols that are laid down for computer networks. The two popular protocol suites are −              </a:t>
            </a:r>
          </a:p>
          <a:p>
            <a:pPr lvl="1" algn="just"/>
            <a:r>
              <a:rPr lang="en-US" dirty="0"/>
              <a:t>a. OSI Model ( Open System Interconnections)</a:t>
            </a:r>
          </a:p>
          <a:p>
            <a:pPr lvl="1" algn="just"/>
            <a:r>
              <a:rPr lang="en-US" dirty="0"/>
              <a:t> b. TCP / IP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Computer Network</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a:t>Sharing</a:t>
            </a:r>
            <a:r>
              <a:rPr lang="en-US" dirty="0"/>
              <a:t> − Computer networks enable sharing of files, software, hardware resources and computing capabilities.</a:t>
            </a:r>
          </a:p>
          <a:p>
            <a:pPr algn="just"/>
            <a:r>
              <a:rPr lang="en-US" b="1" dirty="0"/>
              <a:t>Speed:</a:t>
            </a:r>
            <a:r>
              <a:rPr lang="en-US" dirty="0"/>
              <a:t> The communication speed among the components is fast enough to be comparable with a centralized system.</a:t>
            </a:r>
          </a:p>
          <a:p>
            <a:pPr algn="just"/>
            <a:r>
              <a:rPr lang="en-US" b="1" dirty="0"/>
              <a:t>Scalability</a:t>
            </a:r>
            <a:r>
              <a:rPr lang="en-US" dirty="0"/>
              <a:t> − Sizes of computer networks dynamically increase with time. The networks have to be scalable so that they can evolve adequately for future deployments.</a:t>
            </a:r>
          </a:p>
          <a:p>
            <a:pPr algn="just"/>
            <a:r>
              <a:rPr lang="en-US" b="1" dirty="0"/>
              <a:t>Integration</a:t>
            </a:r>
            <a:r>
              <a:rPr lang="en-US" dirty="0"/>
              <a:t> − All the components of the network work in a coordinated manner for a seamless user experience.</a:t>
            </a:r>
          </a:p>
          <a:p>
            <a:pPr algn="just"/>
            <a:r>
              <a:rPr lang="en-US" b="1" dirty="0"/>
              <a:t>Security</a:t>
            </a:r>
            <a:r>
              <a:rPr lang="en-US" dirty="0"/>
              <a:t> − Networks allow security and access rights to the users for restricted sharing of resources and information.</a:t>
            </a:r>
          </a:p>
          <a:p>
            <a:pPr algn="just"/>
            <a:r>
              <a:rPr lang="en-US" b="1" dirty="0"/>
              <a:t>Cost Effectiveness</a:t>
            </a:r>
            <a:r>
              <a:rPr lang="en-US" dirty="0"/>
              <a:t> − Networking reduces the deployment cost of hardware and software of a centralized system.</a:t>
            </a:r>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185</Words>
  <Application>Microsoft Office PowerPoint</Application>
  <PresentationFormat>On-screen Show (4:3)</PresentationFormat>
  <Paragraphs>36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Computer Networks</vt:lpstr>
      <vt:lpstr>PowerPoint Presentation</vt:lpstr>
      <vt:lpstr>Components of Computer Networks</vt:lpstr>
      <vt:lpstr>PowerPoint Presentation</vt:lpstr>
      <vt:lpstr>Hardware Components</vt:lpstr>
      <vt:lpstr>Connecting Devices</vt:lpstr>
      <vt:lpstr>Software Components</vt:lpstr>
      <vt:lpstr>Features of Computer Network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dc:title>
  <dc:creator>lab 3</dc:creator>
  <cp:lastModifiedBy>lab 3</cp:lastModifiedBy>
  <cp:revision>30</cp:revision>
  <dcterms:created xsi:type="dcterms:W3CDTF">2021-03-16T07:53:17Z</dcterms:created>
  <dcterms:modified xsi:type="dcterms:W3CDTF">2022-04-08T14:56:25Z</dcterms:modified>
</cp:coreProperties>
</file>