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F0502020204030204" pitchFamily="34" charset="0"/>
      <p:regular r:id="rId23"/>
      <p:bold r:id="rId24"/>
      <p:italic r:id="rId25"/>
      <p:boldItalic r:id="rId26"/>
    </p:embeddedFont>
    <p:embeddedFont>
      <p:font typeface="Roboto Thin" panose="020F03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yni Tekla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371fb3e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4371fb3e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4371fb3e8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4371fb3e8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4371fb3e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4371fb3e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4371fb3e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4371fb3e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4371fb3e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4371fb3e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371fb3e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371fb3e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371fb3e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4371fb3e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https://www.cmswire.com/digital-marketing/excel-sql-python-whats-your-data-flavor-for-customer-experience/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Crowdfunding DashBoard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42279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Mako B, Rob C, Amit S, and Woyni T 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976175"/>
            <a:ext cx="27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05/15/2023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871703" y="3642175"/>
            <a:ext cx="6852863" cy="643500"/>
            <a:chOff x="1593000" y="2322568"/>
            <a:chExt cx="5957975" cy="643500"/>
          </a:xfrm>
        </p:grpSpPr>
        <p:sp>
          <p:nvSpPr>
            <p:cNvPr id="94" name="Google Shape;94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flipH="1">
              <a:off x="2283003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3501618" y="1934746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365088" y="2419439"/>
              <a:ext cx="21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Driven Application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Medium"/>
                <a:buChar char="❏"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Excel does not feed directly into Dashboard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576951" y="2323743"/>
              <a:ext cx="2973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❏"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Less accessible than Excel. Codes are required to interact with relational databases.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871658" y="2756575"/>
            <a:ext cx="6853021" cy="643500"/>
            <a:chOff x="1593000" y="2322568"/>
            <a:chExt cx="5958113" cy="643500"/>
          </a:xfrm>
        </p:grpSpPr>
        <p:sp>
          <p:nvSpPr>
            <p:cNvPr id="102" name="Google Shape;102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Medium"/>
                <a:buChar char="❏"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Security and Efficiency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591913" y="2323157"/>
              <a:ext cx="295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❏"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Dataset not big enough to realize efficient gains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871739" y="1364886"/>
            <a:ext cx="6852863" cy="1243435"/>
            <a:chOff x="1593000" y="2322568"/>
            <a:chExt cx="5957975" cy="643500"/>
          </a:xfrm>
        </p:grpSpPr>
        <p:sp>
          <p:nvSpPr>
            <p:cNvPr id="110" name="Google Shape;110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365075" y="2419464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Ability to have multiple independent tables</a:t>
              </a:r>
              <a:endParaRPr sz="10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Roboto Medium"/>
                <a:buChar char="❏"/>
              </a:pPr>
              <a:r>
                <a:rPr lang="en" sz="1000">
                  <a:solidFill>
                    <a:schemeClr val="l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New tables can be added efficiently</a:t>
              </a:r>
              <a:endParaRPr sz="10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Roboto Medium"/>
                <a:buChar char="❏"/>
              </a:pPr>
              <a:r>
                <a:rPr lang="en" sz="1000">
                  <a:solidFill>
                    <a:schemeClr val="l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Maintains relationships among tables</a:t>
              </a:r>
              <a:endParaRPr sz="10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573975" y="2323752"/>
              <a:ext cx="2976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❏"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Restricted from performing quick analysis unlike Excel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Google Shape;117;p14"/>
          <p:cNvSpPr txBox="1"/>
          <p:nvPr/>
        </p:nvSpPr>
        <p:spPr>
          <a:xfrm>
            <a:off x="871650" y="687975"/>
            <a:ext cx="612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Pros 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			           </a:t>
            </a:r>
            <a:r>
              <a:rPr lang="en" sz="1800" b="1">
                <a:latin typeface="Lato"/>
                <a:ea typeface="Lato"/>
                <a:cs typeface="Lato"/>
                <a:sym typeface="Lato"/>
              </a:rPr>
              <a:t>Cons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676000" y="371275"/>
            <a:ext cx="7677300" cy="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809800" y="1431375"/>
            <a:ext cx="81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917400" y="1763050"/>
            <a:ext cx="41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Tableau interface not compatible with Google Slides.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110675" y="618025"/>
            <a:ext cx="6440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Key performance Indicators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173650" y="1748550"/>
            <a:ext cx="5943600" cy="3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KPIs should be less than 10 and include items important to stakeholders.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Rate : </a:t>
            </a:r>
            <a:r>
              <a:rPr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successful campaigns/ </a:t>
            </a:r>
            <a:r>
              <a:rPr lang="en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Total campaigns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Pledge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 of Backers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Amount/Pledged Amount ratio – Make tranches of 0 to 500, 500 to 2000, 2000 to 5000, 5000 to 10,000 and &gt;10,000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 Area – Top 5 countries and bottom 5 countries by total amount.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7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Ratio of </a:t>
            </a:r>
            <a:r>
              <a:rPr lang="en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“Pledged” / “Goal”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350" y="478200"/>
            <a:ext cx="3026651" cy="46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461175" y="833600"/>
            <a:ext cx="47862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Goals and Benchmark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461175" y="2078875"/>
            <a:ext cx="5389800" cy="27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6605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65"/>
              <a:buFont typeface="Arial"/>
              <a:buChar char="❏"/>
            </a:pPr>
            <a:r>
              <a:rPr lang="en" sz="21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r>
              <a:rPr lang="en" sz="21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1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1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pecific, </a:t>
            </a:r>
            <a:r>
              <a:rPr lang="en" sz="21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21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easurable, </a:t>
            </a:r>
            <a:r>
              <a:rPr lang="en" sz="21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1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chievable, </a:t>
            </a:r>
            <a:r>
              <a:rPr lang="en" sz="21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21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elevant, and </a:t>
            </a:r>
            <a:r>
              <a:rPr lang="en" sz="21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1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ime-bound Goals</a:t>
            </a:r>
            <a:endParaRPr sz="21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704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3"/>
              <a:buFont typeface="Arial"/>
              <a:buChar char="❏"/>
            </a:pPr>
            <a:r>
              <a:rPr lang="en" sz="20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want to raise $10,000 in 30 days”</a:t>
            </a:r>
            <a:endParaRPr sz="20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17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Char char="❏"/>
            </a:pPr>
            <a:r>
              <a:rPr lang="en" sz="21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goals and Benchmark for KPIs using historical data</a:t>
            </a:r>
            <a:endParaRPr sz="682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200"/>
            <a:ext cx="3017500" cy="46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Example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75" y="1853850"/>
            <a:ext cx="3983874" cy="31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and Messaging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25" y="1853850"/>
            <a:ext cx="8090300" cy="27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729450" y="1970175"/>
            <a:ext cx="76887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❏"/>
            </a:pPr>
            <a:r>
              <a:rPr lang="en">
                <a:solidFill>
                  <a:schemeClr val="dk2"/>
                </a:solidFill>
              </a:rPr>
              <a:t>Important to consider the tasks  that go beyond default reports including frequency. This can indicate which platform is best suited for real-time adjustments.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Align Data Needs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Focus on Data Literacy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Review Decisions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Medium</vt:lpstr>
      <vt:lpstr>Roboto Thin</vt:lpstr>
      <vt:lpstr>Raleway</vt:lpstr>
      <vt:lpstr>Lato</vt:lpstr>
      <vt:lpstr>Roboto</vt:lpstr>
      <vt:lpstr>Arial</vt:lpstr>
      <vt:lpstr>Streamline</vt:lpstr>
      <vt:lpstr>Designing Crowdfunding DashBoard</vt:lpstr>
      <vt:lpstr>PowerPoint Presentation</vt:lpstr>
      <vt:lpstr>Tableau</vt:lpstr>
      <vt:lpstr>Choose Key performance Indicators</vt:lpstr>
      <vt:lpstr>SMART Goals and Benchmark</vt:lpstr>
      <vt:lpstr>DashBoard Example</vt:lpstr>
      <vt:lpstr>Segmentation and Messaging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Crowdfunding DashBoard</dc:title>
  <cp:lastModifiedBy>Mako Barre</cp:lastModifiedBy>
  <cp:revision>1</cp:revision>
  <dcterms:modified xsi:type="dcterms:W3CDTF">2023-05-15T17:11:05Z</dcterms:modified>
</cp:coreProperties>
</file>