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267022-CDC8-7B47-AA77-1C438FA315AF}" v="2" dt="2023-06-13T22:33:42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33"/>
  </p:normalViewPr>
  <p:slideViewPr>
    <p:cSldViewPr snapToGrid="0">
      <p:cViewPr varScale="1">
        <p:scale>
          <a:sx n="90" d="100"/>
          <a:sy n="90" d="100"/>
        </p:scale>
        <p:origin x="2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chirbat Munkhchuluun" userId="8eb7f6573351209f" providerId="LiveId" clId="{3C267022-CDC8-7B47-AA77-1C438FA315AF}"/>
    <pc:docChg chg="custSel modSld">
      <pc:chgData name="Ochirbat Munkhchuluun" userId="8eb7f6573351209f" providerId="LiveId" clId="{3C267022-CDC8-7B47-AA77-1C438FA315AF}" dt="2023-06-13T22:33:56.913" v="15" actId="1076"/>
      <pc:docMkLst>
        <pc:docMk/>
      </pc:docMkLst>
      <pc:sldChg chg="addSp delSp modSp mod">
        <pc:chgData name="Ochirbat Munkhchuluun" userId="8eb7f6573351209f" providerId="LiveId" clId="{3C267022-CDC8-7B47-AA77-1C438FA315AF}" dt="2023-06-13T22:33:56.913" v="15" actId="1076"/>
        <pc:sldMkLst>
          <pc:docMk/>
          <pc:sldMk cId="531142299" sldId="258"/>
        </pc:sldMkLst>
        <pc:picChg chg="add del mod">
          <ac:chgData name="Ochirbat Munkhchuluun" userId="8eb7f6573351209f" providerId="LiveId" clId="{3C267022-CDC8-7B47-AA77-1C438FA315AF}" dt="2023-06-13T22:33:18.462" v="7" actId="478"/>
          <ac:picMkLst>
            <pc:docMk/>
            <pc:sldMk cId="531142299" sldId="258"/>
            <ac:picMk id="4" creationId="{E3233844-9B4E-D648-148A-CE744FBED78A}"/>
          </ac:picMkLst>
        </pc:picChg>
        <pc:picChg chg="del">
          <ac:chgData name="Ochirbat Munkhchuluun" userId="8eb7f6573351209f" providerId="LiveId" clId="{3C267022-CDC8-7B47-AA77-1C438FA315AF}" dt="2023-06-13T20:33:13.218" v="0" actId="478"/>
          <ac:picMkLst>
            <pc:docMk/>
            <pc:sldMk cId="531142299" sldId="258"/>
            <ac:picMk id="5" creationId="{9E2C34B0-105E-E2A6-1F49-75A2236AA854}"/>
          </ac:picMkLst>
        </pc:picChg>
        <pc:picChg chg="add mod">
          <ac:chgData name="Ochirbat Munkhchuluun" userId="8eb7f6573351209f" providerId="LiveId" clId="{3C267022-CDC8-7B47-AA77-1C438FA315AF}" dt="2023-06-13T22:33:56.913" v="15" actId="1076"/>
          <ac:picMkLst>
            <pc:docMk/>
            <pc:sldMk cId="531142299" sldId="258"/>
            <ac:picMk id="7" creationId="{67E86C0B-4F80-5468-4AAF-3F4765D9B0B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6/14/23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5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3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0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1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3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6/14/23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4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6/14/23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3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6/14/23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9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6/14/23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884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FE36D63D-8468-9928-D6BB-D89BB686D2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10" r="-1" b="-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8AFEC5-1AF5-7B3A-CDC4-FF01F3E11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Home Health Services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E4E00-48DB-4248-1040-DF86003F0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Mako, Samson, </a:t>
            </a:r>
            <a:r>
              <a:rPr lang="en-US" dirty="0" err="1">
                <a:solidFill>
                  <a:srgbClr val="FFFFFF"/>
                </a:solidFill>
              </a:rPr>
              <a:t>Ochirbat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41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427DF8B-AF40-4916-BF81-7B4B1D6A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6AE0E191-47BD-46BD-846E-E994713F2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2AAA7-120B-6ADA-4C81-5BB984A2B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606280" cy="2493876"/>
          </a:xfrm>
        </p:spPr>
        <p:txBody>
          <a:bodyPr anchor="b">
            <a:normAutofit/>
          </a:bodyPr>
          <a:lstStyle/>
          <a:p>
            <a:r>
              <a:rPr lang="en-US" sz="4400"/>
              <a:t>Project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A9490-7793-DA9E-0913-6F3320792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428999"/>
            <a:ext cx="4606280" cy="2747963"/>
          </a:xfrm>
        </p:spPr>
        <p:txBody>
          <a:bodyPr anchor="t">
            <a:normAutofit/>
          </a:bodyPr>
          <a:lstStyle/>
          <a:p>
            <a:r>
              <a:rPr lang="en-US" sz="1800" b="0" i="0">
                <a:effectLst/>
                <a:latin typeface="Söhne"/>
              </a:rPr>
              <a:t>The project aims to examine the impact of home health services on individuals' quality of life.</a:t>
            </a:r>
            <a:endParaRPr lang="en-US" sz="1800"/>
          </a:p>
        </p:txBody>
      </p:sp>
      <p:sp>
        <p:nvSpPr>
          <p:cNvPr id="1035" name="Oval 1">
            <a:extLst>
              <a:ext uri="{FF2B5EF4-FFF2-40B4-BE49-F238E27FC236}">
                <a16:creationId xmlns:a16="http://schemas.microsoft.com/office/drawing/2014/main" id="{D60DC0FE-B192-4898-9A42-DD3CA1061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37" name="decorative circles">
            <a:extLst>
              <a:ext uri="{FF2B5EF4-FFF2-40B4-BE49-F238E27FC236}">
                <a16:creationId xmlns:a16="http://schemas.microsoft.com/office/drawing/2014/main" id="{47154ABD-A760-4C29-A394-422706C2C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87E907A3-04C3-40DF-AF5B-74DFD98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6C341F19-78FA-4078-B1AD-5E1646DD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Oval 1039">
              <a:extLst>
                <a:ext uri="{FF2B5EF4-FFF2-40B4-BE49-F238E27FC236}">
                  <a16:creationId xmlns:a16="http://schemas.microsoft.com/office/drawing/2014/main" id="{D6E0C6E1-CEDB-4511-B675-C5C48112E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9" name="Oval 1040">
              <a:extLst>
                <a:ext uri="{FF2B5EF4-FFF2-40B4-BE49-F238E27FC236}">
                  <a16:creationId xmlns:a16="http://schemas.microsoft.com/office/drawing/2014/main" id="{C863F213-E875-41B8-A148-A90BCD837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0" name="Oval 1041">
              <a:extLst>
                <a:ext uri="{FF2B5EF4-FFF2-40B4-BE49-F238E27FC236}">
                  <a16:creationId xmlns:a16="http://schemas.microsoft.com/office/drawing/2014/main" id="{26FF8E98-A1E7-49FB-95C2-4518E16B5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Home Health - Alliant Home Health">
            <a:extLst>
              <a:ext uri="{FF2B5EF4-FFF2-40B4-BE49-F238E27FC236}">
                <a16:creationId xmlns:a16="http://schemas.microsoft.com/office/drawing/2014/main" id="{289BC481-52A3-64C6-B3A5-1AE13BCF9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99594" y="2847769"/>
            <a:ext cx="3536756" cy="280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13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D4603-B20E-65D6-24D4-FF812A62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Flow</a:t>
            </a:r>
            <a:endParaRPr lang="en-US" dirty="0"/>
          </a:p>
        </p:txBody>
      </p:sp>
      <p:pic>
        <p:nvPicPr>
          <p:cNvPr id="7" name="Picture 6" descr="A picture containing text, screenshot, rectangle, font&#10;&#10;Description automatically generated">
            <a:extLst>
              <a:ext uri="{FF2B5EF4-FFF2-40B4-BE49-F238E27FC236}">
                <a16:creationId xmlns:a16="http://schemas.microsoft.com/office/drawing/2014/main" id="{67E86C0B-4F80-5468-4AAF-3F4765D9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220787"/>
            <a:ext cx="9372600" cy="527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4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F9E9D-F022-62FF-9CD1-19FDB16F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1661D-DE81-AB86-662E-38B145D63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What are the main objectives of the project when examining home health services across the United States?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What specific aspects of an individual's quality of life will be assessed in relation to home health services?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How do home health services impact activities of daily living for individuals with chronic illnesses or injuries?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How do patient outcomes and satisfaction play a role in determining the overall effectiveness and value of home health services?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6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7818AA9-82F7-46F6-8A83-1A6258163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close-up of a health service&#10;&#10;Description automatically generated with low confidence">
            <a:extLst>
              <a:ext uri="{FF2B5EF4-FFF2-40B4-BE49-F238E27FC236}">
                <a16:creationId xmlns:a16="http://schemas.microsoft.com/office/drawing/2014/main" id="{35A12849-0CC0-8E6B-7E0E-03F5955BD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l="2894" r="1552" b="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3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61F84-5941-5FCC-ECD1-C2733535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7FF8A960-EADB-B639-6F43-5DB82F786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706" y="0"/>
            <a:ext cx="11558588" cy="7069473"/>
          </a:xfrm>
        </p:spPr>
      </p:pic>
    </p:spTree>
    <p:extLst>
      <p:ext uri="{BB962C8B-B14F-4D97-AF65-F5344CB8AC3E}">
        <p14:creationId xmlns:p14="http://schemas.microsoft.com/office/powerpoint/2010/main" val="2137173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EBBAD-1B10-ACB0-3C09-C0CC8C78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681037"/>
            <a:ext cx="1065911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1D022-F7EC-2480-06E7-83D009811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Higher emergency room visit rates for government-owned home health services.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Slightly lower average improvements in daily activities for government-owned services.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Government-owned agencies impact fewer individuals, constituting a small percentage in the dataset.</a:t>
            </a:r>
          </a:p>
          <a:p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No significant correlation between certification date and care quality ratings.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75593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157</Words>
  <Application>Microsoft Macintosh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Nova</vt:lpstr>
      <vt:lpstr>Söhne</vt:lpstr>
      <vt:lpstr>ConfettiVTI</vt:lpstr>
      <vt:lpstr>Home Health Services Analysis</vt:lpstr>
      <vt:lpstr>Project Outline</vt:lpstr>
      <vt:lpstr>Work Flow</vt:lpstr>
      <vt:lpstr>Questions</vt:lpstr>
      <vt:lpstr>PowerPoint Presentation</vt:lpstr>
      <vt:lpstr>PowerPoint Presentation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Health Services Analysis</dc:title>
  <dc:creator>Ochirbat Munkhchuluun</dc:creator>
  <cp:lastModifiedBy>Ochirbat Munkhchuluun</cp:lastModifiedBy>
  <cp:revision>1</cp:revision>
  <dcterms:created xsi:type="dcterms:W3CDTF">2023-06-13T17:39:22Z</dcterms:created>
  <dcterms:modified xsi:type="dcterms:W3CDTF">2023-06-13T22:33:59Z</dcterms:modified>
</cp:coreProperties>
</file>