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D1B88-B87B-2A00-2606-2A6E0C236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0C182-38EA-C774-D932-3E9E9EA96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7B2A0-14C6-55CA-4D4F-4B0993A0E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5F9F-B5DC-49AC-85D4-0DECE036C20F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68749-C94B-EA1C-DB96-F9E4C534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A60ED-D40C-309D-1A2D-4A20016A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CC71-A1C8-49A9-9878-C6772540B2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06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228E-6A70-177D-5F1E-2DC26D784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25594-9E68-E0AB-9022-6567CBB1D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72E5A-6452-DB26-26D9-70D94F25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5F9F-B5DC-49AC-85D4-0DECE036C20F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3331F-4E31-AA52-4F3B-47FB0F258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EEF8B-4933-138A-93B5-5B02A09F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CC71-A1C8-49A9-9878-C6772540B2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96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743E94-0793-B9BC-4DAF-B10A77780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7B572-8935-571F-E081-8851D43B0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BD7CD-ED63-4650-540B-D1727517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5F9F-B5DC-49AC-85D4-0DECE036C20F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DDCF2-4622-6999-3230-8032ABCA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2B9BB-5387-4736-F8FD-D7482F99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CC71-A1C8-49A9-9878-C6772540B2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79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1104-3712-0DD6-0143-A6FE7CB38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4C816-3BB8-B8E8-DD55-2A338043D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37ED1-4163-9B48-E358-087877AF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5F9F-B5DC-49AC-85D4-0DECE036C20F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F6E34-562A-3EBC-B9EC-8979F94D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AE93C-DAB5-6C52-9A35-42A0D2CD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CC71-A1C8-49A9-9878-C6772540B2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47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B64B-64C5-1385-1131-AC6D38C27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FA759-D0AE-9702-4803-9BD5CCC62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8BB1F-465C-E631-E1C6-0FCF972B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5F9F-B5DC-49AC-85D4-0DECE036C20F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C74EE-0882-E749-A956-0FA9B4AE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A4376-E5B5-16E9-DF16-75C2066D4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CC71-A1C8-49A9-9878-C6772540B2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31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9155-CB97-37C0-E904-050864296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3D314-3C29-DFC9-7619-BEB3EAC1D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E49FF-8D82-80A4-4111-773607AB6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5FF4B-3B19-BC69-4B4D-C7F19DE0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5F9F-B5DC-49AC-85D4-0DECE036C20F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E8469-9443-3E5C-A431-66A210BF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CED97-6788-96C4-DF54-2DB58190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CC71-A1C8-49A9-9878-C6772540B2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64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C5E0F-3CAC-4B48-90B0-E971F706C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598F3-8813-9D74-CA63-D3BF702F4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DA88C-D8A8-1773-C24D-0E5540BCA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098E6-FA35-02BA-9F86-3DB363BDA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89E30-75B4-2E2E-573E-E6EB65678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96236A-B689-798A-63B0-61466061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5F9F-B5DC-49AC-85D4-0DECE036C20F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3FA81-EAF9-41D9-5438-EF19D43B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7FA8C-1AB9-7D9F-A1BE-8B54627C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CC71-A1C8-49A9-9878-C6772540B2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3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AE6AF-92EF-189F-1104-538EB98F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96153A-2876-78CB-D026-3932B86B9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5F9F-B5DC-49AC-85D4-0DECE036C20F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D0D98-5C64-B709-78E2-B5284EA9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11BA9-5E37-753F-A442-6C1F5781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CC71-A1C8-49A9-9878-C6772540B2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32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12A6B6-78BA-578F-9054-7830BE71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5F9F-B5DC-49AC-85D4-0DECE036C20F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90D1B-1877-F63A-B8D3-B4EDDB1E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1A1E8-D945-465A-738D-B5EF361D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CC71-A1C8-49A9-9878-C6772540B2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21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4D36A-6124-1205-F2B9-BB8875B76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E5A84-38E3-3710-B29E-373EC4261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0F3DD-4F34-7DDE-75FD-EEE062BBA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0DCB0-663C-CF89-5350-5CAE6A63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5F9F-B5DC-49AC-85D4-0DECE036C20F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7978E-D95D-0406-4C02-719AE8CE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95E73-2EDD-C49C-F1DD-83C4B087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CC71-A1C8-49A9-9878-C6772540B2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254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0D95-71C8-8632-F642-CBFA60B71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B2774B-030A-303B-1D4A-C99BB7255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E7228-2976-ED01-A10B-66BCAEAA3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4A6DF-A161-3AE9-B931-66255072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5F9F-B5DC-49AC-85D4-0DECE036C20F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048D9-C373-4A3A-613C-220F5294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B32FF-457C-5790-4A60-A8B4D590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CC71-A1C8-49A9-9878-C6772540B2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17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5A3CBA-F65D-B63A-53FF-0F49F7EB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6DE11-01E7-471E-D3AC-6A5581BA0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53C5A-BCE8-21A3-EF20-4AF883F7C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F5F9F-B5DC-49AC-85D4-0DECE036C20F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E9F60-E37A-786B-34B2-9D708D72B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F864E-E635-6321-A736-972608390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1CC71-A1C8-49A9-9878-C6772540B2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5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F34D01-2D8A-1698-1759-AC65F35DA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1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72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FB893D-3B1A-79AC-15A8-A9C60197C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0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3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275A4C-7305-7080-3DFC-FD85537A5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0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11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BARRIOLA ARRANZ, MARÍA LAURA</dc:creator>
  <cp:lastModifiedBy>BARRIOLA ARRANZ, MARÍA LAURA</cp:lastModifiedBy>
  <cp:revision>1</cp:revision>
  <dcterms:created xsi:type="dcterms:W3CDTF">2022-06-13T20:23:06Z</dcterms:created>
  <dcterms:modified xsi:type="dcterms:W3CDTF">2022-06-13T20:25:12Z</dcterms:modified>
</cp:coreProperties>
</file>