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0D0D"/>
    <a:srgbClr val="FBE3D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252" y="-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78C5B-4C6B-C706-F62E-A1D48B6588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4539BE-F34C-400D-70C2-690DC77F10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A50DC-05C2-1CB6-28BA-603351F1F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B5B6C-CF8F-43E0-8F40-4BCD9B24CC1B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08396-3DB2-36FC-84C1-A4E1D975A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B92AD-6102-708D-49FA-663B20300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648F5-C83A-46F9-BFDC-730C5919E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520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FD916-B65A-2934-E6AC-FCE916F33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6BF6BB-1FAF-A7F3-3F03-3136CF0D9D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CF3C3-33FE-F4B4-9B88-834E1CAAB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B5B6C-CF8F-43E0-8F40-4BCD9B24CC1B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BC9C0-61CF-ACAA-58EC-133A28D25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4DC38-7245-98B1-6EF5-97D4EC30B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648F5-C83A-46F9-BFDC-730C5919E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005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9DA317-E20C-995A-6547-155CE8817D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50BA05-23F8-388D-85A9-2852E386A1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01D23-6B9B-BB0B-2AFF-FD009869E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B5B6C-CF8F-43E0-8F40-4BCD9B24CC1B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08EAFC-5A59-BD1C-ECB4-9A81918BD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208815-E1F5-FC90-BE42-CAB04B5A2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648F5-C83A-46F9-BFDC-730C5919E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087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41D3D-C93B-54D9-5813-F129DD59E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3D400-3991-7D03-AAAE-F7E249E62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ABCC2-149F-D65B-DD44-2247CE464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B5B6C-CF8F-43E0-8F40-4BCD9B24CC1B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82895-7074-2160-B48E-202F04A55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A261B9-B8D8-8010-0953-242C9534B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648F5-C83A-46F9-BFDC-730C5919E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932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C47EA-9021-9754-3CB4-6C12DA126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B04C1-8668-E9DE-331E-C10F6DFC3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5EB77-4837-04F9-84FE-B2E19E0DF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B5B6C-CF8F-43E0-8F40-4BCD9B24CC1B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8B1BB8-4CF5-1764-EFDA-AC40D90DC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32D9A-8FD9-0496-E226-2E0124388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648F5-C83A-46F9-BFDC-730C5919E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593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CEFAB-1A8A-A6B0-39F1-78F9637C9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9049C-6E4F-6F58-6A0E-607DA1D2AC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8192A6-ED0C-2CB1-BDE3-C0DE5EF51F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08190E-3830-DE0F-E8DF-914A3FDAC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B5B6C-CF8F-43E0-8F40-4BCD9B24CC1B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5E4E8E-7A4E-A172-F3E1-98BBA6242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21C661-E481-AFCF-7C01-DC4A78E93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648F5-C83A-46F9-BFDC-730C5919E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803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B8B5D-C18F-F2DD-C3A0-46FCB5FD3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2E95E3-2B39-BBCF-93E8-940975FA2B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009DF5-85E1-E7BC-9389-36FA7F3B47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BB3369-DBCF-62E7-8F94-1314A41DC9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E21668-2A1E-127C-7794-B88CF11350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21DBC0-968F-5018-E1D3-CFAA25CFE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B5B6C-CF8F-43E0-8F40-4BCD9B24CC1B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606C90-371E-CC05-70BF-50DD26253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49B859-4A16-8D81-CE95-760ABF01A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648F5-C83A-46F9-BFDC-730C5919E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317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E25AD-F493-8C27-46D0-6DD340CA8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DC72B4-1133-7344-0DBA-3BA4994A4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B5B6C-CF8F-43E0-8F40-4BCD9B24CC1B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863760-24BB-4759-6F30-202D8E05A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C8AB69-42F4-3F71-6D9B-CDFD2D7DE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648F5-C83A-46F9-BFDC-730C5919E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083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97DDBC-3AE6-D7C9-B4BD-07BD96CDD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B5B6C-CF8F-43E0-8F40-4BCD9B24CC1B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45866A-E28B-F2E6-2BC3-835FBD41E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62AF12-5402-889B-300F-3CCED602C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648F5-C83A-46F9-BFDC-730C5919E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128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5A2E5-BBC5-C10B-B120-1E129CBB2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EF08B-9382-ED88-D4CA-071679FC98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6C4D3A-3ECF-3E39-A2A0-2B3C50F9FE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47F694-F034-1D25-A109-219A4812C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B5B6C-CF8F-43E0-8F40-4BCD9B24CC1B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642A23-D592-89EA-9008-4BFA783B0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3629B5-6968-FE50-4CA2-87C3AF07E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648F5-C83A-46F9-BFDC-730C5919E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877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1D652-6190-5E04-090A-BB2AB602D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619AA6-41B9-7A49-0C85-7C8000958C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E9A3AA-D17E-7EF2-C1B5-20D190A552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E77DC1-F01B-5F71-31A4-A572E1000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B5B6C-CF8F-43E0-8F40-4BCD9B24CC1B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990814-ED0A-37EC-7959-71B2426DF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1882FC-B3DC-B18C-06D9-A0EDE3F4A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648F5-C83A-46F9-BFDC-730C5919E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094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A03D88-97AA-8F3E-FD4B-50EDD7F22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7B4804-6FBF-91DA-3ABB-E38E3DE52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F6064-6091-AFF8-0526-6C3473C1C6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5B5B6C-CF8F-43E0-8F40-4BCD9B24CC1B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7FD63F-A492-E1CB-6FBF-54157819F9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F9CE0-CF06-C7D1-143D-9D048396A2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AE648F5-C83A-46F9-BFDC-730C5919E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69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oup of numbers and symbols&#10;&#10;AI-generated content may be incorrect.">
            <a:extLst>
              <a:ext uri="{FF2B5EF4-FFF2-40B4-BE49-F238E27FC236}">
                <a16:creationId xmlns:a16="http://schemas.microsoft.com/office/drawing/2014/main" id="{34682F0E-AC99-2DE2-7425-44AFFDAD2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6184" y="1300886"/>
            <a:ext cx="6981645" cy="329057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8EF7419-49DA-5DA9-0658-4A164C73E211}"/>
              </a:ext>
            </a:extLst>
          </p:cNvPr>
          <p:cNvSpPr/>
          <p:nvPr/>
        </p:nvSpPr>
        <p:spPr>
          <a:xfrm>
            <a:off x="2584450" y="2237362"/>
            <a:ext cx="6160716" cy="156615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3416E5-F5EB-1555-5093-AA42748863B9}"/>
              </a:ext>
            </a:extLst>
          </p:cNvPr>
          <p:cNvSpPr/>
          <p:nvPr/>
        </p:nvSpPr>
        <p:spPr>
          <a:xfrm>
            <a:off x="3109725" y="2488676"/>
            <a:ext cx="311085" cy="2073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378848-8A86-82EA-2C4C-BAA86994A2C0}"/>
              </a:ext>
            </a:extLst>
          </p:cNvPr>
          <p:cNvSpPr/>
          <p:nvPr/>
        </p:nvSpPr>
        <p:spPr>
          <a:xfrm>
            <a:off x="3109725" y="2916743"/>
            <a:ext cx="311085" cy="2073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71A429-4450-47E0-0F94-B7A2BDFB85DA}"/>
              </a:ext>
            </a:extLst>
          </p:cNvPr>
          <p:cNvSpPr/>
          <p:nvPr/>
        </p:nvSpPr>
        <p:spPr>
          <a:xfrm>
            <a:off x="3109725" y="3325305"/>
            <a:ext cx="311085" cy="2073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AC43C3-DE1D-1A99-AA4C-133089A1E2F0}"/>
              </a:ext>
            </a:extLst>
          </p:cNvPr>
          <p:cNvSpPr/>
          <p:nvPr/>
        </p:nvSpPr>
        <p:spPr>
          <a:xfrm>
            <a:off x="3808239" y="2489469"/>
            <a:ext cx="311085" cy="2073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28B4D8-4ECA-69D5-B7D3-EF3A6C61DB96}"/>
              </a:ext>
            </a:extLst>
          </p:cNvPr>
          <p:cNvSpPr/>
          <p:nvPr/>
        </p:nvSpPr>
        <p:spPr>
          <a:xfrm>
            <a:off x="3808239" y="2917536"/>
            <a:ext cx="311085" cy="2073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00A34A-2035-EB7F-BEF8-0757E008109D}"/>
              </a:ext>
            </a:extLst>
          </p:cNvPr>
          <p:cNvSpPr/>
          <p:nvPr/>
        </p:nvSpPr>
        <p:spPr>
          <a:xfrm>
            <a:off x="3808239" y="3326098"/>
            <a:ext cx="311085" cy="2073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6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8FF3A5-165B-416A-2E29-82AD8A2D0F51}"/>
              </a:ext>
            </a:extLst>
          </p:cNvPr>
          <p:cNvSpPr/>
          <p:nvPr/>
        </p:nvSpPr>
        <p:spPr>
          <a:xfrm>
            <a:off x="4494025" y="2488676"/>
            <a:ext cx="311085" cy="2073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5E8AC12-9554-D5AC-20DB-A528BE7A988C}"/>
              </a:ext>
            </a:extLst>
          </p:cNvPr>
          <p:cNvSpPr/>
          <p:nvPr/>
        </p:nvSpPr>
        <p:spPr>
          <a:xfrm>
            <a:off x="4494025" y="2916743"/>
            <a:ext cx="311085" cy="2073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18F2D1-8029-D867-CD9A-2371F58E97CA}"/>
              </a:ext>
            </a:extLst>
          </p:cNvPr>
          <p:cNvSpPr/>
          <p:nvPr/>
        </p:nvSpPr>
        <p:spPr>
          <a:xfrm>
            <a:off x="4494025" y="3325305"/>
            <a:ext cx="311085" cy="2073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9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87A8A4D-9C03-1A6E-1057-8854052A6C32}"/>
              </a:ext>
            </a:extLst>
          </p:cNvPr>
          <p:cNvSpPr/>
          <p:nvPr/>
        </p:nvSpPr>
        <p:spPr>
          <a:xfrm>
            <a:off x="5192539" y="2489469"/>
            <a:ext cx="311085" cy="2073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10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78591A9-836E-9A56-EDD7-B82770E72191}"/>
              </a:ext>
            </a:extLst>
          </p:cNvPr>
          <p:cNvSpPr/>
          <p:nvPr/>
        </p:nvSpPr>
        <p:spPr>
          <a:xfrm>
            <a:off x="5192539" y="2917536"/>
            <a:ext cx="311085" cy="2073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11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AB5A3BE-C438-44C8-1EAD-21FB34247A86}"/>
              </a:ext>
            </a:extLst>
          </p:cNvPr>
          <p:cNvSpPr/>
          <p:nvPr/>
        </p:nvSpPr>
        <p:spPr>
          <a:xfrm>
            <a:off x="5192539" y="3326098"/>
            <a:ext cx="311085" cy="2073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12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8B69A90-B9A7-0122-CA7F-F24233A9DE86}"/>
              </a:ext>
            </a:extLst>
          </p:cNvPr>
          <p:cNvSpPr/>
          <p:nvPr/>
        </p:nvSpPr>
        <p:spPr>
          <a:xfrm>
            <a:off x="5846575" y="2488676"/>
            <a:ext cx="311085" cy="2073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13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95C12D2-D466-423C-FE05-8DC5F44873BD}"/>
              </a:ext>
            </a:extLst>
          </p:cNvPr>
          <p:cNvSpPr/>
          <p:nvPr/>
        </p:nvSpPr>
        <p:spPr>
          <a:xfrm>
            <a:off x="5846575" y="2916743"/>
            <a:ext cx="311085" cy="2073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14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0BD6EA4-2882-1DF9-9408-31266CFDB202}"/>
              </a:ext>
            </a:extLst>
          </p:cNvPr>
          <p:cNvSpPr/>
          <p:nvPr/>
        </p:nvSpPr>
        <p:spPr>
          <a:xfrm>
            <a:off x="5846575" y="3325305"/>
            <a:ext cx="311085" cy="2073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15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7F2987D-425F-999F-525F-414AD1E2BB73}"/>
              </a:ext>
            </a:extLst>
          </p:cNvPr>
          <p:cNvSpPr/>
          <p:nvPr/>
        </p:nvSpPr>
        <p:spPr>
          <a:xfrm>
            <a:off x="6496050" y="2387600"/>
            <a:ext cx="2051050" cy="12763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5396657-B50D-C769-DADF-B8D3F9561BB1}"/>
              </a:ext>
            </a:extLst>
          </p:cNvPr>
          <p:cNvSpPr/>
          <p:nvPr/>
        </p:nvSpPr>
        <p:spPr>
          <a:xfrm>
            <a:off x="6438900" y="1300885"/>
            <a:ext cx="2044700" cy="8575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473C2F4-D2A7-0BA9-B95D-348944CF343B}"/>
              </a:ext>
            </a:extLst>
          </p:cNvPr>
          <p:cNvSpPr/>
          <p:nvPr/>
        </p:nvSpPr>
        <p:spPr>
          <a:xfrm>
            <a:off x="6343650" y="3879375"/>
            <a:ext cx="2686050" cy="8575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8B9DF64-E4A3-FE30-D91E-B66E6509D5AD}"/>
              </a:ext>
            </a:extLst>
          </p:cNvPr>
          <p:cNvCxnSpPr>
            <a:cxnSpLocks/>
          </p:cNvCxnSpPr>
          <p:nvPr/>
        </p:nvCxnSpPr>
        <p:spPr>
          <a:xfrm>
            <a:off x="2584450" y="1971675"/>
            <a:ext cx="0" cy="20955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14FA840-D03A-F1BD-B86F-D618759153DB}"/>
              </a:ext>
            </a:extLst>
          </p:cNvPr>
          <p:cNvCxnSpPr>
            <a:cxnSpLocks/>
          </p:cNvCxnSpPr>
          <p:nvPr/>
        </p:nvCxnSpPr>
        <p:spPr>
          <a:xfrm>
            <a:off x="3287724" y="1978820"/>
            <a:ext cx="0" cy="20955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43C7074-BC64-1C00-0949-798CE98D945C}"/>
              </a:ext>
            </a:extLst>
          </p:cNvPr>
          <p:cNvCxnSpPr>
            <a:cxnSpLocks/>
          </p:cNvCxnSpPr>
          <p:nvPr/>
        </p:nvCxnSpPr>
        <p:spPr>
          <a:xfrm>
            <a:off x="3956074" y="1970882"/>
            <a:ext cx="0" cy="20955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744402A-2CB6-9C66-FC82-63FFC4151DD9}"/>
              </a:ext>
            </a:extLst>
          </p:cNvPr>
          <p:cNvCxnSpPr>
            <a:cxnSpLocks/>
          </p:cNvCxnSpPr>
          <p:nvPr/>
        </p:nvCxnSpPr>
        <p:spPr>
          <a:xfrm>
            <a:off x="4659348" y="1978027"/>
            <a:ext cx="0" cy="20955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DB2C52D-81E3-B355-A358-3294779DCB61}"/>
              </a:ext>
            </a:extLst>
          </p:cNvPr>
          <p:cNvCxnSpPr>
            <a:cxnSpLocks/>
          </p:cNvCxnSpPr>
          <p:nvPr/>
        </p:nvCxnSpPr>
        <p:spPr>
          <a:xfrm>
            <a:off x="5324475" y="1978025"/>
            <a:ext cx="0" cy="20955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A87F30E-B579-48C2-EFA0-B1EFDEC9B1B0}"/>
              </a:ext>
            </a:extLst>
          </p:cNvPr>
          <p:cNvCxnSpPr>
            <a:cxnSpLocks/>
          </p:cNvCxnSpPr>
          <p:nvPr/>
        </p:nvCxnSpPr>
        <p:spPr>
          <a:xfrm>
            <a:off x="6027749" y="1985170"/>
            <a:ext cx="0" cy="20955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9FDB58A7-8D47-80B8-5D3F-1833D375F4B6}"/>
              </a:ext>
            </a:extLst>
          </p:cNvPr>
          <p:cNvSpPr txBox="1"/>
          <p:nvPr/>
        </p:nvSpPr>
        <p:spPr>
          <a:xfrm rot="16200000">
            <a:off x="2379687" y="1591665"/>
            <a:ext cx="412750" cy="4154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0 </a:t>
            </a:r>
          </a:p>
          <a:p>
            <a:pPr algn="ctr"/>
            <a:r>
              <a:rPr lang="en-US" sz="1050" dirty="0"/>
              <a:t>m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D1522DD-7BAB-CCD1-178C-B35D45C42F84}"/>
              </a:ext>
            </a:extLst>
          </p:cNvPr>
          <p:cNvSpPr txBox="1"/>
          <p:nvPr/>
        </p:nvSpPr>
        <p:spPr>
          <a:xfrm rot="16200000">
            <a:off x="3081881" y="1591664"/>
            <a:ext cx="412750" cy="4154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95 </a:t>
            </a:r>
          </a:p>
          <a:p>
            <a:pPr algn="ctr"/>
            <a:r>
              <a:rPr lang="en-US" sz="1050" dirty="0"/>
              <a:t>m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71E7E25-4B4B-F73E-5E11-B20C68C09552}"/>
              </a:ext>
            </a:extLst>
          </p:cNvPr>
          <p:cNvSpPr txBox="1"/>
          <p:nvPr/>
        </p:nvSpPr>
        <p:spPr>
          <a:xfrm rot="16200000">
            <a:off x="3766081" y="1588398"/>
            <a:ext cx="412750" cy="4154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190 </a:t>
            </a:r>
          </a:p>
          <a:p>
            <a:pPr algn="ctr"/>
            <a:r>
              <a:rPr lang="en-US" sz="1050" dirty="0"/>
              <a:t>m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545A9C4-B795-53F4-C3EA-409ADE8D44A7}"/>
              </a:ext>
            </a:extLst>
          </p:cNvPr>
          <p:cNvSpPr txBox="1"/>
          <p:nvPr/>
        </p:nvSpPr>
        <p:spPr>
          <a:xfrm rot="16200000">
            <a:off x="4486731" y="1588398"/>
            <a:ext cx="412750" cy="4154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285 </a:t>
            </a:r>
          </a:p>
          <a:p>
            <a:pPr algn="ctr"/>
            <a:r>
              <a:rPr lang="en-US" sz="1050" dirty="0"/>
              <a:t>m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7E6758E-54FE-B71F-D53D-BB1E631B5A89}"/>
              </a:ext>
            </a:extLst>
          </p:cNvPr>
          <p:cNvSpPr txBox="1"/>
          <p:nvPr/>
        </p:nvSpPr>
        <p:spPr>
          <a:xfrm rot="16200000">
            <a:off x="5106019" y="1596018"/>
            <a:ext cx="412750" cy="4154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379 </a:t>
            </a:r>
          </a:p>
          <a:p>
            <a:pPr algn="ctr"/>
            <a:r>
              <a:rPr lang="en-US" sz="1050" dirty="0"/>
              <a:t>m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79AEE3B-183A-04EB-F695-2B124D17F929}"/>
              </a:ext>
            </a:extLst>
          </p:cNvPr>
          <p:cNvSpPr txBox="1"/>
          <p:nvPr/>
        </p:nvSpPr>
        <p:spPr>
          <a:xfrm rot="16200000">
            <a:off x="5829109" y="1595542"/>
            <a:ext cx="412750" cy="4154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474 </a:t>
            </a:r>
          </a:p>
          <a:p>
            <a:pPr algn="ctr"/>
            <a:r>
              <a:rPr lang="en-US" sz="1050" dirty="0"/>
              <a:t>m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5EB5B0A-50B2-BD63-4EBB-0DD25B951E8F}"/>
              </a:ext>
            </a:extLst>
          </p:cNvPr>
          <p:cNvSpPr/>
          <p:nvPr/>
        </p:nvSpPr>
        <p:spPr>
          <a:xfrm>
            <a:off x="3945103" y="731292"/>
            <a:ext cx="2044700" cy="8575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880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Box 113">
            <a:extLst>
              <a:ext uri="{FF2B5EF4-FFF2-40B4-BE49-F238E27FC236}">
                <a16:creationId xmlns:a16="http://schemas.microsoft.com/office/drawing/2014/main" id="{5E5BAB67-5943-ABDA-CFC4-095FF10AFA76}"/>
              </a:ext>
            </a:extLst>
          </p:cNvPr>
          <p:cNvSpPr txBox="1"/>
          <p:nvPr/>
        </p:nvSpPr>
        <p:spPr>
          <a:xfrm rot="16200000">
            <a:off x="2714814" y="5505147"/>
            <a:ext cx="588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Loop 307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C7C04A2C-1641-BE23-9955-598B0A466545}"/>
              </a:ext>
            </a:extLst>
          </p:cNvPr>
          <p:cNvSpPr txBox="1"/>
          <p:nvPr/>
        </p:nvSpPr>
        <p:spPr>
          <a:xfrm rot="16200000">
            <a:off x="3500627" y="5519919"/>
            <a:ext cx="588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Loop 306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527439F7-894C-2058-7C63-50D48162CCBF}"/>
              </a:ext>
            </a:extLst>
          </p:cNvPr>
          <p:cNvSpPr txBox="1"/>
          <p:nvPr/>
        </p:nvSpPr>
        <p:spPr>
          <a:xfrm rot="16200000">
            <a:off x="3946689" y="5506802"/>
            <a:ext cx="588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Loop 305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8C352FF-F0DD-4580-ECFD-F089542A52CC}"/>
              </a:ext>
            </a:extLst>
          </p:cNvPr>
          <p:cNvSpPr txBox="1"/>
          <p:nvPr/>
        </p:nvSpPr>
        <p:spPr>
          <a:xfrm rot="16200000">
            <a:off x="4254517" y="5506802"/>
            <a:ext cx="588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Loop 205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AF179994-E0A0-CA8E-07FC-663D104E0339}"/>
              </a:ext>
            </a:extLst>
          </p:cNvPr>
          <p:cNvSpPr txBox="1"/>
          <p:nvPr/>
        </p:nvSpPr>
        <p:spPr>
          <a:xfrm rot="16200000">
            <a:off x="4580375" y="5509492"/>
            <a:ext cx="588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Loop 304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E38B8CC8-0D9B-4832-3A82-ED46A5A79BAE}"/>
              </a:ext>
            </a:extLst>
          </p:cNvPr>
          <p:cNvSpPr txBox="1"/>
          <p:nvPr/>
        </p:nvSpPr>
        <p:spPr>
          <a:xfrm rot="16200000">
            <a:off x="4935242" y="5497850"/>
            <a:ext cx="588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Loop 303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45ECB94C-B732-48E8-7D40-D30BDEF5265B}"/>
              </a:ext>
            </a:extLst>
          </p:cNvPr>
          <p:cNvSpPr txBox="1"/>
          <p:nvPr/>
        </p:nvSpPr>
        <p:spPr>
          <a:xfrm rot="16200000">
            <a:off x="5864267" y="5503141"/>
            <a:ext cx="588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Loop 301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94D6CD8-386A-7748-0D23-10A17067B6F1}"/>
              </a:ext>
            </a:extLst>
          </p:cNvPr>
          <p:cNvGrpSpPr/>
          <p:nvPr/>
        </p:nvGrpSpPr>
        <p:grpSpPr>
          <a:xfrm>
            <a:off x="2067770" y="598359"/>
            <a:ext cx="7800296" cy="4978660"/>
            <a:chOff x="2067770" y="598359"/>
            <a:chExt cx="7800296" cy="497866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750AA96-D4D1-D6E0-10E8-12677481CBAA}"/>
                </a:ext>
              </a:extLst>
            </p:cNvPr>
            <p:cNvSpPr/>
            <p:nvPr/>
          </p:nvSpPr>
          <p:spPr>
            <a:xfrm>
              <a:off x="2363821" y="1040860"/>
              <a:ext cx="7208196" cy="1322961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940439A-BB4A-FCA9-E98E-FA095C4AB3BB}"/>
                </a:ext>
              </a:extLst>
            </p:cNvPr>
            <p:cNvSpPr txBox="1"/>
            <p:nvPr/>
          </p:nvSpPr>
          <p:spPr>
            <a:xfrm rot="16200000">
              <a:off x="1539006" y="1558058"/>
              <a:ext cx="1334528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North Portal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D674C1C-B009-D166-CB9D-D08776D78FD0}"/>
                </a:ext>
              </a:extLst>
            </p:cNvPr>
            <p:cNvSpPr txBox="1"/>
            <p:nvPr/>
          </p:nvSpPr>
          <p:spPr>
            <a:xfrm rot="5400000">
              <a:off x="9062303" y="1558058"/>
              <a:ext cx="1334528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South Portal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8B99499-B936-85D0-4CD4-F88972EEAACE}"/>
                </a:ext>
              </a:extLst>
            </p:cNvPr>
            <p:cNvCxnSpPr>
              <a:cxnSpLocks/>
            </p:cNvCxnSpPr>
            <p:nvPr/>
          </p:nvCxnSpPr>
          <p:spPr>
            <a:xfrm>
              <a:off x="2529840" y="1029293"/>
              <a:ext cx="0" cy="133452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26B675C-56D8-8280-A2D9-25AF99FECDF1}"/>
                </a:ext>
              </a:extLst>
            </p:cNvPr>
            <p:cNvCxnSpPr>
              <a:cxnSpLocks/>
            </p:cNvCxnSpPr>
            <p:nvPr/>
          </p:nvCxnSpPr>
          <p:spPr>
            <a:xfrm>
              <a:off x="3261360" y="1044533"/>
              <a:ext cx="0" cy="133452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9DB84F2-E567-F2DE-4D84-F4CB9231840C}"/>
                </a:ext>
              </a:extLst>
            </p:cNvPr>
            <p:cNvCxnSpPr>
              <a:cxnSpLocks/>
            </p:cNvCxnSpPr>
            <p:nvPr/>
          </p:nvCxnSpPr>
          <p:spPr>
            <a:xfrm>
              <a:off x="4152900" y="1029293"/>
              <a:ext cx="0" cy="133452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16120D1-16CE-6A31-A9BE-0B167C4507D2}"/>
                </a:ext>
              </a:extLst>
            </p:cNvPr>
            <p:cNvCxnSpPr>
              <a:cxnSpLocks/>
            </p:cNvCxnSpPr>
            <p:nvPr/>
          </p:nvCxnSpPr>
          <p:spPr>
            <a:xfrm>
              <a:off x="5082540" y="1036913"/>
              <a:ext cx="0" cy="133452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AF9235A-69B3-7E60-F651-3C448508A16D}"/>
                </a:ext>
              </a:extLst>
            </p:cNvPr>
            <p:cNvCxnSpPr>
              <a:cxnSpLocks/>
            </p:cNvCxnSpPr>
            <p:nvPr/>
          </p:nvCxnSpPr>
          <p:spPr>
            <a:xfrm>
              <a:off x="5966460" y="1029293"/>
              <a:ext cx="0" cy="133452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157D71A-D70D-B597-5156-B6DF6D904AD7}"/>
                </a:ext>
              </a:extLst>
            </p:cNvPr>
            <p:cNvCxnSpPr>
              <a:cxnSpLocks/>
            </p:cNvCxnSpPr>
            <p:nvPr/>
          </p:nvCxnSpPr>
          <p:spPr>
            <a:xfrm>
              <a:off x="6667500" y="1021673"/>
              <a:ext cx="0" cy="133452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1AAF068-89DC-217C-9ED2-386A8C48A790}"/>
                </a:ext>
              </a:extLst>
            </p:cNvPr>
            <p:cNvCxnSpPr>
              <a:cxnSpLocks/>
            </p:cNvCxnSpPr>
            <p:nvPr/>
          </p:nvCxnSpPr>
          <p:spPr>
            <a:xfrm>
              <a:off x="7048500" y="1029293"/>
              <a:ext cx="0" cy="133452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7D2A9F5-8634-8C77-5C96-5957F6A15EA7}"/>
                </a:ext>
              </a:extLst>
            </p:cNvPr>
            <p:cNvCxnSpPr>
              <a:cxnSpLocks/>
            </p:cNvCxnSpPr>
            <p:nvPr/>
          </p:nvCxnSpPr>
          <p:spPr>
            <a:xfrm>
              <a:off x="2363821" y="2620198"/>
              <a:ext cx="7227246" cy="0"/>
            </a:xfrm>
            <a:prstGeom prst="straightConnector1">
              <a:avLst/>
            </a:prstGeom>
            <a:ln w="12700">
              <a:headEnd type="triangl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C583705-D314-9A1A-3741-22ABF90651ED}"/>
                </a:ext>
              </a:extLst>
            </p:cNvPr>
            <p:cNvCxnSpPr>
              <a:cxnSpLocks/>
            </p:cNvCxnSpPr>
            <p:nvPr/>
          </p:nvCxnSpPr>
          <p:spPr>
            <a:xfrm>
              <a:off x="2533015" y="2416175"/>
              <a:ext cx="0" cy="32385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E4B6514-72C2-F75B-5B0D-D346FEA34BF8}"/>
                </a:ext>
              </a:extLst>
            </p:cNvPr>
            <p:cNvCxnSpPr>
              <a:cxnSpLocks/>
            </p:cNvCxnSpPr>
            <p:nvPr/>
          </p:nvCxnSpPr>
          <p:spPr>
            <a:xfrm>
              <a:off x="3263265" y="2419350"/>
              <a:ext cx="0" cy="32385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E275C6D-3BBA-7E72-22AA-A037AA76416E}"/>
                </a:ext>
              </a:extLst>
            </p:cNvPr>
            <p:cNvCxnSpPr>
              <a:cxnSpLocks/>
            </p:cNvCxnSpPr>
            <p:nvPr/>
          </p:nvCxnSpPr>
          <p:spPr>
            <a:xfrm>
              <a:off x="4155440" y="2394936"/>
              <a:ext cx="0" cy="32385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94C8A69-D62A-16B0-C57F-E6E796187C45}"/>
                </a:ext>
              </a:extLst>
            </p:cNvPr>
            <p:cNvCxnSpPr>
              <a:cxnSpLocks/>
            </p:cNvCxnSpPr>
            <p:nvPr/>
          </p:nvCxnSpPr>
          <p:spPr>
            <a:xfrm>
              <a:off x="5082540" y="2394936"/>
              <a:ext cx="0" cy="32385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BA60A47-6A06-5DC4-54A3-5862850E1B14}"/>
                </a:ext>
              </a:extLst>
            </p:cNvPr>
            <p:cNvSpPr txBox="1"/>
            <p:nvPr/>
          </p:nvSpPr>
          <p:spPr>
            <a:xfrm rot="16200000">
              <a:off x="2245495" y="2909840"/>
              <a:ext cx="588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Loop 214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858A162-158D-1F6B-B4F1-25E718F7E890}"/>
                </a:ext>
              </a:extLst>
            </p:cNvPr>
            <p:cNvSpPr txBox="1"/>
            <p:nvPr/>
          </p:nvSpPr>
          <p:spPr>
            <a:xfrm>
              <a:off x="2290425" y="2731036"/>
              <a:ext cx="51911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20 m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6A1D546-AA4E-2912-5204-B260B84D2C84}"/>
                </a:ext>
              </a:extLst>
            </p:cNvPr>
            <p:cNvSpPr txBox="1"/>
            <p:nvPr/>
          </p:nvSpPr>
          <p:spPr>
            <a:xfrm rot="16200000">
              <a:off x="2978110" y="2917198"/>
              <a:ext cx="588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Loop 213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974D1BE-5024-1E60-23FC-83CA28132727}"/>
                </a:ext>
              </a:extLst>
            </p:cNvPr>
            <p:cNvSpPr txBox="1"/>
            <p:nvPr/>
          </p:nvSpPr>
          <p:spPr>
            <a:xfrm>
              <a:off x="2999159" y="2728714"/>
              <a:ext cx="51911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106 m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3DD8689-EEFF-8CFE-EBD7-2310C0861B50}"/>
                </a:ext>
              </a:extLst>
            </p:cNvPr>
            <p:cNvSpPr txBox="1"/>
            <p:nvPr/>
          </p:nvSpPr>
          <p:spPr>
            <a:xfrm rot="16200000">
              <a:off x="3863665" y="2892676"/>
              <a:ext cx="588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Loop 211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9172308-FB18-1CE9-CBBA-F01BD2CA4581}"/>
                </a:ext>
              </a:extLst>
            </p:cNvPr>
            <p:cNvSpPr txBox="1"/>
            <p:nvPr/>
          </p:nvSpPr>
          <p:spPr>
            <a:xfrm>
              <a:off x="3894740" y="2729316"/>
              <a:ext cx="51911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211 m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855F267-038B-5A4E-567E-78E1E921ADF3}"/>
                </a:ext>
              </a:extLst>
            </p:cNvPr>
            <p:cNvSpPr txBox="1"/>
            <p:nvPr/>
          </p:nvSpPr>
          <p:spPr>
            <a:xfrm rot="16200000">
              <a:off x="4795776" y="2909841"/>
              <a:ext cx="588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Loop 209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FA5BD30-3854-0614-1C42-F4FB36CE5615}"/>
                </a:ext>
              </a:extLst>
            </p:cNvPr>
            <p:cNvSpPr txBox="1"/>
            <p:nvPr/>
          </p:nvSpPr>
          <p:spPr>
            <a:xfrm>
              <a:off x="4833180" y="2734882"/>
              <a:ext cx="51911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321 m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0469B4B7-D7BC-0FDC-42EA-6BC3B1AE558F}"/>
                </a:ext>
              </a:extLst>
            </p:cNvPr>
            <p:cNvSpPr/>
            <p:nvPr/>
          </p:nvSpPr>
          <p:spPr>
            <a:xfrm>
              <a:off x="2435203" y="2047836"/>
              <a:ext cx="209541" cy="23637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0FBD7796-BBDB-F9CE-4842-EEBBD3E1001C}"/>
                </a:ext>
              </a:extLst>
            </p:cNvPr>
            <p:cNvSpPr/>
            <p:nvPr/>
          </p:nvSpPr>
          <p:spPr>
            <a:xfrm>
              <a:off x="2430499" y="1761846"/>
              <a:ext cx="209541" cy="23637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C1F52AE0-C9DD-30D8-49AC-88FEEE2D4F6A}"/>
                </a:ext>
              </a:extLst>
            </p:cNvPr>
            <p:cNvSpPr/>
            <p:nvPr/>
          </p:nvSpPr>
          <p:spPr>
            <a:xfrm>
              <a:off x="3157625" y="2043612"/>
              <a:ext cx="209541" cy="23637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F0BFA28F-0B15-9C71-F01F-960BCB2F8C7B}"/>
                </a:ext>
              </a:extLst>
            </p:cNvPr>
            <p:cNvSpPr/>
            <p:nvPr/>
          </p:nvSpPr>
          <p:spPr>
            <a:xfrm>
              <a:off x="4048129" y="2043612"/>
              <a:ext cx="209541" cy="23637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70982EC0-454E-8A21-E567-2EC667D8E921}"/>
                </a:ext>
              </a:extLst>
            </p:cNvPr>
            <p:cNvSpPr/>
            <p:nvPr/>
          </p:nvSpPr>
          <p:spPr>
            <a:xfrm>
              <a:off x="4985484" y="2037992"/>
              <a:ext cx="209541" cy="23637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53248D2-00A0-A71C-4557-FF1D967CE1CD}"/>
                </a:ext>
              </a:extLst>
            </p:cNvPr>
            <p:cNvSpPr/>
            <p:nvPr/>
          </p:nvSpPr>
          <p:spPr>
            <a:xfrm>
              <a:off x="4973065" y="1764481"/>
              <a:ext cx="209541" cy="23637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78FA6F3-89E6-41DA-D409-F195DC7628FA}"/>
                </a:ext>
              </a:extLst>
            </p:cNvPr>
            <p:cNvSpPr txBox="1"/>
            <p:nvPr/>
          </p:nvSpPr>
          <p:spPr>
            <a:xfrm rot="16200000">
              <a:off x="5671670" y="2916139"/>
              <a:ext cx="588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Loop 208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AA01610-B3B3-B312-9DE8-A0CDF597FA46}"/>
                </a:ext>
              </a:extLst>
            </p:cNvPr>
            <p:cNvSpPr txBox="1"/>
            <p:nvPr/>
          </p:nvSpPr>
          <p:spPr>
            <a:xfrm>
              <a:off x="5721339" y="2753128"/>
              <a:ext cx="51911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426 m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8D963AAD-2B5F-CA62-3AA8-68656EB9B620}"/>
                </a:ext>
              </a:extLst>
            </p:cNvPr>
            <p:cNvSpPr/>
            <p:nvPr/>
          </p:nvSpPr>
          <p:spPr>
            <a:xfrm>
              <a:off x="5881728" y="2068372"/>
              <a:ext cx="209541" cy="23637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F5311954-E902-ECAA-FFFF-27142AC7E7D1}"/>
                </a:ext>
              </a:extLst>
            </p:cNvPr>
            <p:cNvSpPr/>
            <p:nvPr/>
          </p:nvSpPr>
          <p:spPr>
            <a:xfrm>
              <a:off x="5869309" y="1794861"/>
              <a:ext cx="209541" cy="23637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7428773E-B05D-2F9E-F48D-1800D36BC3D5}"/>
                </a:ext>
              </a:extLst>
            </p:cNvPr>
            <p:cNvSpPr/>
            <p:nvPr/>
          </p:nvSpPr>
          <p:spPr>
            <a:xfrm>
              <a:off x="6568431" y="2068372"/>
              <a:ext cx="209541" cy="23637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5143CF0C-FC41-8A5C-43F3-0C3EA7A5CAD6}"/>
                </a:ext>
              </a:extLst>
            </p:cNvPr>
            <p:cNvSpPr/>
            <p:nvPr/>
          </p:nvSpPr>
          <p:spPr>
            <a:xfrm>
              <a:off x="6556012" y="1794861"/>
              <a:ext cx="209541" cy="23637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FA5C7C40-C394-A7A3-0F17-C32D035572C4}"/>
                </a:ext>
              </a:extLst>
            </p:cNvPr>
            <p:cNvSpPr txBox="1"/>
            <p:nvPr/>
          </p:nvSpPr>
          <p:spPr>
            <a:xfrm rot="16200000">
              <a:off x="6348138" y="2909842"/>
              <a:ext cx="588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Loop 207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2A04538C-DDDF-F2ED-150F-362538795128}"/>
                </a:ext>
              </a:extLst>
            </p:cNvPr>
            <p:cNvSpPr txBox="1"/>
            <p:nvPr/>
          </p:nvSpPr>
          <p:spPr>
            <a:xfrm>
              <a:off x="6385967" y="2752048"/>
              <a:ext cx="51911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508 m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2F7C45C-2DBE-7414-D01F-7D6E7F202B43}"/>
                </a:ext>
              </a:extLst>
            </p:cNvPr>
            <p:cNvSpPr txBox="1"/>
            <p:nvPr/>
          </p:nvSpPr>
          <p:spPr>
            <a:xfrm rot="16200000">
              <a:off x="6816161" y="2904729"/>
              <a:ext cx="588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Loop 307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D24AF6E-9156-93F7-0688-8FCD59C6E559}"/>
                </a:ext>
              </a:extLst>
            </p:cNvPr>
            <p:cNvSpPr txBox="1"/>
            <p:nvPr/>
          </p:nvSpPr>
          <p:spPr>
            <a:xfrm>
              <a:off x="6813165" y="2754775"/>
              <a:ext cx="51911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554 m</a:t>
              </a: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036F1FCC-A007-8EB7-D74E-F216B19B3368}"/>
                </a:ext>
              </a:extLst>
            </p:cNvPr>
            <p:cNvCxnSpPr>
              <a:cxnSpLocks/>
            </p:cNvCxnSpPr>
            <p:nvPr/>
          </p:nvCxnSpPr>
          <p:spPr>
            <a:xfrm>
              <a:off x="7048499" y="933643"/>
              <a:ext cx="1073151" cy="0"/>
            </a:xfrm>
            <a:prstGeom prst="straightConnector1">
              <a:avLst/>
            </a:prstGeom>
            <a:ln w="12700">
              <a:headEnd type="triangl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AF4CED14-F2EA-FDED-56CF-F0096C3B9775}"/>
                </a:ext>
              </a:extLst>
            </p:cNvPr>
            <p:cNvSpPr txBox="1"/>
            <p:nvPr/>
          </p:nvSpPr>
          <p:spPr>
            <a:xfrm>
              <a:off x="7048499" y="598359"/>
              <a:ext cx="11811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Fire Zone</a:t>
              </a:r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5A0659B3-7B5B-03D0-CA7A-80E132B417A1}"/>
                </a:ext>
              </a:extLst>
            </p:cNvPr>
            <p:cNvCxnSpPr>
              <a:cxnSpLocks/>
            </p:cNvCxnSpPr>
            <p:nvPr/>
          </p:nvCxnSpPr>
          <p:spPr>
            <a:xfrm>
              <a:off x="8128775" y="1040368"/>
              <a:ext cx="0" cy="133452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BCD087FC-163A-80A5-8FA2-7AAA44279319}"/>
                </a:ext>
              </a:extLst>
            </p:cNvPr>
            <p:cNvCxnSpPr>
              <a:cxnSpLocks/>
            </p:cNvCxnSpPr>
            <p:nvPr/>
          </p:nvCxnSpPr>
          <p:spPr>
            <a:xfrm>
              <a:off x="8478336" y="1040368"/>
              <a:ext cx="0" cy="133452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1EA286D7-2C9B-FE77-5061-AECEB5A29099}"/>
                </a:ext>
              </a:extLst>
            </p:cNvPr>
            <p:cNvSpPr/>
            <p:nvPr/>
          </p:nvSpPr>
          <p:spPr>
            <a:xfrm>
              <a:off x="8385984" y="2079447"/>
              <a:ext cx="209541" cy="23637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</a:t>
              </a: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516AD51-BAC7-D70E-1AD8-18DF6583B1C7}"/>
                </a:ext>
              </a:extLst>
            </p:cNvPr>
            <p:cNvSpPr/>
            <p:nvPr/>
          </p:nvSpPr>
          <p:spPr>
            <a:xfrm>
              <a:off x="8373565" y="1805936"/>
              <a:ext cx="209541" cy="23637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</a:t>
              </a:r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00D68623-1D10-F58B-1B63-332AEA05DBB2}"/>
                </a:ext>
              </a:extLst>
            </p:cNvPr>
            <p:cNvCxnSpPr>
              <a:cxnSpLocks/>
            </p:cNvCxnSpPr>
            <p:nvPr/>
          </p:nvCxnSpPr>
          <p:spPr>
            <a:xfrm>
              <a:off x="9421646" y="1044533"/>
              <a:ext cx="0" cy="133452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A1351BD4-985C-F918-BF8F-2AA5E64780D1}"/>
                </a:ext>
              </a:extLst>
            </p:cNvPr>
            <p:cNvSpPr/>
            <p:nvPr/>
          </p:nvSpPr>
          <p:spPr>
            <a:xfrm>
              <a:off x="9329294" y="2083612"/>
              <a:ext cx="209541" cy="23637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</a:t>
              </a: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6E4967A7-6420-155D-49FC-82D9737F608A}"/>
                </a:ext>
              </a:extLst>
            </p:cNvPr>
            <p:cNvSpPr/>
            <p:nvPr/>
          </p:nvSpPr>
          <p:spPr>
            <a:xfrm>
              <a:off x="9316875" y="1810101"/>
              <a:ext cx="209541" cy="23637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C0AF6432-915F-BE37-9192-88AB268F28A1}"/>
                </a:ext>
              </a:extLst>
            </p:cNvPr>
            <p:cNvSpPr txBox="1"/>
            <p:nvPr/>
          </p:nvSpPr>
          <p:spPr>
            <a:xfrm rot="16200000">
              <a:off x="7281938" y="2907781"/>
              <a:ext cx="588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Loop 205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13F4A940-88D2-DF58-B0B7-2EFDE585ACF1}"/>
                </a:ext>
              </a:extLst>
            </p:cNvPr>
            <p:cNvSpPr txBox="1"/>
            <p:nvPr/>
          </p:nvSpPr>
          <p:spPr>
            <a:xfrm>
              <a:off x="7330193" y="2742555"/>
              <a:ext cx="51911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615 m</a:t>
              </a: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2AAE5F26-F4B5-EA2E-7D52-907F5C7B3075}"/>
                </a:ext>
              </a:extLst>
            </p:cNvPr>
            <p:cNvSpPr/>
            <p:nvPr/>
          </p:nvSpPr>
          <p:spPr>
            <a:xfrm>
              <a:off x="7048499" y="1036913"/>
              <a:ext cx="1080268" cy="1319288"/>
            </a:xfrm>
            <a:prstGeom prst="rect">
              <a:avLst/>
            </a:prstGeom>
            <a:solidFill>
              <a:srgbClr val="FF0000">
                <a:alpha val="34902"/>
              </a:srgbClr>
            </a:solidFill>
            <a:ln>
              <a:solidFill>
                <a:srgbClr val="F30D0D">
                  <a:alpha val="34902"/>
                </a:srgb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8D536066-1861-0D4E-1DD9-C7B2BECD9381}"/>
                </a:ext>
              </a:extLst>
            </p:cNvPr>
            <p:cNvSpPr/>
            <p:nvPr/>
          </p:nvSpPr>
          <p:spPr>
            <a:xfrm>
              <a:off x="6956148" y="2068372"/>
              <a:ext cx="209541" cy="23637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5860E7B9-407F-A836-4DD7-2FF6F1478E07}"/>
                </a:ext>
              </a:extLst>
            </p:cNvPr>
            <p:cNvSpPr/>
            <p:nvPr/>
          </p:nvSpPr>
          <p:spPr>
            <a:xfrm>
              <a:off x="6943729" y="1794861"/>
              <a:ext cx="209541" cy="23637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</a:t>
              </a: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888462CC-654E-2211-5EB0-3332C80698EC}"/>
                </a:ext>
              </a:extLst>
            </p:cNvPr>
            <p:cNvSpPr/>
            <p:nvPr/>
          </p:nvSpPr>
          <p:spPr>
            <a:xfrm>
              <a:off x="8036423" y="2079447"/>
              <a:ext cx="209541" cy="23637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</a:t>
              </a: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0D55ACF9-F552-EC4F-9697-CBA472696200}"/>
                </a:ext>
              </a:extLst>
            </p:cNvPr>
            <p:cNvSpPr/>
            <p:nvPr/>
          </p:nvSpPr>
          <p:spPr>
            <a:xfrm>
              <a:off x="8024004" y="1805936"/>
              <a:ext cx="209541" cy="23637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3E4997A-6E53-D302-3A7E-A9361F017041}"/>
                </a:ext>
              </a:extLst>
            </p:cNvPr>
            <p:cNvSpPr txBox="1"/>
            <p:nvPr/>
          </p:nvSpPr>
          <p:spPr>
            <a:xfrm rot="16200000">
              <a:off x="7814614" y="2923263"/>
              <a:ext cx="588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Loop 302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F46AE31B-60B0-26D7-25EE-FBB0E300B06B}"/>
                </a:ext>
              </a:extLst>
            </p:cNvPr>
            <p:cNvSpPr txBox="1"/>
            <p:nvPr/>
          </p:nvSpPr>
          <p:spPr>
            <a:xfrm>
              <a:off x="7862094" y="2736163"/>
              <a:ext cx="51911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682 m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815D3747-2A38-9956-4657-F2E90BF29E10}"/>
                </a:ext>
              </a:extLst>
            </p:cNvPr>
            <p:cNvSpPr txBox="1"/>
            <p:nvPr/>
          </p:nvSpPr>
          <p:spPr>
            <a:xfrm rot="16200000">
              <a:off x="8193222" y="2917199"/>
              <a:ext cx="588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Loop 301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DC64BFDF-4E62-E02B-86F4-05A0DB6A767A}"/>
                </a:ext>
              </a:extLst>
            </p:cNvPr>
            <p:cNvSpPr txBox="1"/>
            <p:nvPr/>
          </p:nvSpPr>
          <p:spPr>
            <a:xfrm>
              <a:off x="8231141" y="2735789"/>
              <a:ext cx="51911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723 m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B0568E77-49DB-7CD9-B1FD-B56634556FEA}"/>
                </a:ext>
              </a:extLst>
            </p:cNvPr>
            <p:cNvSpPr txBox="1"/>
            <p:nvPr/>
          </p:nvSpPr>
          <p:spPr>
            <a:xfrm rot="16200000">
              <a:off x="9126809" y="2905153"/>
              <a:ext cx="5889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/>
                <a:t>Loop 202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86F9CAB0-636E-7F86-3AE2-5111D568108A}"/>
                </a:ext>
              </a:extLst>
            </p:cNvPr>
            <p:cNvSpPr txBox="1"/>
            <p:nvPr/>
          </p:nvSpPr>
          <p:spPr>
            <a:xfrm>
              <a:off x="9145404" y="2728714"/>
              <a:ext cx="51911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834 m</a:t>
              </a:r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00F32835-DD57-17F4-D1AE-CE02D22F58E9}"/>
                </a:ext>
              </a:extLst>
            </p:cNvPr>
            <p:cNvCxnSpPr>
              <a:cxnSpLocks/>
            </p:cNvCxnSpPr>
            <p:nvPr/>
          </p:nvCxnSpPr>
          <p:spPr>
            <a:xfrm>
              <a:off x="5966460" y="2394936"/>
              <a:ext cx="0" cy="32385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5FFDE7CF-6B96-62E3-0F00-F75EEAA56309}"/>
                </a:ext>
              </a:extLst>
            </p:cNvPr>
            <p:cNvCxnSpPr>
              <a:cxnSpLocks/>
            </p:cNvCxnSpPr>
            <p:nvPr/>
          </p:nvCxnSpPr>
          <p:spPr>
            <a:xfrm>
              <a:off x="6667500" y="2394936"/>
              <a:ext cx="0" cy="32385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DA6443EA-C05D-72F4-6DB4-5E177653AFF8}"/>
                </a:ext>
              </a:extLst>
            </p:cNvPr>
            <p:cNvCxnSpPr>
              <a:cxnSpLocks/>
            </p:cNvCxnSpPr>
            <p:nvPr/>
          </p:nvCxnSpPr>
          <p:spPr>
            <a:xfrm>
              <a:off x="7048499" y="2394936"/>
              <a:ext cx="0" cy="32385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B1CA34EE-7F47-FF49-171D-597F7B4837F0}"/>
                </a:ext>
              </a:extLst>
            </p:cNvPr>
            <p:cNvCxnSpPr>
              <a:cxnSpLocks/>
            </p:cNvCxnSpPr>
            <p:nvPr/>
          </p:nvCxnSpPr>
          <p:spPr>
            <a:xfrm>
              <a:off x="7567611" y="2394936"/>
              <a:ext cx="0" cy="32385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053D6DC5-A1EB-20C3-AF9A-2AC8E2D1DEB6}"/>
                </a:ext>
              </a:extLst>
            </p:cNvPr>
            <p:cNvCxnSpPr>
              <a:cxnSpLocks/>
            </p:cNvCxnSpPr>
            <p:nvPr/>
          </p:nvCxnSpPr>
          <p:spPr>
            <a:xfrm>
              <a:off x="8128767" y="2394936"/>
              <a:ext cx="0" cy="32385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3BA8D6F-6861-8F06-9D26-0521D17E9307}"/>
                </a:ext>
              </a:extLst>
            </p:cNvPr>
            <p:cNvCxnSpPr>
              <a:cxnSpLocks/>
            </p:cNvCxnSpPr>
            <p:nvPr/>
          </p:nvCxnSpPr>
          <p:spPr>
            <a:xfrm>
              <a:off x="8478336" y="2394936"/>
              <a:ext cx="0" cy="32385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244DA151-3C47-B1C3-5329-85CA941272BD}"/>
                </a:ext>
              </a:extLst>
            </p:cNvPr>
            <p:cNvCxnSpPr>
              <a:cxnSpLocks/>
            </p:cNvCxnSpPr>
            <p:nvPr/>
          </p:nvCxnSpPr>
          <p:spPr>
            <a:xfrm>
              <a:off x="9421646" y="2394936"/>
              <a:ext cx="0" cy="32385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F3DC951E-5620-8C30-DEFD-9AA2C3E4A54D}"/>
                </a:ext>
              </a:extLst>
            </p:cNvPr>
            <p:cNvSpPr/>
            <p:nvPr/>
          </p:nvSpPr>
          <p:spPr>
            <a:xfrm>
              <a:off x="2640040" y="3698496"/>
              <a:ext cx="3817910" cy="1332205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ECD1BCD6-EDA1-73F2-0E7F-891456F2518A}"/>
                </a:ext>
              </a:extLst>
            </p:cNvPr>
            <p:cNvCxnSpPr>
              <a:cxnSpLocks/>
            </p:cNvCxnSpPr>
            <p:nvPr/>
          </p:nvCxnSpPr>
          <p:spPr>
            <a:xfrm>
              <a:off x="2999159" y="3696175"/>
              <a:ext cx="0" cy="133452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A6BD3FE1-A6FC-CEB8-853B-1AC732DC6740}"/>
                </a:ext>
              </a:extLst>
            </p:cNvPr>
            <p:cNvSpPr/>
            <p:nvPr/>
          </p:nvSpPr>
          <p:spPr>
            <a:xfrm>
              <a:off x="2904522" y="4714718"/>
              <a:ext cx="209541" cy="23637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</a:t>
              </a:r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8835BF0A-4FB6-BC93-1027-4198F0636698}"/>
                </a:ext>
              </a:extLst>
            </p:cNvPr>
            <p:cNvSpPr/>
            <p:nvPr/>
          </p:nvSpPr>
          <p:spPr>
            <a:xfrm>
              <a:off x="2899818" y="4428728"/>
              <a:ext cx="209541" cy="23637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</a:t>
              </a:r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DB59670C-E21A-CAC6-4362-48D25724C859}"/>
                </a:ext>
              </a:extLst>
            </p:cNvPr>
            <p:cNvCxnSpPr>
              <a:cxnSpLocks/>
            </p:cNvCxnSpPr>
            <p:nvPr/>
          </p:nvCxnSpPr>
          <p:spPr>
            <a:xfrm>
              <a:off x="3784972" y="3689178"/>
              <a:ext cx="0" cy="133452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7B3DFD80-91DF-D7D3-E76C-94BD0CFE6049}"/>
                </a:ext>
              </a:extLst>
            </p:cNvPr>
            <p:cNvSpPr/>
            <p:nvPr/>
          </p:nvSpPr>
          <p:spPr>
            <a:xfrm>
              <a:off x="3690335" y="4707721"/>
              <a:ext cx="209541" cy="23637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</a:t>
              </a:r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9FC9F188-38BE-6FD4-5505-D361F9C97E6F}"/>
                </a:ext>
              </a:extLst>
            </p:cNvPr>
            <p:cNvCxnSpPr>
              <a:cxnSpLocks/>
            </p:cNvCxnSpPr>
            <p:nvPr/>
          </p:nvCxnSpPr>
          <p:spPr>
            <a:xfrm>
              <a:off x="4231034" y="3705491"/>
              <a:ext cx="0" cy="133452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6749B220-6092-8561-09FF-3BF381245F70}"/>
                </a:ext>
              </a:extLst>
            </p:cNvPr>
            <p:cNvSpPr/>
            <p:nvPr/>
          </p:nvSpPr>
          <p:spPr>
            <a:xfrm>
              <a:off x="4136397" y="4724034"/>
              <a:ext cx="209541" cy="23637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</a:t>
              </a:r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E7BDB494-FE8B-03C3-422C-4BE5A6B7D483}"/>
                </a:ext>
              </a:extLst>
            </p:cNvPr>
            <p:cNvSpPr/>
            <p:nvPr/>
          </p:nvSpPr>
          <p:spPr>
            <a:xfrm>
              <a:off x="4131693" y="4438044"/>
              <a:ext cx="209541" cy="23637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</a:t>
              </a:r>
            </a:p>
          </p:txBody>
        </p: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F326F0A-BC68-6AF4-CA44-6F0FDEB02D37}"/>
                </a:ext>
              </a:extLst>
            </p:cNvPr>
            <p:cNvCxnSpPr>
              <a:cxnSpLocks/>
            </p:cNvCxnSpPr>
            <p:nvPr/>
          </p:nvCxnSpPr>
          <p:spPr>
            <a:xfrm>
              <a:off x="4520993" y="3689178"/>
              <a:ext cx="0" cy="133452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37B8565F-9FA0-4A89-C787-97582C967C89}"/>
                </a:ext>
              </a:extLst>
            </p:cNvPr>
            <p:cNvSpPr/>
            <p:nvPr/>
          </p:nvSpPr>
          <p:spPr>
            <a:xfrm>
              <a:off x="4426356" y="4707721"/>
              <a:ext cx="209541" cy="23637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</a:t>
              </a:r>
            </a:p>
          </p:txBody>
        </p: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FD6BFB51-B5A4-9660-6FD4-C5C8D3198106}"/>
                </a:ext>
              </a:extLst>
            </p:cNvPr>
            <p:cNvCxnSpPr>
              <a:cxnSpLocks/>
            </p:cNvCxnSpPr>
            <p:nvPr/>
          </p:nvCxnSpPr>
          <p:spPr>
            <a:xfrm>
              <a:off x="4833197" y="3689178"/>
              <a:ext cx="0" cy="133452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F7103F3D-2079-1782-4A44-C1786F177C34}"/>
                </a:ext>
              </a:extLst>
            </p:cNvPr>
            <p:cNvSpPr/>
            <p:nvPr/>
          </p:nvSpPr>
          <p:spPr>
            <a:xfrm>
              <a:off x="4738560" y="4707721"/>
              <a:ext cx="209541" cy="23637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</a:t>
              </a:r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4A5723C9-FCEC-6372-D32F-70D9ED91DA1D}"/>
                </a:ext>
              </a:extLst>
            </p:cNvPr>
            <p:cNvSpPr/>
            <p:nvPr/>
          </p:nvSpPr>
          <p:spPr>
            <a:xfrm>
              <a:off x="4733856" y="4421731"/>
              <a:ext cx="209541" cy="23637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</a:t>
              </a:r>
            </a:p>
          </p:txBody>
        </p: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FFD16A4B-752F-8344-E646-B3347FB153BA}"/>
                </a:ext>
              </a:extLst>
            </p:cNvPr>
            <p:cNvCxnSpPr>
              <a:cxnSpLocks/>
            </p:cNvCxnSpPr>
            <p:nvPr/>
          </p:nvCxnSpPr>
          <p:spPr>
            <a:xfrm>
              <a:off x="5246243" y="3684201"/>
              <a:ext cx="0" cy="133452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9D075125-E741-18E7-6226-28D00FCC6565}"/>
                </a:ext>
              </a:extLst>
            </p:cNvPr>
            <p:cNvSpPr/>
            <p:nvPr/>
          </p:nvSpPr>
          <p:spPr>
            <a:xfrm>
              <a:off x="5151606" y="4702744"/>
              <a:ext cx="209541" cy="23637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</a:t>
              </a:r>
            </a:p>
          </p:txBody>
        </p: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1CE4A673-9F8E-25BD-7FAB-A895617C5E2D}"/>
                </a:ext>
              </a:extLst>
            </p:cNvPr>
            <p:cNvCxnSpPr>
              <a:cxnSpLocks/>
            </p:cNvCxnSpPr>
            <p:nvPr/>
          </p:nvCxnSpPr>
          <p:spPr>
            <a:xfrm>
              <a:off x="6143815" y="3705491"/>
              <a:ext cx="0" cy="133452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DBD95331-AF7B-4BC1-AED5-9EB682C96033}"/>
                </a:ext>
              </a:extLst>
            </p:cNvPr>
            <p:cNvSpPr/>
            <p:nvPr/>
          </p:nvSpPr>
          <p:spPr>
            <a:xfrm>
              <a:off x="6049178" y="4724034"/>
              <a:ext cx="209541" cy="23637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</a:t>
              </a:r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EEA4E920-61F2-59A8-DC99-E27E9CD57178}"/>
                </a:ext>
              </a:extLst>
            </p:cNvPr>
            <p:cNvSpPr/>
            <p:nvPr/>
          </p:nvSpPr>
          <p:spPr>
            <a:xfrm>
              <a:off x="6044474" y="4438044"/>
              <a:ext cx="209541" cy="23637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</a:t>
              </a:r>
            </a:p>
          </p:txBody>
        </p: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DE9A674D-5331-0D55-7871-A93DD8695A4F}"/>
                </a:ext>
              </a:extLst>
            </p:cNvPr>
            <p:cNvCxnSpPr>
              <a:cxnSpLocks/>
            </p:cNvCxnSpPr>
            <p:nvPr/>
          </p:nvCxnSpPr>
          <p:spPr>
            <a:xfrm>
              <a:off x="3001808" y="5040019"/>
              <a:ext cx="0" cy="32385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A3117C92-F57C-1A71-5B7E-3D34D6AB32BF}"/>
                </a:ext>
              </a:extLst>
            </p:cNvPr>
            <p:cNvSpPr txBox="1"/>
            <p:nvPr/>
          </p:nvSpPr>
          <p:spPr>
            <a:xfrm>
              <a:off x="2740166" y="5354880"/>
              <a:ext cx="51911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554 m</a:t>
              </a:r>
            </a:p>
          </p:txBody>
        </p: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9BEBE5A9-CAD3-8C76-4D36-7A80DA9B16FB}"/>
                </a:ext>
              </a:extLst>
            </p:cNvPr>
            <p:cNvCxnSpPr>
              <a:cxnSpLocks/>
            </p:cNvCxnSpPr>
            <p:nvPr/>
          </p:nvCxnSpPr>
          <p:spPr>
            <a:xfrm>
              <a:off x="2980376" y="5230048"/>
              <a:ext cx="3191824" cy="0"/>
            </a:xfrm>
            <a:prstGeom prst="straightConnector1">
              <a:avLst/>
            </a:prstGeom>
            <a:ln w="12700">
              <a:headEnd type="triangl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03411307-F374-859D-0CF3-8D74A7D909A4}"/>
                </a:ext>
              </a:extLst>
            </p:cNvPr>
            <p:cNvSpPr txBox="1"/>
            <p:nvPr/>
          </p:nvSpPr>
          <p:spPr>
            <a:xfrm>
              <a:off x="3540150" y="5358400"/>
              <a:ext cx="51911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586 m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4325BCAD-E9DB-5FC4-488A-B23FF446D73F}"/>
                </a:ext>
              </a:extLst>
            </p:cNvPr>
            <p:cNvSpPr txBox="1"/>
            <p:nvPr/>
          </p:nvSpPr>
          <p:spPr>
            <a:xfrm>
              <a:off x="3988788" y="5358400"/>
              <a:ext cx="51911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604 m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8A78C6F7-E6F3-B5C1-451C-3A710BFCBE6E}"/>
                </a:ext>
              </a:extLst>
            </p:cNvPr>
            <p:cNvSpPr txBox="1"/>
            <p:nvPr/>
          </p:nvSpPr>
          <p:spPr>
            <a:xfrm>
              <a:off x="4277713" y="5361575"/>
              <a:ext cx="51911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615 m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B6A06C6C-8DFE-67FD-9F1F-76E941D06CDE}"/>
                </a:ext>
              </a:extLst>
            </p:cNvPr>
            <p:cNvSpPr txBox="1"/>
            <p:nvPr/>
          </p:nvSpPr>
          <p:spPr>
            <a:xfrm>
              <a:off x="4614263" y="5357376"/>
              <a:ext cx="51911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628 m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821B449-C504-D310-D542-BF4CD1CB7BA4}"/>
                </a:ext>
              </a:extLst>
            </p:cNvPr>
            <p:cNvSpPr txBox="1"/>
            <p:nvPr/>
          </p:nvSpPr>
          <p:spPr>
            <a:xfrm>
              <a:off x="4985862" y="5358400"/>
              <a:ext cx="51911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645 m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D21ACA49-46F5-8844-34BD-5D06EACCA19E}"/>
                </a:ext>
              </a:extLst>
            </p:cNvPr>
            <p:cNvSpPr txBox="1"/>
            <p:nvPr/>
          </p:nvSpPr>
          <p:spPr>
            <a:xfrm>
              <a:off x="5908091" y="5342525"/>
              <a:ext cx="51911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682 m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9F1D2F95-67B0-4F18-2CAD-149C2E07A683}"/>
                </a:ext>
              </a:extLst>
            </p:cNvPr>
            <p:cNvSpPr/>
            <p:nvPr/>
          </p:nvSpPr>
          <p:spPr>
            <a:xfrm>
              <a:off x="7451572" y="3689178"/>
              <a:ext cx="2342875" cy="21490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Legend</a:t>
              </a:r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9F4628C5-F128-F2E0-E415-F60B15CD3667}"/>
                </a:ext>
              </a:extLst>
            </p:cNvPr>
            <p:cNvSpPr/>
            <p:nvPr/>
          </p:nvSpPr>
          <p:spPr>
            <a:xfrm>
              <a:off x="7517485" y="3981600"/>
              <a:ext cx="209541" cy="23637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</a:t>
              </a: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498DEA65-FF42-F735-98C0-7C095A7C39DC}"/>
                </a:ext>
              </a:extLst>
            </p:cNvPr>
            <p:cNvSpPr txBox="1"/>
            <p:nvPr/>
          </p:nvSpPr>
          <p:spPr>
            <a:xfrm>
              <a:off x="7699722" y="3968153"/>
              <a:ext cx="17916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Air Velocity Sensor</a:t>
              </a:r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38C89948-877C-2A67-F0B5-A6DB7D657E38}"/>
                </a:ext>
              </a:extLst>
            </p:cNvPr>
            <p:cNvSpPr/>
            <p:nvPr/>
          </p:nvSpPr>
          <p:spPr>
            <a:xfrm>
              <a:off x="7507587" y="4268400"/>
              <a:ext cx="209541" cy="23637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FDB51C73-3CDA-6A6B-950B-4881A2FE95FA}"/>
                </a:ext>
              </a:extLst>
            </p:cNvPr>
            <p:cNvSpPr txBox="1"/>
            <p:nvPr/>
          </p:nvSpPr>
          <p:spPr>
            <a:xfrm>
              <a:off x="7689824" y="4254953"/>
              <a:ext cx="17916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Air Temperature Sensor</a:t>
              </a:r>
            </a:p>
          </p:txBody>
        </p: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A9A7C138-335B-934F-0230-74496FD436C6}"/>
                </a:ext>
              </a:extLst>
            </p:cNvPr>
            <p:cNvCxnSpPr>
              <a:cxnSpLocks/>
            </p:cNvCxnSpPr>
            <p:nvPr/>
          </p:nvCxnSpPr>
          <p:spPr>
            <a:xfrm>
              <a:off x="3784972" y="5040019"/>
              <a:ext cx="0" cy="32385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1DD7CB53-93E5-0A2A-5167-7D46C5863F1A}"/>
                </a:ext>
              </a:extLst>
            </p:cNvPr>
            <p:cNvCxnSpPr>
              <a:cxnSpLocks/>
            </p:cNvCxnSpPr>
            <p:nvPr/>
          </p:nvCxnSpPr>
          <p:spPr>
            <a:xfrm>
              <a:off x="4226271" y="5033232"/>
              <a:ext cx="0" cy="32385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EA74DC6E-7167-3FC4-EFD7-2554B0A86D65}"/>
                </a:ext>
              </a:extLst>
            </p:cNvPr>
            <p:cNvCxnSpPr>
              <a:cxnSpLocks/>
            </p:cNvCxnSpPr>
            <p:nvPr/>
          </p:nvCxnSpPr>
          <p:spPr>
            <a:xfrm>
              <a:off x="4521546" y="5023706"/>
              <a:ext cx="0" cy="32385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2DD16A43-9908-056F-CE54-34331D786D23}"/>
                </a:ext>
              </a:extLst>
            </p:cNvPr>
            <p:cNvCxnSpPr>
              <a:cxnSpLocks/>
            </p:cNvCxnSpPr>
            <p:nvPr/>
          </p:nvCxnSpPr>
          <p:spPr>
            <a:xfrm>
              <a:off x="4827746" y="5030701"/>
              <a:ext cx="0" cy="32385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2A407BE7-2F8A-F656-1E3C-7C2D96B62E2D}"/>
                </a:ext>
              </a:extLst>
            </p:cNvPr>
            <p:cNvCxnSpPr>
              <a:cxnSpLocks/>
            </p:cNvCxnSpPr>
            <p:nvPr/>
          </p:nvCxnSpPr>
          <p:spPr>
            <a:xfrm>
              <a:off x="5246846" y="5023706"/>
              <a:ext cx="0" cy="32385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0AFE73F3-47E7-9AE3-52C9-6E9FDAA59827}"/>
                </a:ext>
              </a:extLst>
            </p:cNvPr>
            <p:cNvCxnSpPr>
              <a:cxnSpLocks/>
            </p:cNvCxnSpPr>
            <p:nvPr/>
          </p:nvCxnSpPr>
          <p:spPr>
            <a:xfrm>
              <a:off x="6142196" y="5018943"/>
              <a:ext cx="0" cy="32385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216DF9E-536B-D4D0-A8DB-0FF2E0FAECB9}"/>
                </a:ext>
              </a:extLst>
            </p:cNvPr>
            <p:cNvSpPr/>
            <p:nvPr/>
          </p:nvSpPr>
          <p:spPr>
            <a:xfrm>
              <a:off x="2648537" y="3689178"/>
              <a:ext cx="3809409" cy="1319288"/>
            </a:xfrm>
            <a:prstGeom prst="rect">
              <a:avLst/>
            </a:prstGeom>
            <a:solidFill>
              <a:srgbClr val="FF0000">
                <a:alpha val="34902"/>
              </a:srgbClr>
            </a:solidFill>
            <a:ln>
              <a:solidFill>
                <a:srgbClr val="F30D0D">
                  <a:alpha val="34902"/>
                </a:srgb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E1E22646-E605-32E5-74FA-A10AE068B749}"/>
                </a:ext>
              </a:extLst>
            </p:cNvPr>
            <p:cNvCxnSpPr>
              <a:cxnSpLocks/>
            </p:cNvCxnSpPr>
            <p:nvPr/>
          </p:nvCxnSpPr>
          <p:spPr>
            <a:xfrm>
              <a:off x="2640040" y="3604582"/>
              <a:ext cx="3849660" cy="0"/>
            </a:xfrm>
            <a:prstGeom prst="straightConnector1">
              <a:avLst/>
            </a:prstGeom>
            <a:ln w="12700">
              <a:headEnd type="triangl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D2742EE-1DC8-6709-8196-2CD81EC535E9}"/>
                </a:ext>
              </a:extLst>
            </p:cNvPr>
            <p:cNvSpPr txBox="1"/>
            <p:nvPr/>
          </p:nvSpPr>
          <p:spPr>
            <a:xfrm>
              <a:off x="3901395" y="3358200"/>
              <a:ext cx="11811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Fire Zone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24265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1777</TotalTime>
  <Words>145</Words>
  <Application>Microsoft Office PowerPoint</Application>
  <PresentationFormat>Widescreen</PresentationFormat>
  <Paragraphs>101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>Jensen Hughes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Daza, Manuel</dc:creator>
  <cp:lastModifiedBy>Daza, Manuel</cp:lastModifiedBy>
  <cp:revision>5</cp:revision>
  <dcterms:created xsi:type="dcterms:W3CDTF">2025-05-04T13:21:18Z</dcterms:created>
  <dcterms:modified xsi:type="dcterms:W3CDTF">2025-05-17T13:02:34Z</dcterms:modified>
</cp:coreProperties>
</file>