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e463f86a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e463f86a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e463f86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e463f86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e463f86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e463f86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463f86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e463f86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463f86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e463f86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463f86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e463f86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e463f86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e463f86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e463f86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e463f86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e463f86a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e463f86a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188-ingenieur-ia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4350" y="348550"/>
            <a:ext cx="77313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6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Détectez les Bad Buzz grâce au Deep Learning</a:t>
            </a:r>
            <a:endParaRPr b="1" sz="6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4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4722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4722">
                <a:solidFill>
                  <a:srgbClr val="000000"/>
                </a:solidFill>
              </a:rPr>
              <a:t>Projet :</a:t>
            </a:r>
            <a:r>
              <a:rPr lang="fr" sz="1922">
                <a:solidFill>
                  <a:srgbClr val="000000"/>
                </a:solidFill>
              </a:rPr>
              <a:t> </a:t>
            </a:r>
            <a:r>
              <a:rPr lang="fr" sz="4722"/>
              <a:t>7</a:t>
            </a:r>
            <a:endParaRPr sz="47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763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Formation: </a:t>
            </a:r>
            <a:r>
              <a:rPr lang="fr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Ingénieur IA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308550" y="4493513"/>
            <a:ext cx="1909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Marius BARTCUS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388100" y="21187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</a:rPr>
              <a:t>MERCI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Sommaire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1550" y="1249525"/>
            <a:ext cx="85206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Contexte du travail et problématique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Environnement de travail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</a:t>
            </a:r>
            <a:r>
              <a:rPr lang="fr" sz="1600">
                <a:solidFill>
                  <a:srgbClr val="000000"/>
                </a:solidFill>
              </a:rPr>
              <a:t>es données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Préparation des données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Analyse des sentiments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◆"/>
            </a:pPr>
            <a:r>
              <a:rPr lang="fr" sz="1600"/>
              <a:t>Modèle sur mesure simple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◆"/>
            </a:pPr>
            <a:r>
              <a:rPr lang="fr" sz="1600">
                <a:solidFill>
                  <a:schemeClr val="dk1"/>
                </a:solidFill>
              </a:rPr>
              <a:t>Modèle sur mesure avancé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◆"/>
            </a:pPr>
            <a:r>
              <a:rPr lang="fr" sz="1600"/>
              <a:t>Modèle BERT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La page web du projet et la mise en production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Context du travail et problématique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44200" y="2597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20">
                <a:solidFill>
                  <a:srgbClr val="000000"/>
                </a:solidFill>
              </a:rPr>
              <a:t>Environnement du travail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33500" y="3236525"/>
            <a:ext cx="54324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Mac OS chip M1</a:t>
            </a:r>
            <a:endParaRPr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>
                <a:solidFill>
                  <a:srgbClr val="000000"/>
                </a:solidFill>
              </a:rPr>
              <a:t>Anaconda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python 3.9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jupyter, jupyter lab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scikit-learn, numpy, pandas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nltk, spacy</a:t>
            </a:r>
            <a:endParaRPr sz="13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matplotlib, seaborn</a:t>
            </a:r>
            <a:r>
              <a:rPr lang="fr" sz="1300"/>
              <a:t>, </a:t>
            </a:r>
            <a:r>
              <a:rPr lang="fr" sz="1300">
                <a:solidFill>
                  <a:srgbClr val="000000"/>
                </a:solidFill>
              </a:rPr>
              <a:t>wordcloud</a:t>
            </a:r>
            <a:endParaRPr sz="13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streamlit, flask</a:t>
            </a:r>
            <a:endParaRPr sz="13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keras, tensorflow</a:t>
            </a:r>
            <a:endParaRPr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427750" y="1064525"/>
            <a:ext cx="85206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Ingénieur IA</a:t>
            </a:r>
            <a:r>
              <a:rPr b="1" lang="fr" sz="1100"/>
              <a:t> -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chez MIC (Marketing Intelligence Consulting), une entreprise de conseil spécialisée sur les problématiques de marketing digital.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highlight>
                  <a:srgbClr val="FFFFFF"/>
                </a:highlight>
              </a:rPr>
              <a:t>Air Paradis a missionné notre cabinet pour créer un produit IA permettant d’anticiper les bad buzz sur les réseaux sociaux.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1) </a:t>
            </a:r>
            <a:r>
              <a:rPr lang="fr" sz="1100">
                <a:solidFill>
                  <a:schemeClr val="dk1"/>
                </a:solidFill>
              </a:rPr>
              <a:t>Prédire une sentiment à une tweet</a:t>
            </a:r>
            <a:br>
              <a:rPr lang="fr" sz="1100">
                <a:solidFill>
                  <a:schemeClr val="dk1"/>
                </a:solidFill>
              </a:rPr>
            </a:br>
            <a:r>
              <a:rPr lang="fr" sz="1100">
                <a:solidFill>
                  <a:srgbClr val="000000"/>
                </a:solidFill>
              </a:rPr>
              <a:t>2) </a:t>
            </a:r>
            <a:r>
              <a:rPr lang="fr" sz="1100">
                <a:solidFill>
                  <a:schemeClr val="dk1"/>
                </a:solidFill>
              </a:rPr>
              <a:t>Préparer un prototype fonctionnel du modèle. Le modèle envoie un tweet et récupère la prédiction de sentiment.</a:t>
            </a:r>
            <a:endParaRPr sz="11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19" y="1853250"/>
            <a:ext cx="1077331" cy="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données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08625" y="1056925"/>
            <a:ext cx="77907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On utilise des données existent: https://www.kaggle.com/datasets/kazanova/sentiment140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Ces donnée continents les tweets et ses labels (tweet positive ou négative)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1600000 tweets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Je récupère 10000 tweets par émotion</a:t>
            </a:r>
            <a:endParaRPr sz="13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13" y="2323650"/>
            <a:ext cx="4448372" cy="2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Préparation des données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76650" y="992850"/>
            <a:ext cx="77907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Prétraitement 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Donné des forme neutres pour les mots (lemmatisation)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effacer des nombres, ponctuations, espaces …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effacer les mails, urls, tags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enlever les stopwords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fr" sz="1300"/>
              <a:t>corrections des mots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25" y="887025"/>
            <a:ext cx="3097451" cy="16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25" y="2646725"/>
            <a:ext cx="3162954" cy="16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Analyse de sentiment: </a:t>
            </a:r>
            <a:r>
              <a:rPr lang="fr" sz="1600">
                <a:solidFill>
                  <a:schemeClr val="dk1"/>
                </a:solidFill>
              </a:rPr>
              <a:t>Modèle sur mesure simple</a:t>
            </a:r>
            <a:r>
              <a:rPr lang="fr" sz="1600">
                <a:solidFill>
                  <a:schemeClr val="dk1"/>
                </a:solidFill>
              </a:rPr>
              <a:t>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81850" y="1029725"/>
            <a:ext cx="2610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Création des Bag of words: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TfidfVectorizer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fr" sz="1300">
                <a:solidFill>
                  <a:schemeClr val="dk1"/>
                </a:solidFill>
              </a:rPr>
              <a:t>Word2Vec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Doc2Vec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Glove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50" y="3201000"/>
            <a:ext cx="4629476" cy="15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775" y="1922848"/>
            <a:ext cx="2570351" cy="300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826525" y="914025"/>
            <a:ext cx="2684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Les modèles </a:t>
            </a:r>
            <a:r>
              <a:rPr lang="fr" sz="1300">
                <a:solidFill>
                  <a:schemeClr val="dk1"/>
                </a:solidFill>
              </a:rPr>
              <a:t>entraîné: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SVC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LogisticRegression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BernoulliNB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RandomForestClassifier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KNeighborsClassifier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LGBMClassifier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fr" sz="1300">
                <a:solidFill>
                  <a:schemeClr val="dk1"/>
                </a:solidFill>
              </a:rPr>
              <a:t>XGBClassifier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Analyse de sentiment: Modèle sur mesure avancé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0150" y="1049000"/>
            <a:ext cx="2684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Les modèles entraîné: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Feed Forward </a:t>
            </a:r>
            <a:r>
              <a:rPr lang="fr" sz="1300">
                <a:solidFill>
                  <a:schemeClr val="dk1"/>
                </a:solidFill>
              </a:rPr>
              <a:t>Neural</a:t>
            </a:r>
            <a:r>
              <a:rPr lang="fr" sz="1300">
                <a:solidFill>
                  <a:schemeClr val="dk1"/>
                </a:solidFill>
              </a:rPr>
              <a:t> Networks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Recurrent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lang="fr" sz="1300">
                <a:solidFill>
                  <a:schemeClr val="dk1"/>
                </a:solidFill>
              </a:rPr>
              <a:t>Neural</a:t>
            </a:r>
            <a:r>
              <a:rPr lang="fr" sz="1300">
                <a:solidFill>
                  <a:schemeClr val="dk1"/>
                </a:solidFill>
              </a:rPr>
              <a:t> Networks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fr" sz="1300">
                <a:solidFill>
                  <a:schemeClr val="dk1"/>
                </a:solidFill>
              </a:rPr>
              <a:t>LSTM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Bidirectional LSTM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" y="3166275"/>
            <a:ext cx="4525800" cy="15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125" y="1591525"/>
            <a:ext cx="2578299" cy="31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Analyse de sentiment: </a:t>
            </a:r>
            <a:r>
              <a:rPr lang="fr" sz="1600">
                <a:solidFill>
                  <a:schemeClr val="dk1"/>
                </a:solidFill>
              </a:rPr>
              <a:t>Modèle BERT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70150" y="1049000"/>
            <a:ext cx="268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Les modèles entraîné: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BERT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25" y="1299625"/>
            <a:ext cx="2819175" cy="335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75" y="2883175"/>
            <a:ext cx="4834201" cy="17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Page web du projet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0" y="1711175"/>
            <a:ext cx="4398098" cy="258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123" y="1711175"/>
            <a:ext cx="4304126" cy="25845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21550" y="887025"/>
            <a:ext cx="316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API </a:t>
            </a:r>
            <a:r>
              <a:rPr lang="fr" sz="1300">
                <a:solidFill>
                  <a:schemeClr val="dk1"/>
                </a:solidFill>
              </a:rPr>
              <a:t>créé</a:t>
            </a:r>
            <a:r>
              <a:rPr lang="fr" sz="1300">
                <a:solidFill>
                  <a:schemeClr val="dk1"/>
                </a:solidFill>
              </a:rPr>
              <a:t> avec Flask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Interface graphique avec Streamlit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300">
                <a:solidFill>
                  <a:schemeClr val="dk1"/>
                </a:solidFill>
              </a:rPr>
              <a:t>Déploiement</a:t>
            </a:r>
            <a:r>
              <a:rPr lang="fr" sz="1300">
                <a:solidFill>
                  <a:schemeClr val="dk1"/>
                </a:solidFill>
              </a:rPr>
              <a:t> sur heroku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