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70" r:id="rId3"/>
    <p:sldId id="271" r:id="rId4"/>
    <p:sldId id="257" r:id="rId5"/>
    <p:sldId id="261" r:id="rId6"/>
    <p:sldId id="260" r:id="rId7"/>
    <p:sldId id="263" r:id="rId8"/>
    <p:sldId id="272" r:id="rId9"/>
    <p:sldId id="264" r:id="rId10"/>
    <p:sldId id="265" r:id="rId11"/>
    <p:sldId id="266" r:id="rId12"/>
    <p:sldId id="267" r:id="rId13"/>
    <p:sldId id="268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2-05T18:31:20.2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BBFF46-5D21-4EB9-89A5-05E5CE5C33CA}" emma:medium="tactile" emma:mode="ink">
          <msink:context xmlns:msink="http://schemas.microsoft.com/ink/2010/main" type="writingRegion" rotatedBoundingBox="17841,12892 21097,12938 21064,15262 17808,15216"/>
        </emma:interpretation>
      </emma:emma>
    </inkml:annotationXML>
    <inkml:traceGroup>
      <inkml:annotationXML>
        <emma:emma xmlns:emma="http://www.w3.org/2003/04/emma" version="1.0">
          <emma:interpretation id="{8659E716-3BC0-4B9C-89A8-C488BA47E460}" emma:medium="tactile" emma:mode="ink">
            <msink:context xmlns:msink="http://schemas.microsoft.com/ink/2010/main" type="paragraph" rotatedBoundingBox="17998,12790 19170,13769 18702,14329 17530,133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8B847E-7676-462F-BACD-2F56230EEA94}" emma:medium="tactile" emma:mode="ink">
              <msink:context xmlns:msink="http://schemas.microsoft.com/ink/2010/main" type="line" rotatedBoundingBox="17998,12790 19170,13769 18702,14329 17530,13351"/>
            </emma:interpretation>
          </emma:emma>
        </inkml:annotationXML>
        <inkml:traceGroup>
          <inkml:annotationXML>
            <emma:emma xmlns:emma="http://www.w3.org/2003/04/emma" version="1.0">
              <emma:interpretation id="{32C52AFF-E54D-4474-A353-6EC27425F8C9}" emma:medium="tactile" emma:mode="ink">
                <msink:context xmlns:msink="http://schemas.microsoft.com/ink/2010/main" type="inkWord" rotatedBoundingBox="17998,12790 19170,13769 18702,14329 17530,13351"/>
              </emma:interpretation>
              <emma:one-of disjunction-type="recognition" id="oneOf0">
                <emma:interpretation id="interp0" emma:lang="en-US" emma:confidence="0">
                  <emma:literal>Ta</emma:literal>
                </emma:interpretation>
                <emma:interpretation id="interp1" emma:lang="en-US" emma:confidence="0">
                  <emma:literal>• a</emma:literal>
                </emma:interpretation>
                <emma:interpretation id="interp2" emma:lang="en-US" emma:confidence="0">
                  <emma:literal>p a</emma:literal>
                </emma:interpretation>
                <emma:interpretation id="interp3" emma:lang="en-US" emma:confidence="0">
                  <emma:literal>ta</emma:literal>
                </emma:interpretation>
                <emma:interpretation id="interp4" emma:lang="en-US" emma:confidence="0">
                  <emma:literal>f a</emma:literal>
                </emma:interpretation>
              </emma:one-of>
            </emma:emma>
          </inkml:annotationXML>
          <inkml:trace contextRef="#ctx0" brushRef="#br0">247 833 152 0,'-15'0'55'0,"2"-7"-13"15,13 7 17-15,0 0-18 16,0 0-12-16,0 0-7 16,0 0 3-16,0 0-4 15,0 0-1-15,0 0 4 16,0 0-1-16,0 0-1 16,0 0-9-16,-3 0-3 15,3 0 1-15,-2 0-3 16,2 0-1-16,0-1-3 15,0-3-2-15,0 4-2 16,0-5 0-16,0-1 1 0,-3 1-1 16,0-14 0-16,-7 0 1 15,7-11-1-15,3-6 2 16,-5 3 0-16,-2 4 1 16,4-2 5-16,-3 18 1 15,6-4-2-15,0 4-1 16,-3-7-4-16,3 4 1 15,0-6-1-15,0-3-1 16,-9 4-1-16,6-4 1 16,-3 1-1-16,-7 10 2 15,11-3 1-15,-11 6 0 16,7 3 1-16,3-4-2 0,1 2-1 16,-1-6-1-16,-4-1 1 15,4-2-1-15,0 0 0 16,3-1-1-16,0-4 1 15,0 4 0-15,0 5 0 16,-3 1 1-16,0 0-1 16,-4 4 0-16,2 2 0 15,-4-7 0-15,-3 3-3 16,-4-8-1-16,8 6-4 16,-5-5-2-16,7 3-1 15,4-1 1-15,-6 3-2 16,6 3 0-16,2 6 1 15,0 2-1-15,-3 3-18 0,3 0-28 16,0 0-32 0,0 0-118-16</inkml:trace>
          <inkml:trace contextRef="#ctx0" brushRef="#br0" timeOffset="592.423">-188 10 250 0,'-3'-15'38'15,"3"2"-18"-15,0 3 35 16,0-10-22-16,0 6-13 16,0-10-7-16,0 1-7 15,16-2 6-15,-4 4 6 16,-3 2 2-16,3 3-3 0,-6-1-1 15,0 10-5 1,4 0-5-16,-8 5-4 0,-2 2 0 16,0 0-2-16,0 0-1 15,0 0 1-15,0 0-1 16,6 0 0-16,7 0 1 16,-8 0 2-16,11-4 0 15,-13 4 0-15,7 0 1 16,-5 0 0-16,1 0-1 15,9 0-1-15,-2 0 2 16,-2 13 0-16,10 2-1 16,5 6 0-16,1 2-2 15,-1-3 1-15,0-1-1 16,-2-6 0-16,-6 4-1 0,-9 2 1 16,3-8-4-16,-9 2-7 15,0-4-9-15,0-9-22 16,7 0-35-16,-5-3-99 15</inkml:trace>
          <inkml:trace contextRef="#ctx0" brushRef="#br0" timeOffset="12314.0942">916 469 22 0,'0'-8'11'0,"-13"-3"13"16,2 7 39-16,1 4-5 16,10 0-18-16,0 0-4 15,0 0-5-15,0 0 3 16,-3 0-5-16,3 0 2 15,-13 0 6-15,5 0-8 16,-5 0-14-16,2 0-5 16,-2 0-2-16,-2 0-3 15,-4 0-2-15,5 0-1 16,2 10-1-16,-4-3 0 16,-2 4 2-16,6 6 3 0,0-1-4 15,-12 6 0-15,5 5 0 16,4-5-2-16,-1 1 2 15,8-2-2-15,-2 2 0 16,4-5 3-16,6-1 1 16,0-4 0-16,-2-2 2 15,2 3 1-15,0-3-2 16,0 2-2-16,0-2-2 16,0 0-1-16,0-3 0 15,2-3 0-15,14-1-1 16,-8-4 1-16,5 0 0 15,-10 2 0-15,0-2 1 0,7 0-1 16,-10 0 0-16,5 0 0 16,14 0 1-16,2-8-1 15,-3-3 0-15,6 3 0 16,-6 0 0-16,-2 5 0 16,-8 0-1-16,2 3 1 15,-7 0 0-15,-3-5 0 16,0-9 0-16,0-5 2 15,6-4-1-15,1-3-1 16,-2 1-1-16,-5 6 1 16,3 9-1-16,3 4 0 15,-6 3 0-15,10-2 0 16,-8-2 1-16,-2 3 1 16,0-5-1-16,3-2 1 0,-3 3 0 15,0-4-1-15,0 10 0 16,0 2 0-16,3-4 0 15,-3 3 0-15,7-2 0 16,-7 0 0-16,0-2 1 16,3 2 0-16,-3 0-1 15,0 1 0-15,0 2 3 16,0 0 2-16,0-3-3 16,0 3-2-16,0-3 0 15,0 3 0-15,3 0 1 16,-3 0-1-16,0 0 3 15,0 0 4-15,0 0-3 0,0 0 3 16,0 0-2-16,0 0 0 16,0 0-3-16,0 0 0 15,0 0-1-15,0 0 0 16,0 0-1-16,0 11 0 16,0 10 0-16,0 8 1 15,0 1 1-15,3 0 1 16,2 2-1-16,8-5-2 15,-7-5 1-15,6-3-1 16,4-7 0-16,-5-7 0 16,2-2-3-16,2-3 1 0,4 0-3 15,-1 0-1 1,3 0-8-16,-10 0-19 0,5 0-40 16,-1 0-28-16,-9 0-196 15</inkml:trace>
        </inkml:traceGroup>
      </inkml:traceGroup>
    </inkml:traceGroup>
    <inkml:traceGroup>
      <inkml:annotationXML>
        <emma:emma xmlns:emma="http://www.w3.org/2003/04/emma" version="1.0">
          <emma:interpretation id="{A0802671-BC18-4934-89C5-CB853009D848}" emma:medium="tactile" emma:mode="ink">
            <msink:context xmlns:msink="http://schemas.microsoft.com/ink/2010/main" type="paragraph" rotatedBoundingBox="18428,14187 21074,14101 21090,14586 18444,146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ED9B937-8E51-4BD1-B905-B006FAB668A8}" emma:medium="tactile" emma:mode="ink">
              <msink:context xmlns:msink="http://schemas.microsoft.com/ink/2010/main" type="line" rotatedBoundingBox="18428,14187 21074,14101 21090,14586 18444,14672"/>
            </emma:interpretation>
          </emma:emma>
        </inkml:annotationXML>
        <inkml:traceGroup>
          <inkml:annotationXML>
            <emma:emma xmlns:emma="http://www.w3.org/2003/04/emma" version="1.0">
              <emma:interpretation id="{24F2337B-86DA-4C71-9E07-724A3CB94C1F}" emma:medium="tactile" emma:mode="ink">
                <msink:context xmlns:msink="http://schemas.microsoft.com/ink/2010/main" type="inkWord" rotatedBoundingBox="19450,14153 21074,14101 21090,14586 19465,14639"/>
              </emma:interpretation>
              <emma:one-of disjunction-type="recognition" id="oneOf1">
                <emma:interpretation id="interp5" emma:lang="en-US" emma:confidence="1">
                  <emma:literal>count</emma:literal>
                </emma:interpretation>
                <emma:interpretation id="interp6" emma:lang="en-US" emma:confidence="0">
                  <emma:literal>Count</emma:literal>
                </emma:interpretation>
                <emma:interpretation id="interp7" emma:lang="en-US" emma:confidence="0">
                  <emma:literal>county</emma:literal>
                </emma:interpretation>
                <emma:interpretation id="interp8" emma:lang="en-US" emma:confidence="0">
                  <emma:literal>counts</emma:literal>
                </emma:interpretation>
                <emma:interpretation id="interp9" emma:lang="en-US" emma:confidence="0">
                  <emma:literal>County</emma:literal>
                </emma:interpretation>
              </emma:one-of>
            </emma:emma>
          </inkml:annotationXML>
          <inkml:trace contextRef="#ctx0" brushRef="#br0" timeOffset="62573.6926">1462 1199 50 0,'0'-19'43'0,"0"13"13"16,0 6-11-16,0 0 2 16,0 0-3-16,0 0-20 15,0 0-5-15,0 0 8 16,0 0-2-16,0 0-6 16,0 0 4-16,0-5 5 0,0 0-8 15,0-1-11 1,0 6 4-16,-2 0 7 0,-1 0-6 15,3 0 1-15,0 0-7 16,0 0-2-16,0 0 0 16,0 0 2-16,0 0-3 15,0 0 0-15,0 0 1 16,0 0-4-16,-7 0-1 16,7 0-1-16,-3 6 1 15,0 10-1-15,3 3 3 16,-3 3-1-16,0 5-1 15,-4-5 3-15,5-3-4 16,2-6 0-16,0-4 0 16,0-1 0-16,0 0-2 15,0 3 2-15,15 5 1 0,6-2 0 16,-2 0 0-16,-1-3-1 16,0-2 0-16,-9-5 0 15,3-4 0-15,4 0-2 16,-8-1 1-16,11-24 1 15,-1-6 0-15,0 4-3 16,1 7-4-16,-14 10 4 16,5 7-1-16,-10 3 0 15,3 0 0-15,-3-3 1 16,0 1 2-16,3-6 0 16,2-7 1-16,5 2 0 15,-4-4 0-15,-3 7 0 16,-3 5 0-16,0 1 0 0,0 4 1 15,0 0-1-15,7 0 1 16,-7-3-1-16,3 1 0 16,-1-5-1-16,1 0-1 15,0 2 0-15,-3 2 0 16,0 3 2-16,0 0-1 16,0 0 1-16,0 0 0 15,0 0 0-15,0 0-2 16,0 0 2-16,0 0-1 15,0 0 0-15,0 0 0 16,0-3 1-16,0 1-1 16,0 2 1-16,0 0 0 15,0 0-5-15,0 0 1 16,0 0 0-16,0 0 3 0,0-3-1 16,0-3 1-16,3 2 0 15,-3-3 0-15,0 7 1 16,0 0-1-16,0 0-5 15,0 0-2-15,0 4 8 16,0 9 1-16,-6-2 3 16,3-8 3-16,3-3 1 15,0 0 0-15,0 0-4 16,0 0 0-16,0 0-2 16,0 0 0-16,0 2-2 15,0 12 0-15,0 5 0 0,0 15 0 16,0-2 1-16,0-5 3 15,0-8-1-15,0-4-3 16,0-11 0-16,0-1-1 16,0-3-1-16,3 0-3 15,10 5 5-15,-8 1 0 16,1 5-2-16,7 3-5 16,-8-8-12-16,14-6-41 15,2 0-38-15,13 0-63 16</inkml:trace>
          <inkml:trace contextRef="#ctx0" brushRef="#br0" timeOffset="63661.6304">1973 1204 160 0,'0'0'124'16,"-3"0"-95"-16,3 0 3 15,0 0-8-15,0 0-15 16,0 0-4-16,0 0-3 15,0 0 2-15,0 0 7 16,0 0 8-16,0 3 7 16,0 2 4-16,0 9-5 15,0 8-1-15,0 3 1 16,0 2-9-16,0-8-11 16,0-5-2-16,0-3-3 0,0-6 1 15,0 0-1-15,0-2 0 16,0-3 1-16,0 3-1 15,0-3 0-15,0 3 1 16,0-3-1-16,0 0 0 16,0 0 0-16,8 0 1 15,5-19 2-15,8-11 0 16,10-4-3-16,-7 7 0 16,-3 3-3-16,-3 11 1 15,-15 6-2-15,0 7 3 16,0-2-2-16,7-1 1 15,-5-2 2-15,11-9-1 16,2 3 1-16,1-3 0 16,-11 5 0-16,5 8 1 15,-13-3-1-15,3 4 0 0,-3 0 1 16,0 0-1-16,0 0-1 16,0 0 1-16,0 0 0 15,2 0-1-15,-2 0 0 16,10 0 1-16,-7 0 0 15,-3 0 1-15,6 9-1 16,-3 3 1-16,6 3 0 16,-6 2 1-16,-3-4 0 15,6 1 1-15,1 6-1 16,-4-5-1-16,-3 8 4 16,0 2-1-16,0 4 2 15,0-2 1-15,0 1 0 0,0-9-3 16,0-8-4-16,0-5 0 15,0-6-3-15,0 0-2 16,0 0-3-16,0 0 1 16,0 0-10-16,0 0-7 15,0 0-28-15,0 0-65 16,0-6-145-16</inkml:trace>
          <inkml:trace contextRef="#ctx0" brushRef="#br0" timeOffset="64644.5244">2401 1199 204 0,'-3'0'84'16,"3"-6"-40"-16,0-5 4 0,16 3 4 15,8-2 0 1,12 1-16-16,1 4-10 0,-13 5-3 16,-3 0-8-16,13 0-9 15,-13 0-2-15,9 0 0 16,19 0-4-16,-4 0 1 15,23 0-1-15,-2 0-3 16,-3-8-3-16,-8-7-19 16,-15 8-30-16,-19 7-51 15,-21 7-125-15</inkml:trace>
          <inkml:trace contextRef="#ctx0" brushRef="#br0" timeOffset="64321.1897">2614 993 228 0,'0'0'49'15,"0"0"-6"-15,0 0 0 16,0 0-12-16,0 0-3 16,0 0 6-16,0 0-3 15,0 0-9-15,0 0-8 0,0 4-1 16,0 12-5-16,0 8 4 16,0 10 1-16,0 10-5 15,0 1 1-15,0 2-1 16,0-3 0-16,-3-6-2 15,-7-2-2-15,5-4-3 16,2-2 0-16,3 1 0 16,-10-4-1-16,4-5 0 15,1-11 0-15,5-9-2 16,-3-2-7-16,3 0-6 16,0-16-18-16,0-19-44 15,3 2-55-15,15 0-97 0</inkml:trace>
          <inkml:trace contextRef="#ctx0" brushRef="#br0" timeOffset="13542.1576">627 1136 62 0,'0'-3'126'0,"0"3"-56"16,0 0 9-16,0 0-27 15,0 0-25-15,0 0-8 16,-6 0-7-16,3 0-2 16,-10 0-7-16,13 0 12 15,-5 0 2-15,-2 0 0 16,-2 0-6-16,-3 0-7 15,-9 0 0-15,9 0-4 16,-6 3 2-16,-7 5-1 16,16-1 1-16,-4 11 0 15,2 1 1-15,-7 5-3 16,2 10 2-16,4-10 2 0,3 1-2 16,9-4 2-16,0-2-2 15,0 0-1-15,0-2-1 16,0-4 0-16,18 5 0 15,1-6 0-15,5 3-1 16,-3-6 1-16,10-6-2 16,-7-3-5-16,10 0-7 15,-5-12-11-15,21-21-26 16,-5 0-25-16,0 10-107 16</inkml:trace>
          <inkml:trace contextRef="#ctx0" brushRef="#br0" timeOffset="14278.8739">994 1319 12 0,'-2'-3'102'16,"-1"3"-66"-16,-4 0 12 16,7-2 15-16,0-1-14 15,0-3-9-15,0 3-11 16,0-3 0-16,0 5-3 16,0-2-1-16,0 3 3 15,0-3-13-15,0-6-14 16,0-1-1-16,0-7-3 15,21-2-2-15,-3 6 1 0,-2 4 2 16,-1 9-1-16,-12 0-5 16,0 0-1-16,10 0 9 15,-11 9 0-15,4-1 0 16,7-3-1-16,-8 3 1 16,5 1 0-16,-4 5 0 15,-3-1 0-15,-3 4 0 16,0 2 2-16,0 2 3 15,0 1-3-15,-3 1 0 16,-10-5-1-16,5-2 2 16,-11 1 2-16,7-7 2 15,-2-4-3-15,-12 1-2 0,2-7-2 16,3 0-1-16,-13 0-4 16,16-13 2-16,4 1-1 15,1-7 1-15,13 2 3 16,0-8-5-16,0 1-1 15,0-4 5-15,13 1-5 16,8 3-1-16,-10-7-7 16,8 9-13-16,2 1-19 15,-6 10-57-15,4 11-55 16</inkml:trace>
        </inkml:traceGroup>
      </inkml:traceGroup>
    </inkml:traceGroup>
    <inkml:traceGroup>
      <inkml:annotationXML>
        <emma:emma xmlns:emma="http://www.w3.org/2003/04/emma" version="1.0">
          <emma:interpretation id="{A8B2C382-B02D-4FE5-89EA-10BDB942A7AF}" emma:medium="tactile" emma:mode="ink">
            <msink:context xmlns:msink="http://schemas.microsoft.com/ink/2010/main" type="paragraph" rotatedBoundingBox="18225,14749 21023,14789 21016,15261 18218,1522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EF2B2F2-ED47-4BB0-818A-23B685583A72}" emma:medium="tactile" emma:mode="ink">
              <msink:context xmlns:msink="http://schemas.microsoft.com/ink/2010/main" type="line" rotatedBoundingBox="18225,14749 21023,14789 21016,15261 18218,15222"/>
            </emma:interpretation>
          </emma:emma>
        </inkml:annotationXML>
        <inkml:traceGroup>
          <inkml:annotationXML>
            <emma:emma xmlns:emma="http://www.w3.org/2003/04/emma" version="1.0">
              <emma:interpretation id="{C0FB31CC-CF2E-4D3F-82F1-1B15CEC458F6}" emma:medium="tactile" emma:mode="ink">
                <msink:context xmlns:msink="http://schemas.microsoft.com/ink/2010/main" type="inkWord" rotatedBoundingBox="18225,14749 19188,14763 19181,15214 18218,15201"/>
              </emma:interpretation>
              <emma:one-of disjunction-type="recognition" id="oneOf2">
                <emma:interpretation id="interp10" emma:lang="en-US" emma:confidence="1">
                  <emma:literal>of</emma:literal>
                </emma:interpretation>
                <emma:interpretation id="interp11" emma:lang="en-US" emma:confidence="0">
                  <emma:literal>Of</emma:literal>
                </emma:interpretation>
                <emma:interpretation id="interp12" emma:lang="en-US" emma:confidence="0">
                  <emma:literal>oft</emma:literal>
                </emma:interpretation>
                <emma:interpretation id="interp13" emma:lang="en-US" emma:confidence="0">
                  <emma:literal>off</emma:literal>
                </emma:interpretation>
                <emma:interpretation id="interp14" emma:lang="en-US" emma:confidence="0">
                  <emma:literal>of*</emma:literal>
                </emma:interpretation>
              </emma:one-of>
            </emma:emma>
          </inkml:annotationXML>
          <inkml:trace contextRef="#ctx0" brushRef="#br0" timeOffset="65829.5117">219 1926 225 0,'-5'0'79'15,"2"0"-60"-15,0 0 28 16,3 0 3-16,0 0-18 15,-7 0-7-15,7 0-4 16,0 0 1-16,0 0-2 16,0 0-4-16,0-5-1 15,0-4-1-15,0-4-5 16,0-1-4-16,7 2-5 16,4-3 0-16,5 3 0 15,2-1-1-15,9 0 1 0,4-1-1 16,-10 0 1-16,6 7-1 15,-14 3-1-15,5 4-2 16,-3 0 0-16,-6 8-3 16,6 17 7-16,-2 0 0 15,-2-1 1-15,2-10 2 16,-7-6-3-16,3-2 0 16,-6-6 0-16,-3 2 0 15,0 1 0-15,0 2 0 16,0 11 0-16,0 7 0 15,0 2 4-15,-15 2-2 16,9-2-1-16,-9-4-1 16,2-7 0-16,7-9 1 15,1-1 0-15,-11-4 1 0,-2 0 1 16,-3 0-1-16,-3 0 0 16,-10 0-1-16,10-9 2 15,-10 1-2-15,16-1-1 16,-3 0 1-16,8 0 0 15,7-5 1-15,4 0-1 16,-1-6-1-16,3-3-1 16,0-8-2-16,3 1-2 15,12 6 2-15,6 2 2 16,-12 11-2-16,6-1 0 16,-2 8-12-16,-5-2-24 15,16 1-53-15,4-1-46 0,-4 6-147 16</inkml:trace>
          <inkml:trace contextRef="#ctx0" brushRef="#br0" timeOffset="66400.0034">1092 1663 159 0,'0'0'14'15,"0"0"-2"-15,-16-2 27 16,11-4 4-16,-8-1-21 16,7 2-7-16,1 2 1 15,-8 3 8-15,-3 0 2 16,1 0-9-16,1 0-8 16,-17 3 5-16,10 2 5 0,0-3-7 15,-1 3-5 1,10-2 1-16,3 0 10 0,-3 3-2 15,6 1-3-15,-4 2-5 16,4 5 1-16,-6 10-1 16,6 1 1-16,-2 5 0 15,-5 6 2-15,0 2 2 16,5 0 1-16,2 4-4 16,-6-7-6-16,9-3 0 15,-7-3-2-15,4-6-1 16,6-1-1-16,-3-13 0 15,3-2-3-15,0-7-3 16,0 0-7-16,0 0-14 16,0 0-41-16,0-21-16 15,0-7-70-15,0 7-82 0</inkml:trace>
          <inkml:trace contextRef="#ctx0" brushRef="#br0" timeOffset="66648.1773">682 1837 327 0,'-3'0'96'0,"3"0"-43"16,0 0-22-16,0-4 2 16,0 1-15-16,5-6-4 15,17 2-6-15,2-1 2 0,7 3-2 16,2 5-5-16,-3 0-2 15,4 0-1-15,2 0-2 16,7 0-4-16,9 0-13 16,-4 0-41-16,15 0-53 15,-8-12-100-15</inkml:trace>
        </inkml:traceGroup>
        <inkml:traceGroup>
          <inkml:annotationXML>
            <emma:emma xmlns:emma="http://www.w3.org/2003/04/emma" version="1.0">
              <emma:interpretation id="{2BDB2E93-3989-4FE1-BD3C-C9FFA387F8EC}" emma:medium="tactile" emma:mode="ink">
                <msink:context xmlns:msink="http://schemas.microsoft.com/ink/2010/main" type="inkWord" rotatedBoundingBox="19612,14872 21022,14892 21016,15261 19606,15241"/>
              </emma:interpretation>
              <emma:one-of disjunction-type="recognition" id="oneOf3">
                <emma:interpretation id="interp15" emma:lang="en-US" emma:confidence="1">
                  <emma:literal>one</emma:literal>
                </emma:interpretation>
                <emma:interpretation id="interp16" emma:lang="en-US" emma:confidence="0">
                  <emma:literal>One</emma:literal>
                </emma:interpretation>
                <emma:interpretation id="interp17" emma:lang="en-US" emma:confidence="0">
                  <emma:literal>once</emma:literal>
                </emma:interpretation>
                <emma:interpretation id="interp18" emma:lang="en-US" emma:confidence="0">
                  <emma:literal>ones</emma:literal>
                </emma:interpretation>
                <emma:interpretation id="interp19" emma:lang="en-US" emma:confidence="0">
                  <emma:literal>ane</emma:literal>
                </emma:interpretation>
              </emma:one-of>
            </emma:emma>
          </inkml:annotationXML>
          <inkml:trace contextRef="#ctx0" brushRef="#br0" timeOffset="68386.831">1675 1973 108 0,'-10'-8'22'15,"10"-1"-7"-15,0 3 32 16,0 6 18-16,0-2-13 15,0 2-17-15,0 0 1 16,0 0 0-16,0 0-4 16,0 0 3-16,0-6-6 15,0 4-4-15,0-7-10 0,0-5-5 16,0-4-10-16,0 1 0 16,13 8 0-16,0 2 0 15,-8 2 0-15,1 2 2 16,4 0-2-16,-2 0 1 15,8-5-1-15,5 3 0 16,-3-4 0-16,1 0-1 16,5 4 1-16,-9 1 0 15,3 0 0-15,-15 2 0 16,3 2 0-16,-6 0-2 0,0 0 1 16,0 0 1-1,0 0 0-15,0 6 0 0,0 10 0 16,7 2 1-16,-4 4 1 15,-3-2-2-15,0 4 3 16,0-2-2-16,0 0 2 16,0 6 1-16,-3-8 4 15,-13 11-2-15,-2-9 0 16,0-3 0-16,-3-11 0 16,2 1-3-16,4-7 1 15,-4 2 2-15,8-2-4 16,-7 7 0-16,-10-5-1 15,7 0-1-15,-3-2 0 16,2-2 2-16,4 0-2 16,12 0 4-16,-3 0 2 0,6-25-4 15,0-1 1-15,3-10-3 16,0 3 0-16,0-1-1 16,3 10 1-16,2 6 0 15,5 4-3-15,-7 3-3 16,13 3-2-16,-8 2-1 15,10-2-2-15,4 3-3 16,-4-4-1-16,6 1-16 16,4-8-55-16,2 10-55 15</inkml:trace>
          <inkml:trace contextRef="#ctx0" brushRef="#br0" timeOffset="69331.6597">2146 1812 214 0,'0'0'108'15,"0"0"-76"-15,0 0 14 16,0 0-11-16,0 0-22 16,0 0-11-16,0 0-2 0,0 0 3 15,0 0 2-15,0 12 10 16,0 8 12-16,0 2 8 15,0 0-13-15,-13 7-9 16,8 2-6-16,-1-6 2 16,-7-6-4-16,-2-1 1 15,9-6-2-15,6-7-1 16,-3-5 0-16,3 0 0 16,0 0-1-16,0 0 0 15,0 0 2-15,0 0 0 16,0 0 3-16,0-5-5 15,0-13-2-15,3 3-1 16,15-5 0-16,-2 5-1 16,-5-2 2-16,20-10 0 0,-10-2 0 15,3 0-2-15,10-2 0 16,0 7-1-16,-10 6-3 16,-3 6 3-16,-3 7 1 15,-12 5 0-15,-3 0 1 16,4 0 0-16,-7 0 1 15,0 0 0-15,3 0 1 16,-3 0-1-16,8 0 1 16,-1 0-1-16,-1 0 0 15,-6 0 0-15,0 10 0 16,3 6 1-16,-3-1 2 16,10 3 2-16,-10 0 0 15,0 1 1-15,0 0-3 16,0 3 3-16,0 3-3 0,0-1 1 15,0-3 2-15,0 2-2 16,0-2 3-16,0-7-4 16,0-3-2-16,0-8-1 15,0-3-1-15,0 0 0 16,0 0-3-16,0 0-3 16,0 0-12-16,5-8-15 15,16-8-20-15,16-4-79 16,-7 12-110-16</inkml:trace>
          <inkml:trace contextRef="#ctx0" brushRef="#br0" timeOffset="70161.3097">2705 1888 6 0,'-7'0'126'0,"7"0"-95"16,0 0 7-16,0 0 15 15,0 0-1-15,7 5-6 16,5 1-7-16,16 2 0 16,-10-5-5-16,3-3-3 15,6 0-12-15,-3 0-7 16,10 0-4-16,-3 0-8 16,-4-9 0-16,-12 1-3 15,-6 3 0-15,3-1-1 16,-6 1 0-16,4 1 4 15,-7-3 0-15,0 2 0 16,-3-6 1-16,0 0 1 16,0 9-1-16,0-11 0 0,0 9 0 15,-6-4 1 1,-12 2-1-16,-1 1 1 0,4 1 3 16,-9 2-5-16,8-1 1 15,11 3 0-15,-5 0 2 16,4 0-3-16,-7-3 0 15,2 3 0-15,-4 0 0 16,5 0 0-16,1 0 0 16,-6 0 1-16,6 0 1 15,-3 0 2-15,6 12-1 16,-9 1 3-16,-7 3-2 16,7 0 3-16,6 1-1 0,-9-3-1 15,3 0 4 1,9 7 0-16,-7-3-1 0,13-6-1 15,-2 0 2-15,2 3 2 16,-3 0-1-16,3-4-3 16,0 2-3-16,0-4-1 15,0-4-2-15,0 0-1 16,5 6 0-16,11 0 0 16,5 1 0-16,0 2 0 15,6-7 1-15,4 1-1 16,3 1 2-16,-10-4-2 15,-6 1-2-15,0-6 0 16,-15 0-4-16,13 0-11 16,-11 0-9-16,16-20-23 15,1 10-82-15,2 1-58 0,9 4-45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4-02-07T20:06:16.0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808080"/>
      <inkml:brushProperty name="ignorePressure" value="1"/>
    </inkml:brush>
  </inkml:definitions>
  <inkml:trace contextRef="#ctx0" brushRef="#br0">1862 1195,'2867'-3</inkml:trace>
  <inkml:trace contextRef="#ctx0" brushRef="#br1" timeOffset="11.5117">65 1465,'4197'0,"-4197"7816,-4197-7816,4197-7816</inkml:trace>
  <inkml:trace contextRef="#ctx0" brushRef="#br1" timeOffset="12.5117">72 2004,'4291'-20</inkml:trace>
  <inkml:trace contextRef="#ctx0" brushRef="#br1" timeOffset="13.5117">82 2579,'4291'-20</inkml:trace>
  <inkml:trace contextRef="#ctx0" brushRef="#br1" timeOffset="14.5117">82 3118,'4291'-20</inkml:trace>
  <inkml:trace contextRef="#ctx0" brushRef="#br1" timeOffset="15.5117">1 8611,'4291'-20</inkml:trace>
  <inkml:trace contextRef="#ctx0" brushRef="#br1" timeOffset="16.5117">82 9047,'4291'-19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05T16:40:42.418"/>
    </inkml:context>
    <inkml:brush xml:id="br0">
      <inkml:brushProperty name="width" value="0.07" units="cm"/>
      <inkml:brushProperty name="height" value="0.07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346 113 5509,'0'-6'1025,"0"1"-480,0 0 416,0 4-97,0 1 33,0 0 577,0 0 223,0 0-95,0 0-417,0 0-384,0 0-577,0 0-160,0 0 32,0 0-32,0 0 64,0 0 0,0 0 32,0 0 97,0 0 31,0 1-96,0 4-160,-2 4 32,2 3 32,-4 2 0,1 2 1,2-2 31,-1 6-128,-2-3 32,-1 5 0,0 2 0,-1 5 32,-2 1 0,2 2-32,1-3 64,-6 0-96,5-7 0,2-6 0,1-3 0,3-5 0,0-3 0,0-2-64,0-3 0,0 0-64,0 0-289,0 0-351,0 0-898,0-10-1057,0-10-480,13-12-3939</inkml:trace>
  <inkml:trace contextRef="#ctx0" brushRef="#br0" timeOffset="610">363 129 2755,'-7'-3'7655,"4"2"-6630,3-1 416,0 0-31,0 0-642,0 1-191,0-3 159,0 4-159,0-1-129,0 1-31,0 0-65,0 0-64,0 0 1,0 0-161,0 3-128,0 0-32,0 4-64,0 1 96,0 0 32,3 6 0,10-1-32,-1 6 32,2 0-32,2 0 0,-6 0 64,-1 2-32,3-3 96,-2-6-32,-4 1-32,-2-3 0,0-3 0,-4-3-64,2 1 0,-2-5 32,0 3-32,3-1 0,-2 1 0,7-1 0,-4-1 0,0 1-32,-2-2 32,-2 0 32,0 0 0,0 0 32,0 0-32,0 0-32,0 0 0,0 0 0,0 0 0,0 0 0,0 0 0,0 0 0,0 0-64,0 0 64,0 0 0,1-3 32,1-7 32,5-1 33,-4-2-65,7-9 0,1 4 0,-4-4-32,8-4 0,0 1 32,-1-6-32,-4 4 0,-1 8 0,-5 0 32,-2 6-32,-2 6 32,2 2 0,-2 3-32,2-1 0,0 1-32,-2 0 32,0-3 0,0 4 0,1-2 32,-1 1-32,3 2 32,-3 0-32,0 0 0,0 0 32,0 0-32,0 0 0,0 0 0,0 0-32,0 0 0,0 0 32,0 0 0,0 0 32,0 0-64,0 0 32,0 0 0,0 2-96,0 1 0,0 2-33,0 3 65,0 6 64,0 4 0,0 0 32,0 0 33,2 3-1,4 2-64,-2 0 64,0 5-64,-1 0 32,2-3 32,-3 7-32,0-6 32,-2 0 32,3-6-96,-1-3 0,0-3 0,1-4 32,-1-4-32,-2-3 0,1-3 0,-1 0 64,2 0-64,-2 0-64,0-2-160,0-5-289,0-3-512,2 0-1249,3 6-1570,-2 2-3522</inkml:trace>
  <inkml:trace contextRef="#ctx0" brushRef="#br0" timeOffset="2263">829 119 7303,'0'0'3715,"0"0"-2529,0 0-290,0 0-319,0 0-513,0 0-64,0 0 0,0 0 32,0 0-32,0 2-128,0 3-545,0-2-416,3 2-1793,6 3-1763</inkml:trace>
  <inkml:trace contextRef="#ctx0" brushRef="#br0" timeOffset="1895">863 294 5381,'-3'-3'577,"1"1"928,2 0-288,-2 2-448,2 0 0,0 0-33,0 0-63,0 0-32,0 0 31,0 0 129,0 0-64,-2 0-33,1 0-319,1 8-289,-2 5 32,2 2 160,-4 0-96,-1 1-31,2-2-33,-4-2-128,4-1-32,-1-2-353,-4 3-512,4-2-1153,-2-1-672,6-3-1890,0-6-609</inkml:trace>
  <inkml:trace contextRef="#ctx0" brushRef="#br0" timeOffset="2722">998 317 9033,'0'-1'2402,"0"1"-1665,0-2-65,0 2-640,0 0-32,0 0-160,0 0 160,0 0 128,0 2 224,0 9 193,0 5 352,0 4-32,0 3-481,0-1-32,0 3-191,0-8-97,-2-4-32,2-7-32,0-2 32,0-4-32,0 0 224,0 0-32,0 0 32,0 0-128,0 0-96,0-18 0,2-15-64,20-3-416,0-2 224,-4 9 127,-3 6 97,-5 13 32,-8 4-32,4 5-64,-4-1-64,2 1 0,2-1-96,-2 1 128,0 1 32,0 0 96,-2 0 32,0 0 32,-2 0 0,2 0 64,-1 0 64,1 1 0,3 7 64,0 2 1,2 4 31,-2 3-128,-1 0 0,1-1-32,-4 1-32,1 1 65,0-2-65,-2 5 32,2-4-32,-2 1-64,0-4 32,0-3-64,0-1-64,0-7-96,0-3-289,3 0-992,0 0-1730,7-1-3459</inkml:trace>
  <inkml:trace contextRef="#ctx0" brushRef="#br0" timeOffset="4080">1652 121 5669,'0'-5'4356,"-2"3"-4356,2 1 129,0-1-129,0 2-129,0 0 33,0 0 96,0 0 257,0 2-97,0 4 320,0 3 449,-3 3 0,2 8 128,-2 7-96,-6 4 32,-3 6-128,-1 3-257,0-2-287,6-3-161,2-8-96,0-9-64,5 2-32,-2-3 0,2-1 32,-2 3 0,-2-2-32,2-2-128,0-4-129,2-5-544,0-6-1313,0-1-1345,4-30-1698</inkml:trace>
  <inkml:trace contextRef="#ctx0" brushRef="#br0" timeOffset="4530">1677 135 5285,'0'0'2626,"0"0"-576,0 0 32,0 0-224,0 0-865,0 0-32,0 0-128,0 0-225,0 0-127,0 0-65,0 0-224,0 0-96,0 0-63,0 2-33,1 8 0,2 4 0,6-1 224,3 4-32,-5-1-64,2 1 32,-4 0-32,7-2-64,-3 3-32,0-1-32,-5 1 64,-2-1-64,-1-5 32,1-4 33,1-5-33,1-1-32,-1-2 0,-1 0 0,-2 0 0,3 0 64,-2-5-32,3-6 0,5-7 0,-2-4 0,7-5-32,4-3-32,3-2 0,-3-5 0,4 5 0,-6 3-64,-1 2-33,-3 5 33,-8 5-64,0 2 128,-2 6 32,-2 2 0,2 0 0,0 4 0,-2 3 32,0 0-32,2 0 0,-2 0 32,0 0-32,0 0 0,0 0 0,0 0 0,0 0 0,1 0 96,-1 5-96,0 3 0,5 2 0,-5 8 64,4 0-64,-2 4 32,-2 3 0,0-1 0,1 1 33,6 1-1,-5 4-32,3-1 96,-5 1 32,5-1-32,-2-1 0,1-4-96,-1-1-32,2-6 0,-3-2 32,0 0-64,0-3 32,-2-6 0,0-3-64,0-1 32,0-2-32,0 0-128,0 2-32,0-2-97,0 3-319,3 0-97,0-1-448,-1-1-897,2-1-64,2 0-385,4-3-1889,7-14-1185</inkml:trace>
  <inkml:trace contextRef="#ctx0" brushRef="#br0" timeOffset="5504">2311 239 6246,'0'-1'2626,"0"1"-159,0-2-674,0 2-607,0 0-546,0 0-31,0 0-385,0 0-224,-8 0 64,-2 0-64,3 0 64,-3 8 64,-2 1 0,-2 6 0,-1 4 1,-2 8 95,3-3-64,7-3-160,5-8 0,2-8-224,0-4-33,0-1 97,7 0 160,11-10 0,6-10 192,-1-5-192,3-2-224,-8 11-609,-4 4-960,-9 7 127,0 3 833,-5 2 321,0 0 416,0 0 64,0 0 32,0 0 32,0 0 192,0 0 321,0 9 415,0-2 33,0 2-96,0-1-64,0 1-192,0-1-385,0 2-64,0-1-128,5 4 0,6 0-64,-6-1 0,5 1-32,0-5-128,-4 0-384,5-6-962,0-1-1537,2-1-3651</inkml:trace>
  <inkml:trace contextRef="#ctx0" brushRef="#br0" timeOffset="6495">2698 198 7079,'0'0'4580,"0"0"-3715,0 0-64,0 0-193,0 0-480,0 0 64,-2 0 481,-3 1 192,-5 14-128,-4 6-193,-8 4-159,-2 4 63,4 8-32,-4-3-31,0 3-129,2-1-96,5-6-32,3-8-128,6-7-32,2-8 32,3-4-128,3-3-128,-1 0-353,-1 0-1281,2-5-2177,0 1-3396</inkml:trace>
  <inkml:trace contextRef="#ctx0" brushRef="#br0" timeOffset="6119">2516 242 6566,'0'0'3203,"0"-1"-2114,0 1 0,0 0 96,0 0-192,0 0 160,0 0-320,0 0-448,0 4-97,1 6 160,9 3-95,1 1-161,0-4-64,3 6-32,2-1 0,1-1-96,1 3 32,0-1-32,-5 3 0,-1-1 0,0 1-64,-4-7-128,0-3-289,-8-6-544,6-3-1153,-4 0-672,3-14-545,-2-10-3492</inkml:trace>
  <inkml:trace contextRef="#ctx0" brushRef="#br0" timeOffset="11760">3282 226 9417,'0'-2'1665,"0"2"-704,0 0 481,0 0-513,0 0-737,0 0 64,0 0 64,0 0-31,0 0 223,0 0 321,0 0 0,0 0-289,0 0-191,0 0-161,-2 11-128,0 3 32,-2 8-64,1 2 96,-2 4-64,1-3 32,1 0-32,3-4 0,0-5-64,0-5 0,0-6-64,0-5-64,0 0-288,0 0-737,0-18-1474,0-4-640,0-10-5221</inkml:trace>
  <inkml:trace contextRef="#ctx0" brushRef="#br0" timeOffset="12202">3310 96 11275,'0'0'3459,"0"0"-2306,0 0-384,0 0-513,0 0-256,0 0-64,0 0 32,0 0 0,0 0 0,0 1-32,0 1-577,0-1-1088,2 4-1923,1 3-4804</inkml:trace>
  <inkml:trace contextRef="#ctx0" brushRef="#br0" timeOffset="12562">3443 258 4068,'0'0'5733,"0"-3"-4195,0 3 63,0 0 33,0 0-833,0 0-481,0 0-160,0 0-128,0 3 64,0 5 64,0 3 161,0 1-1,0 2-32,0-1-64,0-2-63,-2 0-33,-3 0 32,0-1 0,3-6-64,2 1-32,0-5-64,0 0 0,0 0 0,0 0-96,0-14-96,7-7 96,10-7 96,3-3-353,1 4-223,0 8-97,-6 5-128,1 2 1,-6 5 383,0 1 385,-2 4 32,-3 0 0,0 2-192,-5 0 96,0 0 96,0 8 288,4 0 353,-4 1-33,0 1-287,0-2-129,0 5 64,0-2 129,0 3-97,0 0 0,0 2 64,0 9 1,0-3-1,0 1-96,-4-2-128,4-4-96,-5-9-32,5-5-64,-3-3-64,3 0-256,0 0-833,0-2-993,0-3-1698,0 4-6662</inkml:trace>
  <inkml:trace contextRef="#ctx0" brushRef="#br0" timeOffset="13260">3744 270 4676,'0'0'3940,"0"0"-2659,0-2-256,0 2 96,0-3-448,0 1 96,0-3-1,0-3-95,3 0-321,9-1-223,-2-1-33,4 1-96,0-3 0,3 5-32,1 0-161,-6 6-127,-2 1-224,-6 0 95,-1 2 449,-3 11 32,0 1 513,0 1-65,0-1 1,-3-1-225,-6-3-96,2-2 0,-3-4 96,-2 0-31,0-2-97,1-2-128,3 0 0,2 0-96,-4 0 0,8 0-97,-2-4-255,0 1 192,4 1-193,0 2 1,0 0 352,0 0-32,0 0 0,0 0 31,0 0 65,0 0 32,0 0 0,0 2 65,0 5 63,0-1 96,0 10 96,0 2 129,0 1 63,0 4 1,0 1-161,0-3-32,0 3-160,0-6-160,0-1 0,0-4-32,0-2-512,0-5-769,0-1-962,0 0-1280,8-5-3428</inkml:trace>
  <inkml:trace contextRef="#ctx0" brushRef="#br0" timeOffset="13891">3943 284 2370,'0'-2'3011,"0"2"-1762,0 0 929,0 0 96,0 0-960,0 0-97,0 0-224,0 12 32,0 3-224,0 4-385,0 4-256,0 1-32,0 0-96,0-5-32,0-1-96,3-9-128,8-7 64,0-2 64,7-11 96,6-21 0,5-10-160,1-3-1218,-4 8-608,-13 9-1569,-6 14 64,-7 9 1537,0 5-64,0 0 1922,0 0 96,0 6 1025,0-3-673,0-1-32,0-1 834,0-1 607,0 0-287,0 2-225,0 1 128,0 3-128,0 4-64,0 4 65,0 4-290,0 7-543,0-3-257,0 3 0,0-4-128,0-5-32,0-1 0,0-8-160,0-3-481,0-4-608,11 0-769,2-2-1441,9-13-3748</inkml:trace>
  <inkml:trace contextRef="#ctx0" brushRef="#br0" timeOffset="14700">4165 258 12332,'-7'0'1986,"2"0"-1730,5 0 160,0 0-256,0 0-160,0 0-320,0 0 320,5 0 96,2 0 32,9 0-128,6 0 0,3 0-576,15 0-1891,1 0-4227</inkml:trace>
  <inkml:trace contextRef="#ctx0" brushRef="#br0" timeOffset="14460">4280 145 897,'0'0'8168,"0"0"-6215,0 0-1312,0 0-225,0 6 193,0 9 160,0 1 96,0 11 31,0 3-255,0-1-257,-2 1-159,-2 2-225,-2-4-64,-1-3-545,0-4-1281,2-1-2818,-5-2-4165</inkml:trace>
  <inkml:trace contextRef="#ctx0" brushRef="#br0" timeOffset="14992">4556 209 2626,'0'-8'6951,"0"2"-6438,0 0-385,0 4 64,0 2 288,0 0 129,0 0 672,0 0 128,0 0-255,0 0-194,0 0-415,0 2-193,-6 5-160,-7 1-31,-4 2-129,3-1 0,-5 4-32,1 0 0,4-1 32,2 0-32,7-5 96,5-5-96,0 0-32,0-2-64,0 0-32,5 0 128,9 2 0,10 3 96,0 2-32,1 6-64,-1-1 32,-2 2 0,-3-3-32,-1 0 0,0 0-32,-8-1 32,-4-4-32,-2-1-32,-4-4-64,0 1 63,0 1 65,0 0 97,0 2 191,-8 5 96,-8 3-192,-6-3-160,1-1-32,-7-6-384,-1-2-1025,-4 1-2659,1-2-4580</inkml:trace>
  <inkml:trace contextRef="#ctx0" brushRef="#br0" timeOffset="16746">942 999 9129,'-3'-2'2370,"-2"2"-1954,5 0-416,0 0 481,0 0-417,0 0 32,0 0 384,0 0 129,0 0-1,0 0-31,0 0 0,0 0-1,0 0-127,0-3-225,0 1-128,0-2 224,0-1-96,2-5-31,6-4-1,6-7-160,3-3 64,5 0-64,0 0-32,-3 5-64,-1 3-32,-4 7 64,-4 4-64,-4 3-33,-5 2-31,-1 0 64,0 0 0,5 0 0,-3 0 96,2 5 160,-3 2 0,4 2-64,0 2-31,0 6 31,2 1 32,-3 2-32,2-2-32,0 0 0,0 0 0,0-4 32,0 3-96,0-5 64,-2-1 0,2 2 0,0-6 0,-2 2 0,-1-1 0,1-5-32,1-2-32,-2-1 0,1 0 0,2 0-32,0 0 32,4 0 97,2 0 95,1 0-160,2 0 32,0-4-32,1-7-32,0-1 0,2-6 0,2-3-96,-1-7-193,1-2-95,-4 3-897,-6 6-1185,-9 13-193,-1 8-1281</inkml:trace>
  <inkml:trace contextRef="#ctx0" brushRef="#br1" timeOffset="23398">1739 841 9001,'0'-2'2178,"0"2"-1730,0 0 897,0 0-640,0 0-641,0 0-64,0 0 0,0 0 96,0 0 160,0 0 481,0 0 160,0 0 64,0 0-225,0 0-351,0 0-193,0 0-96,0 0-64,2 7 0,-1 0 0,6 3 64,-5 5-32,5 2 97,1 4 127,2 3 64,-2 2 32,-4-3-159,6-1-65,0-6-64,-2-4-32,-1-3-64,-4-6 0,-1 1 96,2-1-64,-3 0 0,-1 2 32,5-2-64,-5-1 64,1-2-64,2 0 32,0 0-32,-3 0 0,0 0 96,2 0 161,0-4 31,0-2-32,2 0-128,-2 2-64,-2 3-64,2 1 0,-2 0 0,0 0 0,0 0 0,0-5 0,4-6 0,2-3 32,4-11 0,4 0 0,-9 1 0,7 5-32,-8 8 32,2 5 1,-6 1-33,2 0 0,0-3 32,0-5-32,2-5 0,2-4 0,-2 3-32,2 6-33,-6 9-31,0 4 96,0 0-160,0 0-224,0 0 160,0 0 31,2 0 33,-2 0 32,0 0 64,0 0 64,0 0-64,0 0-96,0 0-353,0 0-1344,0 15-4133</inkml:trace>
  <inkml:trace contextRef="#ctx0" brushRef="#br1" timeOffset="24352">2023 969 3780,'0'0'1409,"-2"0"-320,2 0 160,0 0 513,0 0-321,0 0-512,0 0-416,0 0-129,0 0-64,8 0 193,8 0-161,1 0-96,3 0 0,-3 0-95,-3-7-33,-2-3-128,-2-2 32,-2-1 96,0-1-128,-4 3-160,-2 1-96,-2 5 31,0 3 129,0 2 64,0 0 32,0 0 64,0 0 0,0 0 128,0 0 129,0 0 95,-5-1-224,-4-4-160,1 2 32,3 3 33,-4 0 95,1 0-160,1 0 32,0 0-32,-5 0-32,7 3 0,-3 2 32,1 3 0,2-3 64,0 0 96,3 3 0,-3 1 97,3 3 31,-1 2 192,-1-2 33,-1 0-129,4-1-31,-1-2-65,2-1-192,0 1 0,0 0 32,0-3 1,0-1-1,0-4-160,0 1-32,3-2-96,4 0 63,0 0-127,7 0 0,4 0 64,-2 0-64,-1 0-417,5-3-1537,-2-2-1922,-2 0-6790</inkml:trace>
  <inkml:trace contextRef="#ctx0" brushRef="#br1" timeOffset="25063">2264 935 320,'0'-3'7143,"0"3"-4869,0 0-224,0 0 128,0 0-1121,0 0-736,0 0-161,0 2-64,0 1-64,6 5 96,-5-1 128,5 5 225,0 0 127,-2 0-63,-1-3-129,-3-3-224,5-4-96,-5-2-64,4 0 32,-4 0 225,0-3 223,2-14 65,2-9-321,3-8-256,4-1-192,0 5-32,0 11 31,-4 8-63,-5 8 64,6 3-256,-2-2-257,1-3-192,8-5-64,-3-2-993,-1-3-352,3 4-1762,-6 7-1441</inkml:trace>
  <inkml:trace contextRef="#ctx0" brushRef="#br1" timeOffset="25603">2447 897 5125,'0'0'2466,"0"0"-256,-4 0-224,4 0-320,0 0-449,0 0-288,0 0-257,0 1-351,0 4-97,0 3-32,0 0 96,0 4 129,0-5-257,0 0-64,0-3-96,8-1 0,-3-3 0,4 2 0,-2-2 0,3 0 0,0 0 96,2 0-96,3-5 0,4-12-96,0-7-320,-1-3-994,-4 1-480,-9 7 417,2 10 640,-7 4 833,0 5 321,0 0 800,0 0-449,0 0-351,0 0-129,0 0-128,0 0 192,0 0 96,0 0-63,0 0 319,0 0-63,0 0-65,0 0-256,0 0-127,0 2-33,-2 1-64,2 1 0,0 1-64,0 1 32,0-1 32,0 3-65,0 1 33,0 6 32,0 3 32,0 4 65,0 5-1,2 3-32,-2 0 96,0-2 0,0-1 0,0-7 32,0-3 65,0-3 63,0 1-128,-8-3 64,-6-1-64,-3 2-95,-7-7-33,-2-4-64,-1-2 0,-2 0-128,4-11-289,6-4-576,7-1-608,8-1-1314,4 3-416,0 1-5574</inkml:trace>
  <inkml:trace contextRef="#ctx0" brushRef="#br1" timeOffset="37100">3191 793 8488,'0'-8'96,"0"0"-96,0 2 609,0 4-97,0 2 97,0 0 384,0 0 256,0 0-256,0 0-256,0 8-1,0 2 257,0 1-32,0 3-320,0 4-289,0 1-128,0 1-32,0 6 1,0-1 95,0 6-64,0 1 64,-5 1 1,-2 1-129,0-4 32,1-8-128,2-2-64,4-11 0,0-6 0,0-3-64,0 0-96,0 0 32,0-16 64,0-12-32,12-6-257,4 2 161,-8 5-160,-3 10-1,7 4 1,-7 6 64,-2 3 96,1 2 127,-2-1 65,3-2 33,0 0 95,-1 1-32,0-1-64,2 4 32,-5 1 128,-1-2-96,7 0 64,-3 0-64,-3 1 0,6 1-64,-4 0-32,1 0-32,3 0 0,3 0 32,-5 5 0,3 6 64,-2 0 1,2-2-1,-1 1 96,0-2-128,-5 1 0,2-2-32,-4 2 32,0 4 32,0-2 96,0 4 32,0-1-32,0-1-64,-4-1 1,-5 5-33,-6 1 64,1 0-64,-1-2-64,-1 0 64,-1-4-32,4-6-32,1-3 0,-2-3-96,0 0-32,4-8-257,3-11-95,1-4-65,0 2-640,0 6-544,6 5-706,0 9 834,0 1-1826,0 0-2403</inkml:trace>
  <inkml:trace contextRef="#ctx0" brushRef="#br1" timeOffset="38233">3533 1008 8168,'0'0'2402,"0"-2"-961,0 2 65,0 0-609,0 0-321,0 0 161,-2 9-385,-2 5-128,3 10 33,-6-1-97,4-6-128,-2-4-32,1-6-160,4-4-513,-2-3-1729,2 0-1025,0 6-4004</inkml:trace>
  <inkml:trace contextRef="#ctx0" brushRef="#br1" timeOffset="38526">3550 879 6951,'0'0'4067,"0"0"-2401,0 0 384,0 0-1025,0 0-769,0 0-256,0 2-64,0 4-32,0 4 32,0-2-96,0 0-449,0-2-480,0 0-480,0 1-930,0-1-2081</inkml:trace>
  <inkml:trace contextRef="#ctx0" brushRef="#br1" timeOffset="38876">3798 976 2434,'-1'-2'3684,"1"2"-673,-2 0-1218,-1 0-351,3 0-257,-1 0-256,-4 0-449,-2 0-128,-3 0-255,0 4-33,-2 3 0,4 3 128,-2 6 0,-2 2-32,3 4-64,1-4 32,2-6-128,4-3 0,2-4-192,0-4-160,0-1 0,10 0 352,5 0 224,7-13-160,-2-4-64,0-2-352,-4-1-577,-6-1-353,-5 3 97,2 0-160,-7 2 833,2 3 512,-2 6 96,0 4 160,0 3 352,0 0-31,0 0-97,0 0-127,0 4-129,0 2 32,0 2 225,0-5-129,0 1-32,0-3-95,0-1-1,0 2-96,0 3-64,0 0 96,0 4 160,0 4 33,0 1 95,0 4 1,1 0-65,3 0 0,4 2-159,-4-1-65,2-1-32,-4 2 96,-2-2-64,0 6 96,0-1 321,-10 3 32,-7-4-193,-3-4-224,0-4-128,2-5-64,-6-8 0,-3-1-96,-9-1-352,1-19-802,5 3-1408,7 1-801,13 4-2243,5 5-223</inkml:trace>
  <inkml:trace contextRef="#ctx0" brushRef="#br1" timeOffset="40506">4292 885 4228,'0'-1'10090,"-4"-1"-10058,4 1 160,0 1 192,0 0-384,0 0 32,0 0-32,0 0 64,0 0 609,0 0 160,0 0-129,0 0-223,0 0-1,0 8-224,0 5 1,0 7-33,0 4-64,0 3-32,0 2 64,0-4 65,0 4 31,0-4 0,0-2-128,0-7-96,0-5-32,0-6-32,0-4-96,0-1-416,0-6-609,0-19-2146,4-10-7175</inkml:trace>
  <inkml:trace contextRef="#ctx0" brushRef="#br1" timeOffset="40977">4295 884 10218,'-5'0'3267,"5"0"-2659,0 0 225,0 0-64,0 0-513,0 0 193,0 0-1,0 0 161,0 0-1,0 0 129,0 0-257,0 0-63,0 0-97,0 0-160,5 0-160,5 0 32,2 0-32,11-5 64,1-1 64,4-1-96,-5 1-32,-7 6-160,-4 0-160,-2 0-257,-8 0-384,-1 4-640,-1-1-1186,0-1-2274</inkml:trace>
  <inkml:trace contextRef="#ctx0" brushRef="#br1" timeOffset="41359">4323 1006 11082,'-2'0'3588,"2"0"-2723,0 2 96,0-2-225,0 2-608,0-2-96,0 0 129,0 0-97,0 0 64,0 0 32,0 0 96,3 0 129,6 0-1,0 0-160,4-2-192,-3 0-32,5 1-128,-2-1-481,-1 0-832,6 0-1570,-5 2-1313</inkml:trace>
  <inkml:trace contextRef="#ctx0" brushRef="#br1" timeOffset="41745">4553 962 7687,'0'-2'4581,"0"2"-3076,0 0 321,0 0-737,0 0-833,0 0-192,0 6 96,0 2 32,0 6-95,0-1 63,0 1-128,0-2-32,0-3-160,0-3-545,0-3-1153,0-3-2242,0 0-4516</inkml:trace>
  <inkml:trace contextRef="#ctx0" brushRef="#br1" timeOffset="45456">4608 820 641,'0'0'1825,"0"0"-31,0 0-192,0 0-65,-2 0 289,2 0-385,0 0-736,0 0-193,0 0-127,0 0-129,0 0-96,0 0 0,0 0 481,0 0 224,-1 0-193,1 0-127,0 0-161,0 0-192,0 0-96,0 0-96,0 0 64,0 0-64,0 0 0,0 0-160,0 0 32,0 0 0,0 0-192,0 0-225,0 0-256,0-2 225,0 2-225,0 0 353,0 0 384,0 0 64,0 0 288,0 0 224,0 0-95,0 0-65,0 0 33,0 0-65,0 0-128,0 0-192,-2 0 0,2 0-192,-2 4-321,0 1-127,-3-2 63,5-2-544,0-1-1313,0 0-2179</inkml:trace>
  <inkml:trace contextRef="#ctx0" brushRef="#br1" timeOffset="46302">4695 846 2947,'0'0'5733,"0"0"-3683,0 0-384,0 0-609,0 0-321,0 0-543,0 0-193,0 0-32,0 0 32,0 3 32,0 5 224,0 4 352,0 6 97,-7 5-96,0 4 63,2 0-287,-2-2-97,4-3 0,-1-4-128,1 0-96,3-6-32,0-2 0,0-3-32,0-3 0,0-1 0,0-3-32,0 0-64,0 0-288,0 0-865,0-3-1218,0-8-159,7 0-3332</inkml:trace>
  <inkml:trace contextRef="#ctx0" brushRef="#br1" timeOffset="46814">4758 1027 192,'0'0'1121,"0"0"2050,0 0-672,0 0-1026,0 2-288,0 5 0,0-1 0,2 0-352,4-3-448,0-1-129,2-2 32,-3 0 160,6 0 1,2 0 63,-3-3-351,-1-8-161,-2 4-129,3 1-255,-6 0 64,-4-3-1,0 3 129,0 0 96,0-1 32,0 3-128,0-1-128,0 2 127,0 1 193,-4 0 32,-6 0 129,8 2 63,-3 0 160,0 0-96,5 0-31,-2 0 127,0 0-32,-1 0-320,1 0-32,-5 2 32,-3 3-32,3 3 32,1 0 33,0-2 63,-2 4 32,3 0 32,-2 1-64,5 2 128,-1-1 65,1 0 95,2-3 0,0-1 1,0-1-225,0-3 0,0-2-96,0 1 96,0-1 1,0 3-193,0-3 64,0 5 0,4 0 0,1-3-64,1-1-32,0-1-32,6-2 64,0 0 32,8 0-32,-3-11-32,7-5-32,-10 2-385,-3 6-576,-2 4-1025,-6 4-2658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05T16:42:51.283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ignorePressure" value="1"/>
    </inkml:brush>
  </inkml:definitions>
  <inkml:trace contextRef="#ctx0" brushRef="#br0">1114 3431 12684,'0'-2'5189,"0"2"-5157,0 0 192,0 0 449,0 0-449,0 0-224,0 0-256,0 0-353,0 6-832,0 2-769,0 2-32,0 3-3139</inkml:trace>
  <inkml:trace contextRef="#ctx0" brushRef="#br0" timeOffset="225">1183 3895 10474,'0'0'5189,"0"2"-5189,0 3 0,0 1-64,-2 4 64,-2 1-385,0-2-511,4-3-994,0 0-1858,0 0-3587</inkml:trace>
  <inkml:trace contextRef="#ctx0" brushRef="#br0" timeOffset="-801">1108 4010 10826,'0'0'609,"0"0"-513,0 0 320,0 0 737,0 0-704,0 0-257,0 0-192,0 0-352,0 0-1122,0 0-1665,0 0-2914</inkml:trace>
  <inkml:trace contextRef="#ctx0" brushRef="#br0" timeOffset="413">1202 4262 5958,'-7'15'4676,"-5"3"-4676,3 0 0,4-5 192,3-2-192,2-2-32,0-3-64,0 0-288,0 0-1314,0 6-1473,-2 2-64</inkml:trace>
  <inkml:trace contextRef="#ctx0" brushRef="#br0" timeOffset="-591">1162 4339 4869,'-3'8'2114,"1"-3"-1474,2-2-640,0-3 865,0 0-513,0 0-191,0 0-65,0 0-96,-2 0-449,-2 0-2498</inkml:trace>
  <inkml:trace contextRef="#ctx0" brushRef="#br0" timeOffset="600">1121 4822 9673,'0'20'1826,"0"-3"-1698,0-1-128,0-3 0,0-2 0,0-1-416,0 1-641,0 0-1986,0 1-1826</inkml:trace>
  <inkml:trace contextRef="#ctx0" brushRef="#br0" timeOffset="779">1109 5297 10186,'0'7'2370,"0"0"-2338,0 1-32,0-3 0,0 1-961,0 5-1794,0 3-1216,0 7-546</inkml:trace>
  <inkml:trace contextRef="#ctx0" brushRef="#br0" timeOffset="952">1131 5686 7495,'0'8'5605,"0"-2"-5348,0 2-257,0 2 0,0-1-641,0 1-1473,0 2-1634,0 5-2882</inkml:trace>
  <inkml:trace contextRef="#ctx0" brushRef="#br0" timeOffset="1110">1064 6037 128,'-4'7'11211,"4"-3"-11211,0-2 0,0-1 480,0-1-192,0 0-288,0 2-288,0 1-96,0 3-225,0 2-672,0 4-2883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05T16:40:09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4773 8803 2466,'0'-10'4421,"0"3"-3685,0 7 1186,0 0 64,0 0-833,-3 0 0,3-1-64,0 1-416,0 0-193,0 0-159,0 0-161,0 0 96,0 0-96,0 0-64,0 8-32,0 3 64,0 3 65,0 4-33,0 0-32,0 2 96,0 2-64,0 10 0,-3 4 0,3 5 65,-1 1-129,1-4 0,0-6-64,0-8 0,0-8-32,0-7 0,0-2 32,0-3-64,0-4 32,0 0-64,0 0 32,0 2 32,0-1-128,0-1-129,0 0-63,0 0-449,0 0-896,0-20-2467,0-14-2306</inkml:trace>
  <inkml:trace contextRef="#ctx0" brushRef="#br0" timeOffset="1608">4773 9242 5029,'0'0'4228,"5"0"-3011,-4 0 833,1 0-256,2 0-866,-3 0-223,5 0-289,0-2-95,10 0 95,-1 2 129,-2-2-33,5 1-127,-5-4 31,6-4-32,-6 4 1,5 2-33,-5 0-256,-1 3-96,2 0 0,0 0-96,-2 0 0,-1-2-64,0 0-225,-10 2-127,-1 0-417,0 0-1057,0 0-1633,-12 0-3684</inkml:trace>
  <inkml:trace contextRef="#ctx0" brushRef="#br0" timeOffset="1126">4756 9053 8456,'0'0'1281,"0"-1"64,0-6 257,0 0-481,0 4-128,5 0 160,-5 2-288,6 1-128,-3 0-193,0 0-95,7 0-33,-2 0-32,5-2-127,5 1-65,1-3 0,1-2-96,4-1 64,-5 3-32,2-1-128,-8 0-64,-1 1 32,-4 0-64,-2 4-256,-6 0-257,0 0-352,0 0-1601,0 0-1602,0 4-32</inkml:trace>
  <inkml:trace contextRef="#ctx0" brushRef="#br0" timeOffset="608">4756 8842 4292,'-3'-2'3652,"1"2"-3236,2 0 1442,0-1-769,0 1-321,0 0 1,0-3 608,0 3-127,0 0-386,0-3-191,0 3 32,0 0-65,0 0-255,0 0-225,0 0-160,0 0-32,6 0-32,4 0 64,4 0-32,-3 0 64,5-1 64,-2-1 64,0 0-32,0 2 32,-3-2-64,3 2-64,5-1-32,-6-1 0,9-3 0,-1-1 0,3-2-64,-2-3 0,-8 4 0,-11 6-64,-3 1-160,0 0-609,-12 11-833,-7 15-736,-6-2-1442,3-5-4772</inkml:trace>
  <inkml:trace contextRef="#ctx0" brushRef="#br0" timeOffset="2220">5227 9050 5605,'-10'-8'1602,"2"-2"-1410,4 2 1666,4 2-737,0-2-897,0-2 513,0-1-161,0-3 97,12 0 480,-2-1-32,-3 6-224,5-4-289,-4 2-383,2 5-129,-2 2-96,-2 1-32,3-1-64,-3 4 96,6 0 128,0 0-32,-2 0 256,4 0-256,0 0 96,-1 0 1,3 6-1,-6-5-32,2 6-160,-2 0-64,-2 8 64,-1-4 64,2 7 64,-6-1 0,4-2 0,-4-1-64,-3 3-32,0 6 33,0-4-1,0 6 160,-1 1-96,-11 1-32,-2-5-32,-1 3 0,3-10-32,0-8 0,2-1 32,0-6 64,-2 0 97,-2 0 63,-3-13-128,-4 1 0,2-8-96,-1 3 0,4-2-32,4 1-64,0 5 32,9 0 0,-4 4-128,7-1 96,0-4-96,0 5 64,0-5-32,3-3-64,7 1-32,-3-5-129,1 4-95,2 1-33,-4 7 33,-3 5 128,-3 3 31,0 1-191,1 0-737,2 0-1121,4 0 32,1-9-833,10 3-2146</inkml:trace>
  <inkml:trace contextRef="#ctx0" brushRef="#br0" timeOffset="3330">5712 8868 3940,'2'-5'2722,"-2"0"-1344,0 1 607,3-1-351,-2 2-385,-1 3 513,0-2-289,0 2-416,0 0-288,0 0-160,0 0-257,0 0-224,0 0-128,0 7-32,0 7 32,0 8 0,0 5 96,0 13 0,0-1 32,0-1-32,2-3-32,-2-3-64,0-10 0,0-7-32,0-9 0,0-5-192,0-1-64,0 0-449,0-7-1153,0-2-2498,-2 0-3715</inkml:trace>
  <inkml:trace contextRef="#ctx0" brushRef="#br0" timeOffset="3810">5720 8823 1057,'0'0'5894,"0"0"-4677,0 0-288,0-1 352,0 1-96,0 0 288,0 0 289,0 0-609,0 0-32,0 0-224,0 0-385,0 0-159,2 0-225,6 0 32,10 0-32,-1 0 64,10-4-31,-8-2-129,11-2-32,-11 2 0,-1 1-32,-6 3-97,-6 2-319,-3 0-481,2 0-993,-3 2 609,3 1-865,2-3-288,-2 0-769,2 0-1506</inkml:trace>
  <inkml:trace contextRef="#ctx0" brushRef="#br0" timeOffset="4222">5726 9021 1185,'0'0'6086,"0"0"-5125,0 0 897,0 0 127,0 0-255,0 0 64,0 0-321,0 0-576,0 0-192,2 0-257,0 0-64,2 0-95,2 0 95,8 0 65,2 0-129,6 0 96,1-6-31,5-4-33,-3 1-64,1 0-64,-1 3-95,1 0-1,-2-1-64,-5 3-64,1 1-32,-8 3-64,-7 0-97,0 0-479,-5 0-257,0 0-512,0 0-449,-8 0-2178,-14 0-6598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2-05T18:00:49.5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189 27 262 0,'-13'-9'44'16,"-5"-4"-18"-16,12 10 20 16,6 1 6-16,0 2-23 15,0 0-11-15,0 0-6 16,0 0 8-16,-3 0 12 15,1 0 2-15,2 0-7 16,0 0-9-16,0 0-9 16,0 0-7-16,0 0-1 15,0 0-1-15,0 0-1 16,18 0 0-16,6 0 1 16,3 0 0-16,4 0 0 15,5 17 1-15,-3-3-1 16,13 6 0-16,2 11 0 0,10-8 1 15,-3 6-1-15,-10-1 0 16,-5 1 0-16,-7 7 0 16,-27 6 0-16,-6 1-2 15,0 2-1-15,0-1 3 16,-11-7 3-16,-10-5-3 16,-5-14 1-16,15 0-1 15,-7-5 1-15,-4 1 0 16,-6-2 0-16,-1 3 3 15,-11 4-2-15,-2 4 1 16,-5-2-1-16,8-5-1 16,18 1-1-16,5-6 0 0,16-8 0 15,0-3 0-15,0 0 0 16,0 0-2-16,0 0 0 16,0 2-1-16,0 8 3 15,0-1-2-15,0 2 2 16,0 0 0-16,13 2-1 15,2 0-1-15,4-6 2 16,8 2 2-16,-3-1-1 16,12-1 1-16,-5 2-1 15,-4 5 1-15,-6 2-2 16,-3 7 0-16,-5 3 0 16,-7 1 0-16,-3-2 0 15,4 0 0-15,-7-6 0 0,0-5 1 16,0-4-2-1,0-1 1-15,-13 2 0 0,-8-1 1 16,-3 4 0-16,-10 0 3 16,3-3-3-16,7-5-1 15,6 2 0-15,9-5-1 16,6 2 1-16,3-1-1 16,0-3 0-16,0 5 1 15,0-3-3-15,0 2 1 16,0 6 1-16,3 3-1 15,9 2 2-15,19 12 0 16,-5-1 0-16,14 7 0 16,-4-1 1-16,-7 3 0 15,-5-2 0-15,-3 9-1 0,-16 1 0 16,5 5 1-16,-10 0 0 16,0 15 1-16,0-2 0 15,-18-1 1-15,-24-1 1 16,-5-9 0-16,2-9-1 15,8-13 0-15,1-9-1 16,-1-9-2-16,5 0 0 16,-18 10-3-16,-7 13-15 15,-7 25-28-15,-6 4-50 16,9-8-104-16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2-05T18:00:51.5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-2 615 311 0,'0'0'37'15,"0"0"-16"-15,0 0 13 16,0 0-6-16,3 0-12 16,-3 0-1-16,0 0 11 15,0 0 2-15,0 0-1 16,0 0-4-16,0 0-9 16,3 0 0-16,-3 0-6 15,3 0-2-15,-3 0-3 16,3 0-1-16,12-2-2 15,6-1 0-15,13-5 0 16,8-6 0-16,13-8 4 16,9-5 2-16,3-6 4 0,5 3-1 15,4-4-3-15,1 5-1 16,-4 4 0-16,-10 3-1 16,-5 1 0-16,3-4-2 15,-1 2-1-15,11-3 3 16,2-4 3-16,-4-3 3 15,17 0-2-15,-4 1 0 16,-16 2-4-16,4 7-3 16,-12 5 0-16,-13-2-1 15,-5 6 0-15,-16 6 0 16,4-1 1-16,-17 1-1 16,2 1 0-16,-10 1 0 15,-3 0 0-15,0 6-1 0,0 0-4 16,0 0-11-1,0 0-10-15,0 0-15 0,-19 0-18 16,-10 9-90-16,-2 13-116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2-05T18:00:52.5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6 305 0,'0'-5'49'16,"0"2"-9"-16,0 0 15 16,0 3-9-16,0 0-6 15,0 0-14-15,0 0-4 16,0 0-4-16,0 0-7 16,0 0-1-16,0 0-1 15,0 0-1-15,0 0-4 16,0 0 1-16,0 0-3 15,0 0 2-15,0 0-1 16,18 6-2-16,6 4 4 16,10-1 1-16,5 4 2 0,1 0 0 15,-1 4 0-15,10 2-3 16,-4 1 1-16,1-4-1 16,6 6-2-16,-10-2 0 15,-3-5-2-15,1 1 4 16,-6-2-3-16,0 1 1 15,-8-2-1-15,-2-6 0 16,7 6 0-16,-7-3 1 16,-3 1-1-16,8-3-2 15,-5 6 2-15,0-5 0 16,-3 4-1-16,7 0 1 16,-4 1-1-16,-3 5 0 15,6-3 0-15,-6-2 1 0,13 5 1 16,-13-8 0-16,7 3-3 15,-4-3 2-15,-3 0 0 16,3 0-2-16,-6-4 1 16,1 5 0-16,-1-1 0 15,0 0-1-15,-9 3 0 16,19-6 0-16,-7 5 1 16,3 1-1-16,0-6 1 15,-6 2 0-15,13-2-1 16,-12-1 1-16,-1 4 0 15,3 7-1-15,-5-4 0 16,-2 5 0-16,1-4 1 0,4-5-1 16,-4 4 1-1,-6-6-1-15,9-2 1 0,-5 4-1 16,2-1 1-16,-6-1-1 16,3 0 1-16,0 0-1 15,3 1 2-15,-5-7-1 16,-4 2-1-16,-4-4 0 15,-2 0 0-15,0 0 0 16,0 0 0-16,0 0-2 16,0 0-5-16,0 0-12 15,-18 0-31-15,-12 10-48 16,-3 3-141-16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F6B29-6BB9-4373-9274-556A0B548763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B164E-E40D-40AD-8C49-2D0FEA36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3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164E-E40D-40AD-8C49-2D0FEA368D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1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128ACA3-7267-4DBB-B179-090E5757578A}" type="datetime1">
              <a:rPr lang="en-US" smtClean="0"/>
              <a:t>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039-19AD-41A1-BE6B-B4792AE2B81C}" type="datetime1">
              <a:rPr lang="en-US" smtClean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3916-898E-4ACD-8C4B-F42219EDA9AD}" type="datetime1">
              <a:rPr lang="en-US" smtClean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9566-6DED-4548-B31C-30228FC96371}" type="datetime1">
              <a:rPr lang="en-US" smtClean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03CC-8104-41D5-B857-A86755D7A23D}" type="datetime1">
              <a:rPr lang="en-US" smtClean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8F16-4208-4960-9BB6-5ED6EF87A6A0}" type="datetime1">
              <a:rPr lang="en-US" smtClean="0"/>
              <a:t>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9F28-D14A-4C3A-BD01-D39C17F839BB}" type="datetime1">
              <a:rPr lang="en-US" smtClean="0"/>
              <a:t>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840D-B64B-4884-9CB8-EB15B8F335F0}" type="datetime1">
              <a:rPr lang="en-US" smtClean="0"/>
              <a:t>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4EE-8073-4603-AA15-547304ADAE56}" type="datetime1">
              <a:rPr lang="en-US" smtClean="0"/>
              <a:t>2/7/2014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EEEC-1BC9-44F7-9C34-0B0FFF5845EA}" type="datetime1">
              <a:rPr lang="en-US" smtClean="0"/>
              <a:t>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E6BF5F6-DE50-4799-B134-E751D5CE5FEF}" type="datetime1">
              <a:rPr lang="en-US" smtClean="0"/>
              <a:t>2/7/2014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8C6C054-8A18-44D3-BDB3-3F22E8F0F5B9}" type="datetime1">
              <a:rPr lang="en-US" smtClean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artling/Hadoop_playgroun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0.emf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.emf"/><Relationship Id="rId5" Type="http://schemas.openxmlformats.org/officeDocument/2006/relationships/image" Target="../media/image30.emf"/><Relationship Id="rId15" Type="http://schemas.openxmlformats.org/officeDocument/2006/relationships/image" Target="../media/image8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5.emf"/><Relationship Id="rId1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Hadoop: </a:t>
            </a:r>
            <a:r>
              <a:rPr lang="en-US" dirty="0" err="1" smtClean="0"/>
              <a:t>MapReducing</a:t>
            </a:r>
            <a:r>
              <a:rPr lang="en-US" dirty="0" smtClean="0"/>
              <a:t> </a:t>
            </a:r>
            <a:r>
              <a:rPr lang="en-US" dirty="0" err="1" smtClean="0"/>
              <a:t>MinMax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Bartling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MinMax</a:t>
            </a:r>
            <a:r>
              <a:rPr lang="en-US" dirty="0" smtClean="0"/>
              <a:t>: The Mapping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731919"/>
            <a:ext cx="10784879" cy="457826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43103" y="5876412"/>
            <a:ext cx="800219" cy="4337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4000" b="1" dirty="0" smtClean="0"/>
              <a:t>…</a:t>
            </a:r>
            <a:endParaRPr 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43102" y="1731919"/>
            <a:ext cx="800219" cy="4337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4000" b="1" dirty="0" smtClean="0"/>
              <a:t>…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084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MinMax</a:t>
            </a:r>
            <a:r>
              <a:rPr lang="en-US" dirty="0" smtClean="0"/>
              <a:t>: Zoom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Hadoop</a:t>
            </a:r>
            <a:r>
              <a:rPr lang="en-US" dirty="0"/>
              <a:t> Framework automagically </a:t>
            </a:r>
            <a:r>
              <a:rPr lang="en-US" b="1" dirty="0"/>
              <a:t>sorts</a:t>
            </a:r>
            <a:r>
              <a:rPr lang="en-US" dirty="0"/>
              <a:t> the outputs of Map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574" t="73493"/>
          <a:stretch/>
        </p:blipFill>
        <p:spPr>
          <a:xfrm>
            <a:off x="1394493" y="2462645"/>
            <a:ext cx="9318049" cy="351886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185511" y="4268235"/>
            <a:ext cx="3771900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Shuffle Sorting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9045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MinMax</a:t>
            </a:r>
            <a:r>
              <a:rPr lang="en-US" dirty="0" smtClean="0"/>
              <a:t>: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the Reducer Node(s)  literally </a:t>
            </a:r>
            <a:r>
              <a:rPr lang="en-US" b="1" dirty="0"/>
              <a:t>reduce </a:t>
            </a:r>
            <a:r>
              <a:rPr lang="en-US" dirty="0"/>
              <a:t>the Mapper Outputs to one </a:t>
            </a:r>
            <a:endParaRPr lang="en-US" dirty="0" smtClean="0"/>
          </a:p>
          <a:p>
            <a:r>
              <a:rPr lang="en-US" dirty="0" smtClean="0"/>
              <a:t>&lt;"</a:t>
            </a:r>
            <a:r>
              <a:rPr lang="en-US" dirty="0"/>
              <a:t>Min", </a:t>
            </a:r>
            <a:r>
              <a:rPr lang="en-US" dirty="0" err="1"/>
              <a:t>MIN</a:t>
            </a:r>
            <a:r>
              <a:rPr lang="en-US" baseline="-25000" dirty="0" err="1"/>
              <a:t>Global</a:t>
            </a:r>
            <a:r>
              <a:rPr lang="en-US" dirty="0"/>
              <a:t>&gt; and one &lt;"Max", </a:t>
            </a:r>
            <a:r>
              <a:rPr lang="en-US" dirty="0" err="1"/>
              <a:t>MAX</a:t>
            </a:r>
            <a:r>
              <a:rPr lang="en-US" baseline="-25000" dirty="0" err="1"/>
              <a:t>Global</a:t>
            </a:r>
            <a:r>
              <a:rPr lang="en-US" dirty="0"/>
              <a:t>&gt; 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other words, the minimum and maximum of the massive input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MinMax</a:t>
            </a:r>
            <a:r>
              <a:rPr lang="en-US" dirty="0" smtClean="0"/>
              <a:t>: Reduce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98" y="2157731"/>
            <a:ext cx="11945802" cy="29636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Hadoop is written in Java for Java. C programs on Hadoop may not perform as well as Java Programs</a:t>
            </a:r>
          </a:p>
          <a:p>
            <a:r>
              <a:rPr lang="en-US" dirty="0" smtClean="0"/>
              <a:t>Hadoop on TAMU </a:t>
            </a:r>
            <a:r>
              <a:rPr lang="en-US" dirty="0" err="1" smtClean="0"/>
              <a:t>eos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smtClean="0"/>
              <a:t>Tricky to put/get test data to Hadoop due to access restrictions</a:t>
            </a:r>
          </a:p>
          <a:p>
            <a:pPr lvl="1"/>
            <a:r>
              <a:rPr lang="en-US" i="1" dirty="0" smtClean="0"/>
              <a:t>Interactive Mode </a:t>
            </a:r>
            <a:r>
              <a:rPr lang="en-US" dirty="0" smtClean="0"/>
              <a:t>(Hadoop browser interface) doesn’t work</a:t>
            </a:r>
          </a:p>
          <a:p>
            <a:pPr lvl="1"/>
            <a:r>
              <a:rPr lang="en-US" dirty="0" smtClean="0"/>
              <a:t>Path Variables for Hadoop such as </a:t>
            </a:r>
            <a:r>
              <a:rPr lang="en-US" dirty="0" err="1" smtClean="0"/>
              <a:t>Hadoop_Home</a:t>
            </a:r>
            <a:r>
              <a:rPr lang="en-US" dirty="0" smtClean="0"/>
              <a:t> must be manually set</a:t>
            </a:r>
          </a:p>
          <a:p>
            <a:pPr lvl="1"/>
            <a:r>
              <a:rPr lang="en-US" dirty="0" smtClean="0"/>
              <a:t>Currently, only interface into Hadoop Cluster is Hadoop fs commands</a:t>
            </a:r>
          </a:p>
          <a:p>
            <a:pPr lvl="2"/>
            <a:r>
              <a:rPr lang="en-US" dirty="0" smtClean="0"/>
              <a:t>SSH into HDFS on </a:t>
            </a:r>
            <a:r>
              <a:rPr lang="en-US" dirty="0" err="1" smtClean="0"/>
              <a:t>eos</a:t>
            </a:r>
            <a:r>
              <a:rPr lang="en-US" dirty="0" smtClean="0"/>
              <a:t> prone to disconnection</a:t>
            </a:r>
            <a:endParaRPr lang="en-US" dirty="0"/>
          </a:p>
          <a:p>
            <a:pPr lvl="1"/>
            <a:r>
              <a:rPr lang="en-US" dirty="0" smtClean="0"/>
              <a:t>Hadoop Streaming ok at specifying number of reduce tasks (occasionally will need to manually specify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MinMax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of the code and examples, please visit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github.com/mbartling/Hadoop_playground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The Hadoop </a:t>
            </a:r>
            <a:r>
              <a:rPr lang="en-US" dirty="0" err="1" smtClean="0"/>
              <a:t>MapReduce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Word Count </a:t>
            </a:r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Running C Programs on Hadoop Clusters</a:t>
            </a:r>
          </a:p>
          <a:p>
            <a:r>
              <a:rPr lang="en-US" dirty="0" err="1" smtClean="0"/>
              <a:t>MapReducing</a:t>
            </a:r>
            <a:r>
              <a:rPr lang="en-US" dirty="0" smtClean="0"/>
              <a:t> a C-based </a:t>
            </a:r>
            <a:r>
              <a:rPr lang="en-US" dirty="0" err="1" smtClean="0"/>
              <a:t>MinMax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Comments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521" y="2011680"/>
            <a:ext cx="3494809" cy="8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8047" y="5952828"/>
            <a:ext cx="394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http://highlyscalable.wordpress.com/2012/02/01/mapreduce-patterns/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Main Functions</a:t>
            </a:r>
          </a:p>
          <a:p>
            <a:pPr lvl="1"/>
            <a:r>
              <a:rPr lang="en-US" dirty="0" smtClean="0"/>
              <a:t>Map input data to a user-defined set of &lt;key, value&gt; pairs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Reduce outputs of map to a smaller set of &lt;key, value pairs&gt; </a:t>
            </a:r>
          </a:p>
          <a:p>
            <a:pPr marL="4572" lvl="1" indent="0">
              <a:buNone/>
            </a:pPr>
            <a:endParaRPr lang="en-US" dirty="0"/>
          </a:p>
          <a:p>
            <a:pPr marL="4572" lvl="1" indent="0">
              <a:buNone/>
            </a:pPr>
            <a:r>
              <a:rPr lang="en-US" dirty="0" smtClean="0"/>
              <a:t>Treat Map and Reduce as running on separate machines</a:t>
            </a:r>
          </a:p>
          <a:p>
            <a:pPr marL="4572" lvl="1" indent="0">
              <a:buNone/>
            </a:pPr>
            <a:endParaRPr lang="en-US" dirty="0"/>
          </a:p>
          <a:p>
            <a:pPr marL="4572" lvl="1" indent="0">
              <a:buNone/>
            </a:pPr>
            <a:r>
              <a:rPr lang="en-US" dirty="0" smtClean="0"/>
              <a:t>Figure: </a:t>
            </a:r>
          </a:p>
          <a:p>
            <a:pPr marL="4572" lvl="1" indent="0">
              <a:buNone/>
            </a:pPr>
            <a:r>
              <a:rPr lang="en-US" dirty="0"/>
              <a:t>	</a:t>
            </a:r>
            <a:r>
              <a:rPr lang="en-US" dirty="0" smtClean="0"/>
              <a:t>Black boxes = key, </a:t>
            </a:r>
          </a:p>
          <a:p>
            <a:pPr marL="4572" lvl="1" indent="0">
              <a:buNone/>
            </a:pPr>
            <a:r>
              <a:rPr lang="en-US" dirty="0" smtClean="0"/>
              <a:t>	white boxes = values</a:t>
            </a:r>
          </a:p>
          <a:p>
            <a:pPr lvl="1"/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43" y="1998663"/>
            <a:ext cx="3668327" cy="3767137"/>
          </a:xfrm>
        </p:spPr>
      </p:pic>
    </p:spTree>
    <p:extLst>
      <p:ext uri="{BB962C8B-B14F-4D97-AF65-F5344CB8AC3E}">
        <p14:creationId xmlns:p14="http://schemas.microsoft.com/office/powerpoint/2010/main" val="19938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r>
              <a:rPr lang="en-US" dirty="0" err="1" smtClean="0"/>
              <a:t>MapReduce</a:t>
            </a:r>
            <a:r>
              <a:rPr lang="en-US" dirty="0" smtClean="0"/>
              <a:t>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Formal Definition: </a:t>
            </a:r>
          </a:p>
          <a:p>
            <a:pPr lvl="1"/>
            <a:r>
              <a:rPr lang="en-US" dirty="0" smtClean="0"/>
              <a:t>Apache </a:t>
            </a:r>
            <a:r>
              <a:rPr lang="en-US" dirty="0"/>
              <a:t>Hadoop is a </a:t>
            </a:r>
            <a:r>
              <a:rPr lang="en-US" dirty="0" smtClean="0"/>
              <a:t>framework </a:t>
            </a:r>
            <a:r>
              <a:rPr lang="en-US" dirty="0"/>
              <a:t>for running applications on large </a:t>
            </a:r>
            <a:r>
              <a:rPr lang="en-US" dirty="0" smtClean="0"/>
              <a:t>[computing] cluster</a:t>
            </a:r>
            <a:endParaRPr lang="en-US" dirty="0"/>
          </a:p>
          <a:p>
            <a:pPr lvl="1"/>
            <a:r>
              <a:rPr lang="en-US" dirty="0" smtClean="0"/>
              <a:t>This framework provides transparent and reliable data paths to applications</a:t>
            </a:r>
          </a:p>
          <a:p>
            <a:r>
              <a:rPr lang="en-US" b="1" dirty="0" smtClean="0"/>
              <a:t>Hadoop </a:t>
            </a:r>
            <a:r>
              <a:rPr lang="en-US" b="1" dirty="0" err="1"/>
              <a:t>MapReduce</a:t>
            </a:r>
            <a:r>
              <a:rPr lang="en-US" b="1" dirty="0"/>
              <a:t> is a framework for</a:t>
            </a:r>
            <a:r>
              <a:rPr lang="en-US" dirty="0"/>
              <a:t>: </a:t>
            </a:r>
          </a:p>
          <a:p>
            <a:pPr lvl="1"/>
            <a:r>
              <a:rPr lang="en-US" b="1" dirty="0" smtClean="0"/>
              <a:t>1. Mapping </a:t>
            </a:r>
            <a:r>
              <a:rPr lang="en-US" b="1" dirty="0"/>
              <a:t>large </a:t>
            </a:r>
            <a:r>
              <a:rPr lang="en-US" dirty="0"/>
              <a:t>complex </a:t>
            </a:r>
            <a:r>
              <a:rPr lang="en-US" b="1" dirty="0"/>
              <a:t>computations </a:t>
            </a:r>
            <a:r>
              <a:rPr lang="en-US" dirty="0"/>
              <a:t>over a cluster</a:t>
            </a:r>
          </a:p>
          <a:p>
            <a:pPr lvl="1"/>
            <a:r>
              <a:rPr lang="en-US" dirty="0" smtClean="0"/>
              <a:t>2. Grabbing </a:t>
            </a:r>
            <a:r>
              <a:rPr lang="en-US" dirty="0"/>
              <a:t>the individual results </a:t>
            </a:r>
          </a:p>
          <a:p>
            <a:pPr lvl="1"/>
            <a:r>
              <a:rPr lang="en-US" dirty="0" smtClean="0"/>
              <a:t>3. And </a:t>
            </a:r>
            <a:r>
              <a:rPr lang="en-US" b="1" dirty="0"/>
              <a:t>Reducing</a:t>
            </a:r>
            <a:r>
              <a:rPr lang="en-US" dirty="0"/>
              <a:t>– or combining– these </a:t>
            </a:r>
            <a:r>
              <a:rPr lang="en-US" b="1" dirty="0"/>
              <a:t>results </a:t>
            </a:r>
            <a:r>
              <a:rPr lang="en-US" dirty="0"/>
              <a:t>to form a desired system </a:t>
            </a:r>
            <a:r>
              <a:rPr lang="en-US" dirty="0" smtClean="0"/>
              <a:t>output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stage of </a:t>
            </a:r>
            <a:r>
              <a:rPr lang="en-US" dirty="0" err="1" smtClean="0"/>
              <a:t>MapReduce</a:t>
            </a:r>
            <a:r>
              <a:rPr lang="en-US" dirty="0" smtClean="0"/>
              <a:t> outputs a set of </a:t>
            </a:r>
            <a:r>
              <a:rPr lang="en-US" dirty="0"/>
              <a:t>&lt;key, value&gt; pairs  </a:t>
            </a:r>
            <a:endParaRPr lang="en-US" dirty="0" smtClean="0"/>
          </a:p>
          <a:p>
            <a:pPr lvl="2"/>
            <a:r>
              <a:rPr lang="en-US" dirty="0" smtClean="0"/>
              <a:t>Ex) for a word count &lt;key, value&gt; could be &lt;“Hat”, 50&gt; signifying 50 instances of the word “Hat” in a document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large Book and divide by chapters</a:t>
            </a:r>
          </a:p>
          <a:p>
            <a:r>
              <a:rPr lang="en-US" dirty="0" smtClean="0"/>
              <a:t>Each Mapper Node gets a chapter to work on</a:t>
            </a:r>
          </a:p>
          <a:p>
            <a:pPr lvl="1"/>
            <a:r>
              <a:rPr lang="en-US" dirty="0" smtClean="0"/>
              <a:t>for each word seen, the Map routine prints the word (the key) and a “1” (the value)</a:t>
            </a:r>
          </a:p>
          <a:p>
            <a:pPr lvl="1"/>
            <a:endParaRPr lang="en-US" dirty="0"/>
          </a:p>
          <a:p>
            <a:r>
              <a:rPr lang="en-US" dirty="0" smtClean="0"/>
              <a:t>The Reducer keeps a running sum of these words as they appear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Example: Word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Book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1059873" y="2691245"/>
            <a:ext cx="1215736" cy="3293919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5937" y="2011680"/>
            <a:ext cx="142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Partitioned </a:t>
            </a:r>
          </a:p>
          <a:p>
            <a:r>
              <a:rPr lang="en-US" dirty="0" smtClean="0"/>
              <a:t>into Chapters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1594" y="4011694"/>
            <a:ext cx="10773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Chapter 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1593" y="3170417"/>
            <a:ext cx="461665" cy="2494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91594" y="4879494"/>
            <a:ext cx="461665" cy="2494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5679" y="2011680"/>
            <a:ext cx="1579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Map </a:t>
            </a:r>
            <a:r>
              <a:rPr lang="en-US" dirty="0" smtClean="0"/>
              <a:t>the Chapter Word Count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4925" y="3739561"/>
            <a:ext cx="2544030" cy="1200329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Map(chapter)</a:t>
            </a:r>
          </a:p>
          <a:p>
            <a:r>
              <a:rPr lang="en-US" dirty="0" smtClean="0"/>
              <a:t>  for each </a:t>
            </a:r>
            <a:r>
              <a:rPr lang="en-US" b="1" dirty="0" smtClean="0">
                <a:solidFill>
                  <a:srgbClr val="FFC000"/>
                </a:solidFill>
              </a:rPr>
              <a:t>word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2060"/>
                </a:solidFill>
              </a:rPr>
              <a:t>chapter</a:t>
            </a:r>
          </a:p>
          <a:p>
            <a:r>
              <a:rPr lang="en-US" dirty="0"/>
              <a:t>	</a:t>
            </a:r>
            <a:r>
              <a:rPr lang="en-US" dirty="0" smtClean="0"/>
              <a:t>emit (</a:t>
            </a:r>
            <a:r>
              <a:rPr lang="en-US" b="1" dirty="0" smtClean="0">
                <a:solidFill>
                  <a:srgbClr val="FFC000"/>
                </a:solidFill>
              </a:rPr>
              <a:t>word</a:t>
            </a:r>
            <a:r>
              <a:rPr lang="en-US" dirty="0" smtClean="0"/>
              <a:t>, 1)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/>
              <p14:cNvContentPartPr/>
              <p14:nvPr/>
            </p14:nvContentPartPr>
            <p14:xfrm>
              <a:off x="6422875" y="4641856"/>
              <a:ext cx="1163880" cy="8456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2075" y="4629256"/>
                <a:ext cx="1184760" cy="8722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/>
          <p:cNvSpPr txBox="1"/>
          <p:nvPr/>
        </p:nvSpPr>
        <p:spPr>
          <a:xfrm>
            <a:off x="4785308" y="5949250"/>
            <a:ext cx="2337691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      Map Instance        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027582" y="2011680"/>
            <a:ext cx="24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Reduce</a:t>
            </a:r>
            <a:r>
              <a:rPr lang="en-US" dirty="0" smtClean="0"/>
              <a:t> the Word Counts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107653" y="3003911"/>
            <a:ext cx="3151632" cy="2585323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Reduce(word, counts [c1, c2 …])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sum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for each </a:t>
            </a:r>
            <a:r>
              <a:rPr lang="en-US" b="1" dirty="0">
                <a:solidFill>
                  <a:srgbClr val="FFC000"/>
                </a:solidFill>
              </a:rPr>
              <a:t>count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002060"/>
                </a:solidFill>
              </a:rPr>
              <a:t>counts</a:t>
            </a:r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	 sum </a:t>
            </a:r>
            <a:r>
              <a:rPr lang="en-US" b="1" dirty="0" smtClean="0">
                <a:solidFill>
                  <a:srgbClr val="002060"/>
                </a:solidFill>
              </a:rPr>
              <a:t>+= </a:t>
            </a:r>
            <a:r>
              <a:rPr lang="en-US" b="1" dirty="0" smtClean="0">
                <a:solidFill>
                  <a:srgbClr val="FFC000"/>
                </a:solidFill>
              </a:rPr>
              <a:t>count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  emit (</a:t>
            </a:r>
            <a:r>
              <a:rPr lang="en-US" b="1" dirty="0" smtClean="0">
                <a:solidFill>
                  <a:srgbClr val="FFC000"/>
                </a:solidFill>
              </a:rPr>
              <a:t>word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4"/>
                </a:solidFill>
              </a:rPr>
              <a:t>sum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Note: Hadoop Automagically</a:t>
            </a:r>
          </a:p>
          <a:p>
            <a:r>
              <a:rPr lang="en-US" dirty="0" smtClean="0"/>
              <a:t>Groups values by Key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371082" y="4011694"/>
            <a:ext cx="4532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23157" y="3170417"/>
            <a:ext cx="609517" cy="3900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405549" y="5552710"/>
            <a:ext cx="461592" cy="1599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218602" y="4216048"/>
            <a:ext cx="4532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362664" y="4216048"/>
            <a:ext cx="4532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976726" y="4244560"/>
            <a:ext cx="4532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7653" y="5949250"/>
            <a:ext cx="2597699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      Reduce Instance         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90356" y="3572402"/>
            <a:ext cx="754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&lt;Word, </a:t>
            </a:r>
          </a:p>
          <a:p>
            <a:r>
              <a:rPr lang="en-US" sz="1400" dirty="0" smtClean="0"/>
              <a:t>Count&gt;</a:t>
            </a:r>
            <a:endParaRPr lang="en-US" sz="1400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985679" y="5234164"/>
            <a:ext cx="461665" cy="2494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778343" y="3007289"/>
            <a:ext cx="2337691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      Map Instance         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107375" y="3447689"/>
            <a:ext cx="461665" cy="2494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318363" y="2663496"/>
            <a:ext cx="461665" cy="2494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302261" y="5601276"/>
            <a:ext cx="461665" cy="2494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218601" y="3257833"/>
            <a:ext cx="4532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362663" y="3257833"/>
            <a:ext cx="4532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131547" y="6107009"/>
            <a:ext cx="4532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275609" y="6107009"/>
            <a:ext cx="4532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programs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Hadoop Pipes interface to run non-Java</a:t>
            </a:r>
          </a:p>
          <a:p>
            <a:pPr lvl="1"/>
            <a:r>
              <a:rPr lang="en-US" dirty="0" smtClean="0"/>
              <a:t>Similar to Unix Piping</a:t>
            </a:r>
          </a:p>
          <a:p>
            <a:pPr lvl="1"/>
            <a:r>
              <a:rPr lang="en-US" dirty="0" smtClean="0"/>
              <a:t>Allows for C programs to run on Hadoop</a:t>
            </a:r>
          </a:p>
          <a:p>
            <a:r>
              <a:rPr lang="en-US" dirty="0" smtClean="0"/>
              <a:t>Pipes Requires:</a:t>
            </a:r>
          </a:p>
          <a:p>
            <a:pPr lvl="1"/>
            <a:r>
              <a:rPr lang="en-US" dirty="0" smtClean="0"/>
              <a:t>Process </a:t>
            </a:r>
            <a:r>
              <a:rPr lang="en-US" dirty="0" smtClean="0"/>
              <a:t>STDIN </a:t>
            </a:r>
            <a:r>
              <a:rPr lang="en-US" dirty="0" smtClean="0"/>
              <a:t>line-by-line</a:t>
            </a:r>
            <a:endParaRPr lang="en-US" dirty="0" smtClean="0"/>
          </a:p>
          <a:p>
            <a:pPr lvl="1"/>
            <a:r>
              <a:rPr lang="en-US" dirty="0" smtClean="0"/>
              <a:t>Write output lines to STDOUT</a:t>
            </a:r>
          </a:p>
          <a:p>
            <a:pPr lvl="1"/>
            <a:r>
              <a:rPr lang="en-US" dirty="0" smtClean="0"/>
              <a:t>All keys/values must be tab delimited </a:t>
            </a:r>
            <a:endParaRPr lang="en-US" dirty="0" smtClean="0"/>
          </a:p>
          <a:p>
            <a:r>
              <a:rPr lang="en-US" dirty="0" smtClean="0"/>
              <a:t>Functionally s</a:t>
            </a:r>
            <a:r>
              <a:rPr lang="en-US" dirty="0" smtClean="0"/>
              <a:t>imilar to: </a:t>
            </a:r>
            <a:endParaRPr lang="en-US" dirty="0" smtClean="0"/>
          </a:p>
          <a:p>
            <a:r>
              <a:rPr lang="en-US" i="1" dirty="0" smtClean="0"/>
              <a:t>$ cat </a:t>
            </a:r>
            <a:r>
              <a:rPr lang="en-US" i="1" dirty="0" err="1" smtClean="0"/>
              <a:t>mapReduceInputs</a:t>
            </a:r>
            <a:r>
              <a:rPr lang="en-US" i="1" dirty="0" smtClean="0"/>
              <a:t> | map | sort | reduce &gt;&gt; </a:t>
            </a:r>
            <a:r>
              <a:rPr lang="en-US" i="1" dirty="0" err="1" smtClean="0"/>
              <a:t>outputFile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MinMax</a:t>
            </a:r>
            <a:r>
              <a:rPr lang="en-US" dirty="0" smtClean="0"/>
              <a:t>: Zoom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Note: The </a:t>
            </a:r>
            <a:r>
              <a:rPr lang="en-US" sz="1400" b="1" dirty="0"/>
              <a:t>Hadoop</a:t>
            </a:r>
            <a:r>
              <a:rPr lang="en-US" sz="1400" dirty="0"/>
              <a:t> Framework automagically </a:t>
            </a:r>
            <a:r>
              <a:rPr lang="en-US" sz="1400" b="1" dirty="0"/>
              <a:t>sorts</a:t>
            </a:r>
            <a:r>
              <a:rPr lang="en-US" sz="1400" dirty="0"/>
              <a:t> the outputs of Map </a:t>
            </a:r>
            <a:r>
              <a:rPr lang="en-US" sz="1400" b="1" dirty="0"/>
              <a:t>by</a:t>
            </a:r>
            <a:r>
              <a:rPr lang="en-US" sz="1400" dirty="0"/>
              <a:t> </a:t>
            </a:r>
            <a:r>
              <a:rPr lang="en-US" sz="1400" b="1" dirty="0"/>
              <a:t>Key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574" t="73493"/>
          <a:stretch/>
        </p:blipFill>
        <p:spPr>
          <a:xfrm>
            <a:off x="241587" y="3252043"/>
            <a:ext cx="6949407" cy="262436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/>
          <a:srcRect l="17250"/>
          <a:stretch/>
        </p:blipFill>
        <p:spPr>
          <a:xfrm>
            <a:off x="7626062" y="3649042"/>
            <a:ext cx="4651377" cy="1964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400000">
            <a:off x="5324474" y="4330579"/>
            <a:ext cx="3771900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Shuffle Sorting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421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MinMax</a:t>
            </a:r>
            <a:r>
              <a:rPr lang="en-US" dirty="0" smtClean="0"/>
              <a:t> Inputs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98394" y="2652976"/>
              <a:ext cx="1702474" cy="2912351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394" y="2643976"/>
                <a:ext cx="1720474" cy="2930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95594" y="2224216"/>
              <a:ext cx="1664674" cy="464711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2994" y="2211617"/>
                <a:ext cx="1686274" cy="486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379634" y="3458296"/>
              <a:ext cx="51514" cy="955391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0628" y="3449296"/>
                <a:ext cx="69526" cy="973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2708394" y="5386456"/>
              <a:ext cx="460834" cy="164831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9393" y="5377459"/>
                <a:ext cx="478835" cy="182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2875435" y="2768416"/>
              <a:ext cx="235080" cy="774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7155" y="2754376"/>
                <a:ext cx="25740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3238315" y="2837176"/>
              <a:ext cx="571680" cy="2214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6075" y="2821696"/>
                <a:ext cx="5994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3290515" y="3098896"/>
              <a:ext cx="560520" cy="2847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76115" y="3084496"/>
                <a:ext cx="591480" cy="3085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124271" y="2042896"/>
          <a:ext cx="73251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645"/>
                <a:gridCol w="915645"/>
                <a:gridCol w="915645"/>
                <a:gridCol w="915645"/>
                <a:gridCol w="915645"/>
                <a:gridCol w="915645"/>
                <a:gridCol w="915645"/>
                <a:gridCol w="915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N1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N1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N2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N3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N4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-25000" dirty="0" smtClean="0"/>
                        <a:t>N5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54730" y="4413687"/>
            <a:ext cx="800219" cy="4337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4000" b="1" dirty="0" smtClean="0"/>
              <a:t>…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6192</TotalTime>
  <Words>644</Words>
  <Application>Microsoft Office PowerPoint</Application>
  <PresentationFormat>Widescreen</PresentationFormat>
  <Paragraphs>173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Metropolitan</vt:lpstr>
      <vt:lpstr>Hadoop: MapReducing MinMax</vt:lpstr>
      <vt:lpstr>Outline</vt:lpstr>
      <vt:lpstr>Introduction to MapReduce</vt:lpstr>
      <vt:lpstr>Hadoop MapReduce: What is it?</vt:lpstr>
      <vt:lpstr>Word Count</vt:lpstr>
      <vt:lpstr>Conceptual Example: Word Count</vt:lpstr>
      <vt:lpstr>C programs in Hadoop</vt:lpstr>
      <vt:lpstr>MinMax: Zoom Out</vt:lpstr>
      <vt:lpstr>MinMax Inputs</vt:lpstr>
      <vt:lpstr>MinMax: The Mapping</vt:lpstr>
      <vt:lpstr>MinMax: Zoom Out</vt:lpstr>
      <vt:lpstr>MinMax: Reduce</vt:lpstr>
      <vt:lpstr>MinMax: Reduce</vt:lpstr>
      <vt:lpstr>Comments</vt:lpstr>
      <vt:lpstr>MinMax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Hadoop: MapReducing MinMax</dc:title>
  <dc:creator>Michael Bartling</dc:creator>
  <cp:lastModifiedBy>Michael Bartling</cp:lastModifiedBy>
  <cp:revision>29</cp:revision>
  <dcterms:created xsi:type="dcterms:W3CDTF">2014-02-05T17:51:12Z</dcterms:created>
  <dcterms:modified xsi:type="dcterms:W3CDTF">2014-02-10T23:50:07Z</dcterms:modified>
</cp:coreProperties>
</file>