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3"/>
  </p:notesMasterIdLst>
  <p:handoutMasterIdLst>
    <p:handoutMasterId r:id="rId14"/>
  </p:handoutMasterIdLst>
  <p:sldIdLst>
    <p:sldId id="256" r:id="rId5"/>
    <p:sldId id="261" r:id="rId6"/>
    <p:sldId id="262" r:id="rId7"/>
    <p:sldId id="259" r:id="rId8"/>
    <p:sldId id="263" r:id="rId9"/>
    <p:sldId id="264" r:id="rId10"/>
    <p:sldId id="265"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67C222-DEB6-F50D-987F-E507CDBFFE9A}" v="220" dt="2024-02-25T11:31:51.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97" d="100"/>
          <a:sy n="97" d="100"/>
        </p:scale>
        <p:origin x="48" y="10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phldr="0"/>
      <dgm:spPr/>
      <dgm:t>
        <a:bodyPr/>
        <a:lstStyle/>
        <a:p>
          <a:pPr>
            <a:lnSpc>
              <a:spcPct val="100000"/>
            </a:lnSpc>
          </a:pPr>
          <a:r>
            <a:rPr lang="en-ZA" dirty="0">
              <a:latin typeface="Gill Sans MT" panose="020B0502020104020203"/>
            </a:rPr>
            <a:t>Product Owner</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486CFBBE-2CC8-462E-BF06-6EC8FCE6F671}">
      <dgm:prSet phldr="0"/>
      <dgm:spPr/>
      <dgm:t>
        <a:bodyPr/>
        <a:lstStyle/>
        <a:p>
          <a:pPr>
            <a:lnSpc>
              <a:spcPct val="100000"/>
            </a:lnSpc>
          </a:pPr>
          <a:r>
            <a:rPr lang="en-ZA" dirty="0">
              <a:latin typeface="Gill Sans MT" panose="020B0502020104020203"/>
            </a:rPr>
            <a:t>Customer</a:t>
          </a:r>
        </a:p>
      </dgm:t>
    </dgm:pt>
    <dgm:pt modelId="{32E80AB1-8E50-4C2C-BCD5-81210F8D15FA}" type="parTrans" cxnId="{9150C512-F13D-4774-A73B-28422184E5A3}">
      <dgm:prSet/>
      <dgm:spPr/>
    </dgm:pt>
    <dgm:pt modelId="{1F53093B-A154-4746-8EE0-1102E982B85B}" type="sibTrans" cxnId="{9150C512-F13D-4774-A73B-28422184E5A3}">
      <dgm:prSet/>
      <dgm:spPr/>
    </dgm:pt>
    <dgm:pt modelId="{A780582F-E894-4592-B6C6-D0B1EB964A2D}">
      <dgm:prSet phldr="0"/>
      <dgm:spPr/>
      <dgm:t>
        <a:bodyPr/>
        <a:lstStyle/>
        <a:p>
          <a:pPr>
            <a:lnSpc>
              <a:spcPct val="100000"/>
            </a:lnSpc>
          </a:pPr>
          <a:r>
            <a:rPr lang="en-ZA" dirty="0">
              <a:latin typeface="Gill Sans MT" panose="020B0502020104020203"/>
            </a:rPr>
            <a:t>Scrum Master</a:t>
          </a:r>
          <a:endParaRPr lang="en-ZA" dirty="0"/>
        </a:p>
      </dgm:t>
    </dgm:pt>
    <dgm:pt modelId="{FCDF3528-3649-4875-81E2-DBC7E563C255}" type="parTrans" cxnId="{E0F5C493-5C89-4D9D-A8CE-DE270C09EE58}">
      <dgm:prSet/>
      <dgm:spPr/>
    </dgm:pt>
    <dgm:pt modelId="{4A7D9128-2AA8-4632-A954-82EE6FFF463D}" type="sibTrans" cxnId="{E0F5C493-5C89-4D9D-A8CE-DE270C09EE58}">
      <dgm:prSet/>
      <dgm:spPr/>
    </dgm:pt>
    <dgm:pt modelId="{419A9B8C-515D-4646-960F-A5978D164808}">
      <dgm:prSet phldr="0"/>
      <dgm:spPr/>
      <dgm:t>
        <a:bodyPr/>
        <a:lstStyle/>
        <a:p>
          <a:pPr>
            <a:lnSpc>
              <a:spcPct val="100000"/>
            </a:lnSpc>
          </a:pPr>
          <a:r>
            <a:rPr lang="en-ZA" dirty="0">
              <a:latin typeface="Gill Sans MT" panose="020B0502020104020203"/>
            </a:rPr>
            <a:t>Delevoper</a:t>
          </a:r>
        </a:p>
      </dgm:t>
    </dgm:pt>
    <dgm:pt modelId="{9AADDB77-6052-4F27-A890-56728C6A1B06}" type="parTrans" cxnId="{1863AF8F-5AD6-44A3-BB99-7F8474BFD35E}">
      <dgm:prSet/>
      <dgm:spPr/>
    </dgm:pt>
    <dgm:pt modelId="{2AE77EF8-63E5-4007-872F-C8419DC116B2}" type="sibTrans" cxnId="{1863AF8F-5AD6-44A3-BB99-7F8474BFD35E}">
      <dgm:prSet/>
      <dgm:spPr/>
    </dgm:pt>
    <dgm:pt modelId="{B9D35C2D-A113-4D80-A464-758026244893}">
      <dgm:prSet phldr="0"/>
      <dgm:spPr/>
      <dgm:t>
        <a:bodyPr/>
        <a:lstStyle/>
        <a:p>
          <a:pPr>
            <a:lnSpc>
              <a:spcPct val="100000"/>
            </a:lnSpc>
          </a:pPr>
          <a:r>
            <a:rPr lang="en-ZA" dirty="0">
              <a:latin typeface="Gill Sans MT" panose="020B0502020104020203"/>
            </a:rPr>
            <a:t>Tester</a:t>
          </a:r>
        </a:p>
      </dgm:t>
    </dgm:pt>
    <dgm:pt modelId="{6FC2C996-7D62-4682-8FFA-59B29E5AFDEC}" type="parTrans" cxnId="{CEA38AB9-95B6-4430-906B-B87AF0DA8162}">
      <dgm:prSet/>
      <dgm:spPr/>
    </dgm:pt>
    <dgm:pt modelId="{1ACED10D-0484-430A-8BC9-62B30B61FB94}" type="sibTrans" cxnId="{CEA38AB9-95B6-4430-906B-B87AF0DA8162}">
      <dgm:prSet/>
      <dgm:spPr/>
    </dgm:pt>
    <dgm:pt modelId="{8994D886-A75F-411A-A9D7-D31991FF12BD}" type="pres">
      <dgm:prSet presAssocID="{7D9C16A6-8C48-4165-8DAF-8C957C12A8FA}" presName="root" presStyleCnt="0">
        <dgm:presLayoutVars>
          <dgm:dir/>
          <dgm:resizeHandles val="exact"/>
        </dgm:presLayoutVars>
      </dgm:prSet>
      <dgm:spPr/>
    </dgm:pt>
    <dgm:pt modelId="{12887B16-F3CD-4ED2-819D-6C24B1500105}" type="pres">
      <dgm:prSet presAssocID="{486CFBBE-2CC8-462E-BF06-6EC8FCE6F671}" presName="compNode" presStyleCnt="0"/>
      <dgm:spPr/>
    </dgm:pt>
    <dgm:pt modelId="{EC34F32A-205E-4337-BB69-5A38FF80C158}" type="pres">
      <dgm:prSet presAssocID="{486CFBBE-2CC8-462E-BF06-6EC8FCE6F671}" presName="iconRect" presStyleLbl="node1" presStyleIdx="0" presStyleCnt="5"/>
      <dgm:spPr/>
    </dgm:pt>
    <dgm:pt modelId="{A5985402-6889-4B4D-AA44-899C8B19EE53}" type="pres">
      <dgm:prSet presAssocID="{486CFBBE-2CC8-462E-BF06-6EC8FCE6F671}" presName="spaceRect" presStyleCnt="0"/>
      <dgm:spPr/>
    </dgm:pt>
    <dgm:pt modelId="{0D6F0560-54DC-405D-852E-D8A7ED0654A7}" type="pres">
      <dgm:prSet presAssocID="{486CFBBE-2CC8-462E-BF06-6EC8FCE6F671}" presName="textRect" presStyleLbl="revTx" presStyleIdx="0" presStyleCnt="5">
        <dgm:presLayoutVars>
          <dgm:chMax val="1"/>
          <dgm:chPref val="1"/>
        </dgm:presLayoutVars>
      </dgm:prSet>
      <dgm:spPr/>
    </dgm:pt>
    <dgm:pt modelId="{77F4A4EC-77D4-4ACD-A990-F5B626227634}" type="pres">
      <dgm:prSet presAssocID="{1F53093B-A154-4746-8EE0-1102E982B85B}" presName="sibTrans" presStyleCnt="0"/>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1" presStyleCnt="5"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1" presStyleCnt="5">
        <dgm:presLayoutVars>
          <dgm:chMax val="1"/>
          <dgm:chPref val="1"/>
        </dgm:presLayoutVars>
      </dgm:prSet>
      <dgm:spPr/>
    </dgm:pt>
    <dgm:pt modelId="{3DB2B725-AB0C-44BD-A5BA-58C05AB52986}" type="pres">
      <dgm:prSet presAssocID="{0C95B389-AC0C-4055-9AA3-38815EFC8B0A}" presName="sibTrans" presStyleCnt="0"/>
      <dgm:spPr/>
    </dgm:pt>
    <dgm:pt modelId="{57134D50-107D-4335-8742-E87444FBD29D}" type="pres">
      <dgm:prSet presAssocID="{A780582F-E894-4592-B6C6-D0B1EB964A2D}" presName="compNode" presStyleCnt="0"/>
      <dgm:spPr/>
    </dgm:pt>
    <dgm:pt modelId="{B3AF61E3-C87D-4055-ABB9-A2B0341771E2}" type="pres">
      <dgm:prSet presAssocID="{A780582F-E894-4592-B6C6-D0B1EB964A2D}" presName="iconRect" presStyleLbl="node1" presStyleIdx="2" presStyleCnt="5"/>
      <dgm:spPr/>
    </dgm:pt>
    <dgm:pt modelId="{B0B878E0-5CB3-4D8F-A43C-611F4EA11A7D}" type="pres">
      <dgm:prSet presAssocID="{A780582F-E894-4592-B6C6-D0B1EB964A2D}" presName="spaceRect" presStyleCnt="0"/>
      <dgm:spPr/>
    </dgm:pt>
    <dgm:pt modelId="{76C8A204-A77B-4D89-878C-CD076A84259E}" type="pres">
      <dgm:prSet presAssocID="{A780582F-E894-4592-B6C6-D0B1EB964A2D}" presName="textRect" presStyleLbl="revTx" presStyleIdx="2" presStyleCnt="5">
        <dgm:presLayoutVars>
          <dgm:chMax val="1"/>
          <dgm:chPref val="1"/>
        </dgm:presLayoutVars>
      </dgm:prSet>
      <dgm:spPr/>
    </dgm:pt>
    <dgm:pt modelId="{2C340E15-CE57-40DA-AD67-C604E1205DE5}" type="pres">
      <dgm:prSet presAssocID="{4A7D9128-2AA8-4632-A954-82EE6FFF463D}" presName="sibTrans" presStyleCnt="0"/>
      <dgm:spPr/>
    </dgm:pt>
    <dgm:pt modelId="{24E9CAC4-12F3-4C50-A6D0-A1010E1B51D2}" type="pres">
      <dgm:prSet presAssocID="{419A9B8C-515D-4646-960F-A5978D164808}" presName="compNode" presStyleCnt="0"/>
      <dgm:spPr/>
    </dgm:pt>
    <dgm:pt modelId="{A822F915-21E4-449D-A472-B07E28DF8E35}" type="pres">
      <dgm:prSet presAssocID="{419A9B8C-515D-4646-960F-A5978D164808}" presName="iconRect" presStyleLbl="node1" presStyleIdx="3" presStyleCnt="5"/>
      <dgm:spPr/>
    </dgm:pt>
    <dgm:pt modelId="{1DF2F2B7-61D6-41C8-ACDB-28E542EB89F2}" type="pres">
      <dgm:prSet presAssocID="{419A9B8C-515D-4646-960F-A5978D164808}" presName="spaceRect" presStyleCnt="0"/>
      <dgm:spPr/>
    </dgm:pt>
    <dgm:pt modelId="{17122FB6-C9ED-4CC5-BEFA-085DAAF292FC}" type="pres">
      <dgm:prSet presAssocID="{419A9B8C-515D-4646-960F-A5978D164808}" presName="textRect" presStyleLbl="revTx" presStyleIdx="3" presStyleCnt="5">
        <dgm:presLayoutVars>
          <dgm:chMax val="1"/>
          <dgm:chPref val="1"/>
        </dgm:presLayoutVars>
      </dgm:prSet>
      <dgm:spPr/>
    </dgm:pt>
    <dgm:pt modelId="{1E41A1C4-5033-490D-9FD3-5E84AACCB9C4}" type="pres">
      <dgm:prSet presAssocID="{2AE77EF8-63E5-4007-872F-C8419DC116B2}" presName="sibTrans" presStyleCnt="0"/>
      <dgm:spPr/>
    </dgm:pt>
    <dgm:pt modelId="{A446D774-8DDC-4719-BE44-3A71A83486E7}" type="pres">
      <dgm:prSet presAssocID="{B9D35C2D-A113-4D80-A464-758026244893}" presName="compNode" presStyleCnt="0"/>
      <dgm:spPr/>
    </dgm:pt>
    <dgm:pt modelId="{928ED86F-6B73-4D0A-A1E6-9CA0D33BD50B}" type="pres">
      <dgm:prSet presAssocID="{B9D35C2D-A113-4D80-A464-758026244893}" presName="iconRect" presStyleLbl="node1" presStyleIdx="4" presStyleCnt="5"/>
      <dgm:spPr/>
    </dgm:pt>
    <dgm:pt modelId="{BA421F97-C6CD-44E9-89EB-C9B224FC9A57}" type="pres">
      <dgm:prSet presAssocID="{B9D35C2D-A113-4D80-A464-758026244893}" presName="spaceRect" presStyleCnt="0"/>
      <dgm:spPr/>
    </dgm:pt>
    <dgm:pt modelId="{F8A0FB92-4F2D-45EE-9722-1AF5EBC667F7}" type="pres">
      <dgm:prSet presAssocID="{B9D35C2D-A113-4D80-A464-758026244893}" presName="textRect" presStyleLbl="revTx" presStyleIdx="4" presStyleCnt="5">
        <dgm:presLayoutVars>
          <dgm:chMax val="1"/>
          <dgm:chPref val="1"/>
        </dgm:presLayoutVars>
      </dgm:prSet>
      <dgm:spPr/>
    </dgm:pt>
  </dgm:ptLst>
  <dgm:cxnLst>
    <dgm:cxn modelId="{9150C512-F13D-4774-A73B-28422184E5A3}" srcId="{7D9C16A6-8C48-4165-8DAF-8C957C12A8FA}" destId="{486CFBBE-2CC8-462E-BF06-6EC8FCE6F671}" srcOrd="0" destOrd="0" parTransId="{32E80AB1-8E50-4C2C-BCD5-81210F8D15FA}" sibTransId="{1F53093B-A154-4746-8EE0-1102E982B85B}"/>
    <dgm:cxn modelId="{8186B532-B860-4127-A04A-A8F204373C2F}" type="presOf" srcId="{A780582F-E894-4592-B6C6-D0B1EB964A2D}" destId="{76C8A204-A77B-4D89-878C-CD076A84259E}" srcOrd="0" destOrd="0" presId="urn:microsoft.com/office/officeart/2018/2/layout/IconLabelList"/>
    <dgm:cxn modelId="{C4BA385D-31ED-40EF-A5D6-98DFBA64E71A}" srcId="{7D9C16A6-8C48-4165-8DAF-8C957C12A8FA}" destId="{701D68F5-42F8-47BC-8FED-84C50F595DF0}" srcOrd="1"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EC974183-B381-4BDE-88F3-0687819D75D0}" type="presOf" srcId="{701D68F5-42F8-47BC-8FED-84C50F595DF0}" destId="{A99B5DD6-89E9-4537-B415-4205CEB9323A}" srcOrd="0" destOrd="0" presId="urn:microsoft.com/office/officeart/2018/2/layout/IconLabelList"/>
    <dgm:cxn modelId="{1863AF8F-5AD6-44A3-BB99-7F8474BFD35E}" srcId="{7D9C16A6-8C48-4165-8DAF-8C957C12A8FA}" destId="{419A9B8C-515D-4646-960F-A5978D164808}" srcOrd="3" destOrd="0" parTransId="{9AADDB77-6052-4F27-A890-56728C6A1B06}" sibTransId="{2AE77EF8-63E5-4007-872F-C8419DC116B2}"/>
    <dgm:cxn modelId="{B4867D93-9DA0-42E4-90E5-65E9F993B5E5}" type="presOf" srcId="{419A9B8C-515D-4646-960F-A5978D164808}" destId="{17122FB6-C9ED-4CC5-BEFA-085DAAF292FC}" srcOrd="0" destOrd="0" presId="urn:microsoft.com/office/officeart/2018/2/layout/IconLabelList"/>
    <dgm:cxn modelId="{E0F5C493-5C89-4D9D-A8CE-DE270C09EE58}" srcId="{7D9C16A6-8C48-4165-8DAF-8C957C12A8FA}" destId="{A780582F-E894-4592-B6C6-D0B1EB964A2D}" srcOrd="2" destOrd="0" parTransId="{FCDF3528-3649-4875-81E2-DBC7E563C255}" sibTransId="{4A7D9128-2AA8-4632-A954-82EE6FFF463D}"/>
    <dgm:cxn modelId="{8F38AAAD-E379-4E8B-ACD6-2F07FB743276}" type="presOf" srcId="{486CFBBE-2CC8-462E-BF06-6EC8FCE6F671}" destId="{0D6F0560-54DC-405D-852E-D8A7ED0654A7}" srcOrd="0" destOrd="0" presId="urn:microsoft.com/office/officeart/2018/2/layout/IconLabelList"/>
    <dgm:cxn modelId="{CEA38AB9-95B6-4430-906B-B87AF0DA8162}" srcId="{7D9C16A6-8C48-4165-8DAF-8C957C12A8FA}" destId="{B9D35C2D-A113-4D80-A464-758026244893}" srcOrd="4" destOrd="0" parTransId="{6FC2C996-7D62-4682-8FFA-59B29E5AFDEC}" sibTransId="{1ACED10D-0484-430A-8BC9-62B30B61FB94}"/>
    <dgm:cxn modelId="{DAC102ED-DDDA-439B-93DB-0BBF2D1C6B24}" type="presOf" srcId="{B9D35C2D-A113-4D80-A464-758026244893}" destId="{F8A0FB92-4F2D-45EE-9722-1AF5EBC667F7}" srcOrd="0" destOrd="0" presId="urn:microsoft.com/office/officeart/2018/2/layout/IconLabelList"/>
    <dgm:cxn modelId="{4362FDCC-3BE0-4FB7-9524-C94AC0126EE4}" type="presParOf" srcId="{8994D886-A75F-411A-A9D7-D31991FF12BD}" destId="{12887B16-F3CD-4ED2-819D-6C24B1500105}" srcOrd="0" destOrd="0" presId="urn:microsoft.com/office/officeart/2018/2/layout/IconLabelList"/>
    <dgm:cxn modelId="{9616D1EC-F4DE-41D6-A0DB-8D9DC4512A56}" type="presParOf" srcId="{12887B16-F3CD-4ED2-819D-6C24B1500105}" destId="{EC34F32A-205E-4337-BB69-5A38FF80C158}" srcOrd="0" destOrd="0" presId="urn:microsoft.com/office/officeart/2018/2/layout/IconLabelList"/>
    <dgm:cxn modelId="{2D302102-00B1-4577-9D64-B4F445842F6C}" type="presParOf" srcId="{12887B16-F3CD-4ED2-819D-6C24B1500105}" destId="{A5985402-6889-4B4D-AA44-899C8B19EE53}" srcOrd="1" destOrd="0" presId="urn:microsoft.com/office/officeart/2018/2/layout/IconLabelList"/>
    <dgm:cxn modelId="{97A19055-0BDB-4B48-8866-444717D575D1}" type="presParOf" srcId="{12887B16-F3CD-4ED2-819D-6C24B1500105}" destId="{0D6F0560-54DC-405D-852E-D8A7ED0654A7}" srcOrd="2" destOrd="0" presId="urn:microsoft.com/office/officeart/2018/2/layout/IconLabelList"/>
    <dgm:cxn modelId="{418644CF-F8FE-4483-94DD-BCF81AAAA1C5}" type="presParOf" srcId="{8994D886-A75F-411A-A9D7-D31991FF12BD}" destId="{77F4A4EC-77D4-4ACD-A990-F5B626227634}" srcOrd="1" destOrd="0" presId="urn:microsoft.com/office/officeart/2018/2/layout/IconLabelList"/>
    <dgm:cxn modelId="{CE524109-7DBF-4078-9859-DEE4FD3FAC6B}" type="presParOf" srcId="{8994D886-A75F-411A-A9D7-D31991FF12BD}" destId="{E1DBA6D5-BD14-4CD2-A0CC-80F867FEFA81}" srcOrd="2" destOrd="0" presId="urn:microsoft.com/office/officeart/2018/2/layout/IconLabelList"/>
    <dgm:cxn modelId="{BA28AC04-1080-4396-AB59-CAE72D227CD2}" type="presParOf" srcId="{E1DBA6D5-BD14-4CD2-A0CC-80F867FEFA81}" destId="{19A8DC21-3E65-409D-AD53-DA51BB9198A0}" srcOrd="0" destOrd="0" presId="urn:microsoft.com/office/officeart/2018/2/layout/IconLabelList"/>
    <dgm:cxn modelId="{789D9DF9-86BB-4430-B963-E057B741B7E9}" type="presParOf" srcId="{E1DBA6D5-BD14-4CD2-A0CC-80F867FEFA81}" destId="{B9F90A48-FF94-4C94-A587-0190406F6FD3}" srcOrd="1" destOrd="0" presId="urn:microsoft.com/office/officeart/2018/2/layout/IconLabelList"/>
    <dgm:cxn modelId="{F0A1D3DD-C749-466F-BDC0-B1BD2C083839}" type="presParOf" srcId="{E1DBA6D5-BD14-4CD2-A0CC-80F867FEFA81}" destId="{A99B5DD6-89E9-4537-B415-4205CEB9323A}" srcOrd="2" destOrd="0" presId="urn:microsoft.com/office/officeart/2018/2/layout/IconLabelList"/>
    <dgm:cxn modelId="{DEBDD306-3468-4A30-AA3F-625512060319}" type="presParOf" srcId="{8994D886-A75F-411A-A9D7-D31991FF12BD}" destId="{3DB2B725-AB0C-44BD-A5BA-58C05AB52986}" srcOrd="3" destOrd="0" presId="urn:microsoft.com/office/officeart/2018/2/layout/IconLabelList"/>
    <dgm:cxn modelId="{9ECEF387-4F48-4B82-9FCB-8D471657B0DB}" type="presParOf" srcId="{8994D886-A75F-411A-A9D7-D31991FF12BD}" destId="{57134D50-107D-4335-8742-E87444FBD29D}" srcOrd="4" destOrd="0" presId="urn:microsoft.com/office/officeart/2018/2/layout/IconLabelList"/>
    <dgm:cxn modelId="{EC33F2FD-679F-486B-813B-BBC8D3D88485}" type="presParOf" srcId="{57134D50-107D-4335-8742-E87444FBD29D}" destId="{B3AF61E3-C87D-4055-ABB9-A2B0341771E2}" srcOrd="0" destOrd="0" presId="urn:microsoft.com/office/officeart/2018/2/layout/IconLabelList"/>
    <dgm:cxn modelId="{BE57D71B-57DD-40B0-AA69-EF519E901813}" type="presParOf" srcId="{57134D50-107D-4335-8742-E87444FBD29D}" destId="{B0B878E0-5CB3-4D8F-A43C-611F4EA11A7D}" srcOrd="1" destOrd="0" presId="urn:microsoft.com/office/officeart/2018/2/layout/IconLabelList"/>
    <dgm:cxn modelId="{EEF1FB0C-D7C6-4C3E-B55A-67B063AB138A}" type="presParOf" srcId="{57134D50-107D-4335-8742-E87444FBD29D}" destId="{76C8A204-A77B-4D89-878C-CD076A84259E}" srcOrd="2" destOrd="0" presId="urn:microsoft.com/office/officeart/2018/2/layout/IconLabelList"/>
    <dgm:cxn modelId="{2524838B-983C-430B-90B7-63B98968AF19}" type="presParOf" srcId="{8994D886-A75F-411A-A9D7-D31991FF12BD}" destId="{2C340E15-CE57-40DA-AD67-C604E1205DE5}" srcOrd="5" destOrd="0" presId="urn:microsoft.com/office/officeart/2018/2/layout/IconLabelList"/>
    <dgm:cxn modelId="{EAF5A896-D457-4182-B634-FD97887C56F5}" type="presParOf" srcId="{8994D886-A75F-411A-A9D7-D31991FF12BD}" destId="{24E9CAC4-12F3-4C50-A6D0-A1010E1B51D2}" srcOrd="6" destOrd="0" presId="urn:microsoft.com/office/officeart/2018/2/layout/IconLabelList"/>
    <dgm:cxn modelId="{62915F3F-FF87-4552-A037-9C4812C4ED7C}" type="presParOf" srcId="{24E9CAC4-12F3-4C50-A6D0-A1010E1B51D2}" destId="{A822F915-21E4-449D-A472-B07E28DF8E35}" srcOrd="0" destOrd="0" presId="urn:microsoft.com/office/officeart/2018/2/layout/IconLabelList"/>
    <dgm:cxn modelId="{A05A8097-4FD8-4397-9DBA-20A5A41DF8C8}" type="presParOf" srcId="{24E9CAC4-12F3-4C50-A6D0-A1010E1B51D2}" destId="{1DF2F2B7-61D6-41C8-ACDB-28E542EB89F2}" srcOrd="1" destOrd="0" presId="urn:microsoft.com/office/officeart/2018/2/layout/IconLabelList"/>
    <dgm:cxn modelId="{8619D4C1-76AA-4C06-A280-29EC0BD22B41}" type="presParOf" srcId="{24E9CAC4-12F3-4C50-A6D0-A1010E1B51D2}" destId="{17122FB6-C9ED-4CC5-BEFA-085DAAF292FC}" srcOrd="2" destOrd="0" presId="urn:microsoft.com/office/officeart/2018/2/layout/IconLabelList"/>
    <dgm:cxn modelId="{D951FDF2-853F-49BF-A83D-053B83F38659}" type="presParOf" srcId="{8994D886-A75F-411A-A9D7-D31991FF12BD}" destId="{1E41A1C4-5033-490D-9FD3-5E84AACCB9C4}" srcOrd="7" destOrd="0" presId="urn:microsoft.com/office/officeart/2018/2/layout/IconLabelList"/>
    <dgm:cxn modelId="{56EC4D03-DCA9-476A-856D-981CAE6D1147}" type="presParOf" srcId="{8994D886-A75F-411A-A9D7-D31991FF12BD}" destId="{A446D774-8DDC-4719-BE44-3A71A83486E7}" srcOrd="8" destOrd="0" presId="urn:microsoft.com/office/officeart/2018/2/layout/IconLabelList"/>
    <dgm:cxn modelId="{8E918120-5AB8-42FC-BBC0-BD8907D4E7FD}" type="presParOf" srcId="{A446D774-8DDC-4719-BE44-3A71A83486E7}" destId="{928ED86F-6B73-4D0A-A1E6-9CA0D33BD50B}" srcOrd="0" destOrd="0" presId="urn:microsoft.com/office/officeart/2018/2/layout/IconLabelList"/>
    <dgm:cxn modelId="{762EE7F4-6BCA-4126-875D-7902936F3CF3}" type="presParOf" srcId="{A446D774-8DDC-4719-BE44-3A71A83486E7}" destId="{BA421F97-C6CD-44E9-89EB-C9B224FC9A57}" srcOrd="1" destOrd="0" presId="urn:microsoft.com/office/officeart/2018/2/layout/IconLabelList"/>
    <dgm:cxn modelId="{5586D563-5A2F-4839-A453-08F00AD61CBD}" type="presParOf" srcId="{A446D774-8DDC-4719-BE44-3A71A83486E7}" destId="{F8A0FB92-4F2D-45EE-9722-1AF5EBC667F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phldr="0"/>
      <dgm:spPr/>
      <dgm:t>
        <a:bodyPr/>
        <a:lstStyle/>
        <a:p>
          <a:pPr>
            <a:lnSpc>
              <a:spcPct val="100000"/>
            </a:lnSpc>
          </a:pPr>
          <a:r>
            <a:rPr lang="en-US" dirty="0">
              <a:latin typeface="Gill Sans MT" panose="020B0502020104020203"/>
            </a:rPr>
            <a:t>Communication</a:t>
          </a:r>
          <a:endParaRPr lang="en-US"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latin typeface="Gill Sans MT" panose="020B0502020104020203"/>
            </a:rPr>
            <a:t>input</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latin typeface="Gill Sans MT" panose="020B0502020104020203"/>
            </a:rPr>
            <a:t>feedback</a:t>
          </a:r>
          <a:endParaRPr lang="en-US" dirty="0"/>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885E56-62D8-4604-81FA-0930294FCA02}" type="doc">
      <dgm:prSet loTypeId="urn:microsoft.com/office/officeart/2018/5/layout/IconLeafLabelList" loCatId="icon" qsTypeId="urn:microsoft.com/office/officeart/2005/8/quickstyle/simple1" qsCatId="simple" csTypeId="urn:microsoft.com/office/officeart/2005/8/colors/accent3_2" csCatId="accent3" phldr="1"/>
      <dgm:spPr/>
      <dgm:t>
        <a:bodyPr/>
        <a:lstStyle/>
        <a:p>
          <a:endParaRPr lang="en-US"/>
        </a:p>
      </dgm:t>
    </dgm:pt>
    <dgm:pt modelId="{AC684209-3BEF-4AD6-959A-DC0E0B74D443}">
      <dgm:prSet/>
      <dgm:spPr/>
      <dgm:t>
        <a:bodyPr/>
        <a:lstStyle/>
        <a:p>
          <a:pPr>
            <a:defRPr cap="all"/>
          </a:pPr>
          <a:r>
            <a:rPr lang="en-US"/>
            <a:t>Flexibility  </a:t>
          </a:r>
        </a:p>
      </dgm:t>
    </dgm:pt>
    <dgm:pt modelId="{EE2308E1-15FE-4EDC-9DD2-6544F331C553}" type="parTrans" cxnId="{0D077DDB-E535-45CE-A134-6D8A0253C863}">
      <dgm:prSet/>
      <dgm:spPr/>
      <dgm:t>
        <a:bodyPr/>
        <a:lstStyle/>
        <a:p>
          <a:endParaRPr lang="en-US"/>
        </a:p>
      </dgm:t>
    </dgm:pt>
    <dgm:pt modelId="{FFC2BDA9-B3DF-43B6-AEAB-404E3C6E8DF4}" type="sibTrans" cxnId="{0D077DDB-E535-45CE-A134-6D8A0253C863}">
      <dgm:prSet/>
      <dgm:spPr/>
      <dgm:t>
        <a:bodyPr/>
        <a:lstStyle/>
        <a:p>
          <a:endParaRPr lang="en-US"/>
        </a:p>
      </dgm:t>
    </dgm:pt>
    <dgm:pt modelId="{496C6DBB-479A-4D05-B8F4-550DB8A4D8BC}">
      <dgm:prSet/>
      <dgm:spPr/>
      <dgm:t>
        <a:bodyPr/>
        <a:lstStyle/>
        <a:p>
          <a:pPr>
            <a:defRPr cap="all"/>
          </a:pPr>
          <a:r>
            <a:rPr lang="en-US"/>
            <a:t>Speed</a:t>
          </a:r>
        </a:p>
      </dgm:t>
    </dgm:pt>
    <dgm:pt modelId="{292B418A-710C-45A9-BF45-2BBFC0DC87BB}" type="parTrans" cxnId="{033C2913-E1D5-42F1-B3F4-F6D47D90EB6C}">
      <dgm:prSet/>
      <dgm:spPr/>
      <dgm:t>
        <a:bodyPr/>
        <a:lstStyle/>
        <a:p>
          <a:endParaRPr lang="en-US"/>
        </a:p>
      </dgm:t>
    </dgm:pt>
    <dgm:pt modelId="{72FBA863-C73B-4EB4-95A3-0171A0782807}" type="sibTrans" cxnId="{033C2913-E1D5-42F1-B3F4-F6D47D90EB6C}">
      <dgm:prSet/>
      <dgm:spPr/>
      <dgm:t>
        <a:bodyPr/>
        <a:lstStyle/>
        <a:p>
          <a:endParaRPr lang="en-US"/>
        </a:p>
      </dgm:t>
    </dgm:pt>
    <dgm:pt modelId="{C6610228-9821-4879-B552-096F5FC18356}">
      <dgm:prSet/>
      <dgm:spPr/>
      <dgm:t>
        <a:bodyPr/>
        <a:lstStyle/>
        <a:p>
          <a:pPr>
            <a:defRPr cap="all"/>
          </a:pPr>
          <a:r>
            <a:rPr lang="en-US"/>
            <a:t>Scope</a:t>
          </a:r>
        </a:p>
      </dgm:t>
    </dgm:pt>
    <dgm:pt modelId="{EB346066-38FD-4798-879D-0CBCDC3CD822}" type="parTrans" cxnId="{102F97EF-23FC-4534-B96F-5395FEF9B73E}">
      <dgm:prSet/>
      <dgm:spPr/>
      <dgm:t>
        <a:bodyPr/>
        <a:lstStyle/>
        <a:p>
          <a:endParaRPr lang="en-US"/>
        </a:p>
      </dgm:t>
    </dgm:pt>
    <dgm:pt modelId="{ED9C53DD-37CD-4C21-A69B-DDD59FA0CF52}" type="sibTrans" cxnId="{102F97EF-23FC-4534-B96F-5395FEF9B73E}">
      <dgm:prSet/>
      <dgm:spPr/>
      <dgm:t>
        <a:bodyPr/>
        <a:lstStyle/>
        <a:p>
          <a:endParaRPr lang="en-US"/>
        </a:p>
      </dgm:t>
    </dgm:pt>
    <dgm:pt modelId="{D70E407C-7297-46A5-B3D6-9A74EBDB3C1A}" type="pres">
      <dgm:prSet presAssocID="{A3885E56-62D8-4604-81FA-0930294FCA02}" presName="root" presStyleCnt="0">
        <dgm:presLayoutVars>
          <dgm:dir/>
          <dgm:resizeHandles val="exact"/>
        </dgm:presLayoutVars>
      </dgm:prSet>
      <dgm:spPr/>
    </dgm:pt>
    <dgm:pt modelId="{5CF829A4-E929-4E36-AE7B-2C7CBF3A3E67}" type="pres">
      <dgm:prSet presAssocID="{AC684209-3BEF-4AD6-959A-DC0E0B74D443}" presName="compNode" presStyleCnt="0"/>
      <dgm:spPr/>
    </dgm:pt>
    <dgm:pt modelId="{2E053C2A-9C39-4218-B44A-A55149B657C3}" type="pres">
      <dgm:prSet presAssocID="{AC684209-3BEF-4AD6-959A-DC0E0B74D443}" presName="iconBgRect" presStyleLbl="bgShp" presStyleIdx="0" presStyleCnt="3"/>
      <dgm:spPr>
        <a:prstGeom prst="round2DiagRect">
          <a:avLst>
            <a:gd name="adj1" fmla="val 29727"/>
            <a:gd name="adj2" fmla="val 0"/>
          </a:avLst>
        </a:prstGeom>
      </dgm:spPr>
    </dgm:pt>
    <dgm:pt modelId="{8EEE24AD-816D-40F6-BB37-F05F0FA5648A}" type="pres">
      <dgm:prSet presAssocID="{AC684209-3BEF-4AD6-959A-DC0E0B74D4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n"/>
        </a:ext>
      </dgm:extLst>
    </dgm:pt>
    <dgm:pt modelId="{75FB8D0F-2BE7-474B-86CB-12C7FEEEA329}" type="pres">
      <dgm:prSet presAssocID="{AC684209-3BEF-4AD6-959A-DC0E0B74D443}" presName="spaceRect" presStyleCnt="0"/>
      <dgm:spPr/>
    </dgm:pt>
    <dgm:pt modelId="{7BC2859E-C498-4B85-A6B9-2981094D9100}" type="pres">
      <dgm:prSet presAssocID="{AC684209-3BEF-4AD6-959A-DC0E0B74D443}" presName="textRect" presStyleLbl="revTx" presStyleIdx="0" presStyleCnt="3">
        <dgm:presLayoutVars>
          <dgm:chMax val="1"/>
          <dgm:chPref val="1"/>
        </dgm:presLayoutVars>
      </dgm:prSet>
      <dgm:spPr/>
    </dgm:pt>
    <dgm:pt modelId="{01589CC1-6B8B-40C2-9F0C-74CD3EF6A94A}" type="pres">
      <dgm:prSet presAssocID="{FFC2BDA9-B3DF-43B6-AEAB-404E3C6E8DF4}" presName="sibTrans" presStyleCnt="0"/>
      <dgm:spPr/>
    </dgm:pt>
    <dgm:pt modelId="{ACB1B35B-2E84-4353-827F-991D11B44234}" type="pres">
      <dgm:prSet presAssocID="{496C6DBB-479A-4D05-B8F4-550DB8A4D8BC}" presName="compNode" presStyleCnt="0"/>
      <dgm:spPr/>
    </dgm:pt>
    <dgm:pt modelId="{98CAAAC2-FD87-40F1-8642-FCF2CE207BCE}" type="pres">
      <dgm:prSet presAssocID="{496C6DBB-479A-4D05-B8F4-550DB8A4D8BC}" presName="iconBgRect" presStyleLbl="bgShp" presStyleIdx="1" presStyleCnt="3"/>
      <dgm:spPr>
        <a:prstGeom prst="round2DiagRect">
          <a:avLst>
            <a:gd name="adj1" fmla="val 29727"/>
            <a:gd name="adj2" fmla="val 0"/>
          </a:avLst>
        </a:prstGeom>
      </dgm:spPr>
    </dgm:pt>
    <dgm:pt modelId="{CED03555-BC94-40E0-9AD7-3415DD5CD19A}" type="pres">
      <dgm:prSet presAssocID="{496C6DBB-479A-4D05-B8F4-550DB8A4D8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6AB060B7-B56A-4B44-AC57-E812D66A094C}" type="pres">
      <dgm:prSet presAssocID="{496C6DBB-479A-4D05-B8F4-550DB8A4D8BC}" presName="spaceRect" presStyleCnt="0"/>
      <dgm:spPr/>
    </dgm:pt>
    <dgm:pt modelId="{FECE790C-F401-4092-BC1B-678197CA2B01}" type="pres">
      <dgm:prSet presAssocID="{496C6DBB-479A-4D05-B8F4-550DB8A4D8BC}" presName="textRect" presStyleLbl="revTx" presStyleIdx="1" presStyleCnt="3">
        <dgm:presLayoutVars>
          <dgm:chMax val="1"/>
          <dgm:chPref val="1"/>
        </dgm:presLayoutVars>
      </dgm:prSet>
      <dgm:spPr/>
    </dgm:pt>
    <dgm:pt modelId="{DD078814-65EC-4F6B-8EDC-8CF916A94D20}" type="pres">
      <dgm:prSet presAssocID="{72FBA863-C73B-4EB4-95A3-0171A0782807}" presName="sibTrans" presStyleCnt="0"/>
      <dgm:spPr/>
    </dgm:pt>
    <dgm:pt modelId="{AD254351-174C-4B50-ADB2-914A026BA1AA}" type="pres">
      <dgm:prSet presAssocID="{C6610228-9821-4879-B552-096F5FC18356}" presName="compNode" presStyleCnt="0"/>
      <dgm:spPr/>
    </dgm:pt>
    <dgm:pt modelId="{D79319D7-9B1B-4629-B2D5-6B0092FDB78E}" type="pres">
      <dgm:prSet presAssocID="{C6610228-9821-4879-B552-096F5FC18356}" presName="iconBgRect" presStyleLbl="bgShp" presStyleIdx="2" presStyleCnt="3"/>
      <dgm:spPr>
        <a:prstGeom prst="round2DiagRect">
          <a:avLst>
            <a:gd name="adj1" fmla="val 29727"/>
            <a:gd name="adj2" fmla="val 0"/>
          </a:avLst>
        </a:prstGeom>
      </dgm:spPr>
    </dgm:pt>
    <dgm:pt modelId="{12D194B9-55A4-4E58-A555-E0E1CBEB8A84}" type="pres">
      <dgm:prSet presAssocID="{C6610228-9821-4879-B552-096F5FC183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F635161-460E-4B76-A342-D9C44836FE99}" type="pres">
      <dgm:prSet presAssocID="{C6610228-9821-4879-B552-096F5FC18356}" presName="spaceRect" presStyleCnt="0"/>
      <dgm:spPr/>
    </dgm:pt>
    <dgm:pt modelId="{BF1DF186-8C8C-41C1-B79B-8B213AB0B0F8}" type="pres">
      <dgm:prSet presAssocID="{C6610228-9821-4879-B552-096F5FC18356}" presName="textRect" presStyleLbl="revTx" presStyleIdx="2" presStyleCnt="3">
        <dgm:presLayoutVars>
          <dgm:chMax val="1"/>
          <dgm:chPref val="1"/>
        </dgm:presLayoutVars>
      </dgm:prSet>
      <dgm:spPr/>
    </dgm:pt>
  </dgm:ptLst>
  <dgm:cxnLst>
    <dgm:cxn modelId="{9131590A-80BB-4991-8AAD-00B2D97F9DFE}" type="presOf" srcId="{A3885E56-62D8-4604-81FA-0930294FCA02}" destId="{D70E407C-7297-46A5-B3D6-9A74EBDB3C1A}" srcOrd="0" destOrd="0" presId="urn:microsoft.com/office/officeart/2018/5/layout/IconLeafLabelList"/>
    <dgm:cxn modelId="{033C2913-E1D5-42F1-B3F4-F6D47D90EB6C}" srcId="{A3885E56-62D8-4604-81FA-0930294FCA02}" destId="{496C6DBB-479A-4D05-B8F4-550DB8A4D8BC}" srcOrd="1" destOrd="0" parTransId="{292B418A-710C-45A9-BF45-2BBFC0DC87BB}" sibTransId="{72FBA863-C73B-4EB4-95A3-0171A0782807}"/>
    <dgm:cxn modelId="{DE79C914-B5CA-4819-95A4-724856D89311}" type="presOf" srcId="{C6610228-9821-4879-B552-096F5FC18356}" destId="{BF1DF186-8C8C-41C1-B79B-8B213AB0B0F8}" srcOrd="0" destOrd="0" presId="urn:microsoft.com/office/officeart/2018/5/layout/IconLeafLabelList"/>
    <dgm:cxn modelId="{DF58794B-AE70-4872-86F5-57A1696D2AE6}" type="presOf" srcId="{AC684209-3BEF-4AD6-959A-DC0E0B74D443}" destId="{7BC2859E-C498-4B85-A6B9-2981094D9100}" srcOrd="0" destOrd="0" presId="urn:microsoft.com/office/officeart/2018/5/layout/IconLeafLabelList"/>
    <dgm:cxn modelId="{C9390AAC-C763-4E96-8AED-91E8DF938EE3}" type="presOf" srcId="{496C6DBB-479A-4D05-B8F4-550DB8A4D8BC}" destId="{FECE790C-F401-4092-BC1B-678197CA2B01}" srcOrd="0" destOrd="0" presId="urn:microsoft.com/office/officeart/2018/5/layout/IconLeafLabelList"/>
    <dgm:cxn modelId="{0D077DDB-E535-45CE-A134-6D8A0253C863}" srcId="{A3885E56-62D8-4604-81FA-0930294FCA02}" destId="{AC684209-3BEF-4AD6-959A-DC0E0B74D443}" srcOrd="0" destOrd="0" parTransId="{EE2308E1-15FE-4EDC-9DD2-6544F331C553}" sibTransId="{FFC2BDA9-B3DF-43B6-AEAB-404E3C6E8DF4}"/>
    <dgm:cxn modelId="{102F97EF-23FC-4534-B96F-5395FEF9B73E}" srcId="{A3885E56-62D8-4604-81FA-0930294FCA02}" destId="{C6610228-9821-4879-B552-096F5FC18356}" srcOrd="2" destOrd="0" parTransId="{EB346066-38FD-4798-879D-0CBCDC3CD822}" sibTransId="{ED9C53DD-37CD-4C21-A69B-DDD59FA0CF52}"/>
    <dgm:cxn modelId="{F44507DC-5DF4-48FE-B8E9-B66AD82FFCF2}" type="presParOf" srcId="{D70E407C-7297-46A5-B3D6-9A74EBDB3C1A}" destId="{5CF829A4-E929-4E36-AE7B-2C7CBF3A3E67}" srcOrd="0" destOrd="0" presId="urn:microsoft.com/office/officeart/2018/5/layout/IconLeafLabelList"/>
    <dgm:cxn modelId="{282AC002-3C15-4211-B8E6-D12E931A4F8E}" type="presParOf" srcId="{5CF829A4-E929-4E36-AE7B-2C7CBF3A3E67}" destId="{2E053C2A-9C39-4218-B44A-A55149B657C3}" srcOrd="0" destOrd="0" presId="urn:microsoft.com/office/officeart/2018/5/layout/IconLeafLabelList"/>
    <dgm:cxn modelId="{0E2E528A-6444-45F7-B4FA-85789260BB1C}" type="presParOf" srcId="{5CF829A4-E929-4E36-AE7B-2C7CBF3A3E67}" destId="{8EEE24AD-816D-40F6-BB37-F05F0FA5648A}" srcOrd="1" destOrd="0" presId="urn:microsoft.com/office/officeart/2018/5/layout/IconLeafLabelList"/>
    <dgm:cxn modelId="{CDC27CB9-CA5F-4177-96BE-437D0D3E3428}" type="presParOf" srcId="{5CF829A4-E929-4E36-AE7B-2C7CBF3A3E67}" destId="{75FB8D0F-2BE7-474B-86CB-12C7FEEEA329}" srcOrd="2" destOrd="0" presId="urn:microsoft.com/office/officeart/2018/5/layout/IconLeafLabelList"/>
    <dgm:cxn modelId="{4DEAD652-A26F-465A-B793-973B9BF784FE}" type="presParOf" srcId="{5CF829A4-E929-4E36-AE7B-2C7CBF3A3E67}" destId="{7BC2859E-C498-4B85-A6B9-2981094D9100}" srcOrd="3" destOrd="0" presId="urn:microsoft.com/office/officeart/2018/5/layout/IconLeafLabelList"/>
    <dgm:cxn modelId="{80E2484B-A481-430F-8A0C-83CF3B074166}" type="presParOf" srcId="{D70E407C-7297-46A5-B3D6-9A74EBDB3C1A}" destId="{01589CC1-6B8B-40C2-9F0C-74CD3EF6A94A}" srcOrd="1" destOrd="0" presId="urn:microsoft.com/office/officeart/2018/5/layout/IconLeafLabelList"/>
    <dgm:cxn modelId="{EDE218AF-8E22-4C6E-A6C0-B38737D0DA86}" type="presParOf" srcId="{D70E407C-7297-46A5-B3D6-9A74EBDB3C1A}" destId="{ACB1B35B-2E84-4353-827F-991D11B44234}" srcOrd="2" destOrd="0" presId="urn:microsoft.com/office/officeart/2018/5/layout/IconLeafLabelList"/>
    <dgm:cxn modelId="{0C01A302-5050-4EC9-893A-9AAD422A91B4}" type="presParOf" srcId="{ACB1B35B-2E84-4353-827F-991D11B44234}" destId="{98CAAAC2-FD87-40F1-8642-FCF2CE207BCE}" srcOrd="0" destOrd="0" presId="urn:microsoft.com/office/officeart/2018/5/layout/IconLeafLabelList"/>
    <dgm:cxn modelId="{FEE4986B-5584-48B2-AE85-7436900AE3CF}" type="presParOf" srcId="{ACB1B35B-2E84-4353-827F-991D11B44234}" destId="{CED03555-BC94-40E0-9AD7-3415DD5CD19A}" srcOrd="1" destOrd="0" presId="urn:microsoft.com/office/officeart/2018/5/layout/IconLeafLabelList"/>
    <dgm:cxn modelId="{32774154-7F10-46C5-9E54-7B1A55641849}" type="presParOf" srcId="{ACB1B35B-2E84-4353-827F-991D11B44234}" destId="{6AB060B7-B56A-4B44-AC57-E812D66A094C}" srcOrd="2" destOrd="0" presId="urn:microsoft.com/office/officeart/2018/5/layout/IconLeafLabelList"/>
    <dgm:cxn modelId="{46D12A25-B2F7-41B7-9E0D-6A406D82834E}" type="presParOf" srcId="{ACB1B35B-2E84-4353-827F-991D11B44234}" destId="{FECE790C-F401-4092-BC1B-678197CA2B01}" srcOrd="3" destOrd="0" presId="urn:microsoft.com/office/officeart/2018/5/layout/IconLeafLabelList"/>
    <dgm:cxn modelId="{7DC7105E-E294-4171-83F9-AEF7E6B6D9B0}" type="presParOf" srcId="{D70E407C-7297-46A5-B3D6-9A74EBDB3C1A}" destId="{DD078814-65EC-4F6B-8EDC-8CF916A94D20}" srcOrd="3" destOrd="0" presId="urn:microsoft.com/office/officeart/2018/5/layout/IconLeafLabelList"/>
    <dgm:cxn modelId="{1CB2043F-2220-47F7-A930-32D88CA4F590}" type="presParOf" srcId="{D70E407C-7297-46A5-B3D6-9A74EBDB3C1A}" destId="{AD254351-174C-4B50-ADB2-914A026BA1AA}" srcOrd="4" destOrd="0" presId="urn:microsoft.com/office/officeart/2018/5/layout/IconLeafLabelList"/>
    <dgm:cxn modelId="{343AA3F4-EE76-4B47-8363-9E691024057B}" type="presParOf" srcId="{AD254351-174C-4B50-ADB2-914A026BA1AA}" destId="{D79319D7-9B1B-4629-B2D5-6B0092FDB78E}" srcOrd="0" destOrd="0" presId="urn:microsoft.com/office/officeart/2018/5/layout/IconLeafLabelList"/>
    <dgm:cxn modelId="{5D060267-F4D5-491B-B82F-859B3BEB5DF5}" type="presParOf" srcId="{AD254351-174C-4B50-ADB2-914A026BA1AA}" destId="{12D194B9-55A4-4E58-A555-E0E1CBEB8A84}" srcOrd="1" destOrd="0" presId="urn:microsoft.com/office/officeart/2018/5/layout/IconLeafLabelList"/>
    <dgm:cxn modelId="{4D91BA5D-71F0-460D-8D9A-05E1D8743793}" type="presParOf" srcId="{AD254351-174C-4B50-ADB2-914A026BA1AA}" destId="{5F635161-460E-4B76-A342-D9C44836FE99}" srcOrd="2" destOrd="0" presId="urn:microsoft.com/office/officeart/2018/5/layout/IconLeafLabelList"/>
    <dgm:cxn modelId="{0075A7A1-25DC-47DC-AEAC-B890F9ABC506}" type="presParOf" srcId="{AD254351-174C-4B50-ADB2-914A026BA1AA}" destId="{BF1DF186-8C8C-41C1-B79B-8B213AB0B0F8}"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5DCAE8-D4C3-44B7-868D-F9B604831522}"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57D91592-5349-4EA9-83DE-1FF3827C7EF9}">
      <dgm:prSet/>
      <dgm:spPr/>
      <dgm:t>
        <a:bodyPr/>
        <a:lstStyle/>
        <a:p>
          <a:pPr>
            <a:defRPr cap="all"/>
          </a:pPr>
          <a:r>
            <a:rPr lang="en-US"/>
            <a:t>Long projects</a:t>
          </a:r>
        </a:p>
      </dgm:t>
    </dgm:pt>
    <dgm:pt modelId="{37C16CC8-9D78-457B-AB3E-ECA5D7345B99}" type="parTrans" cxnId="{3391210A-C63C-466A-BE60-4301289E0951}">
      <dgm:prSet/>
      <dgm:spPr/>
      <dgm:t>
        <a:bodyPr/>
        <a:lstStyle/>
        <a:p>
          <a:endParaRPr lang="en-US"/>
        </a:p>
      </dgm:t>
    </dgm:pt>
    <dgm:pt modelId="{5BFC8048-7627-4409-8ACA-63317B4DC907}" type="sibTrans" cxnId="{3391210A-C63C-466A-BE60-4301289E0951}">
      <dgm:prSet/>
      <dgm:spPr/>
      <dgm:t>
        <a:bodyPr/>
        <a:lstStyle/>
        <a:p>
          <a:endParaRPr lang="en-US"/>
        </a:p>
      </dgm:t>
    </dgm:pt>
    <dgm:pt modelId="{BCFF2E20-778E-437C-92A1-B92197926544}">
      <dgm:prSet/>
      <dgm:spPr/>
      <dgm:t>
        <a:bodyPr/>
        <a:lstStyle/>
        <a:p>
          <a:pPr>
            <a:defRPr cap="all"/>
          </a:pPr>
          <a:r>
            <a:rPr lang="en-US"/>
            <a:t>Strong documentation</a:t>
          </a:r>
        </a:p>
      </dgm:t>
    </dgm:pt>
    <dgm:pt modelId="{26B3413A-4B44-4311-8971-0CD64BA114F4}" type="parTrans" cxnId="{D76A7513-07E4-4F6D-9A04-0D0659C3099A}">
      <dgm:prSet/>
      <dgm:spPr/>
      <dgm:t>
        <a:bodyPr/>
        <a:lstStyle/>
        <a:p>
          <a:endParaRPr lang="en-US"/>
        </a:p>
      </dgm:t>
    </dgm:pt>
    <dgm:pt modelId="{6817A9F3-FDD1-4D9B-BC01-01CED175449E}" type="sibTrans" cxnId="{D76A7513-07E4-4F6D-9A04-0D0659C3099A}">
      <dgm:prSet/>
      <dgm:spPr/>
      <dgm:t>
        <a:bodyPr/>
        <a:lstStyle/>
        <a:p>
          <a:endParaRPr lang="en-US"/>
        </a:p>
      </dgm:t>
    </dgm:pt>
    <dgm:pt modelId="{1EA66471-FC78-4EAC-98AA-FF9F78ADA437}" type="pres">
      <dgm:prSet presAssocID="{675DCAE8-D4C3-44B7-868D-F9B604831522}" presName="root" presStyleCnt="0">
        <dgm:presLayoutVars>
          <dgm:dir/>
          <dgm:resizeHandles val="exact"/>
        </dgm:presLayoutVars>
      </dgm:prSet>
      <dgm:spPr/>
    </dgm:pt>
    <dgm:pt modelId="{3C564538-F2BC-4835-8AC5-D24A41AD50BF}" type="pres">
      <dgm:prSet presAssocID="{57D91592-5349-4EA9-83DE-1FF3827C7EF9}" presName="compNode" presStyleCnt="0"/>
      <dgm:spPr/>
    </dgm:pt>
    <dgm:pt modelId="{8BFE9B9A-5D04-4F89-8E61-EF4DA04B17B3}" type="pres">
      <dgm:prSet presAssocID="{57D91592-5349-4EA9-83DE-1FF3827C7EF9}" presName="iconBgRect" presStyleLbl="bgShp" presStyleIdx="0" presStyleCnt="2"/>
      <dgm:spPr/>
    </dgm:pt>
    <dgm:pt modelId="{30F5061C-7048-4033-9D17-2900A2792726}" type="pres">
      <dgm:prSet presAssocID="{57D91592-5349-4EA9-83DE-1FF3827C7EF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E42C416-9265-4764-AF06-166738770228}" type="pres">
      <dgm:prSet presAssocID="{57D91592-5349-4EA9-83DE-1FF3827C7EF9}" presName="spaceRect" presStyleCnt="0"/>
      <dgm:spPr/>
    </dgm:pt>
    <dgm:pt modelId="{A191C3EF-0F2E-48BD-AEBC-4E9585B1A3CF}" type="pres">
      <dgm:prSet presAssocID="{57D91592-5349-4EA9-83DE-1FF3827C7EF9}" presName="textRect" presStyleLbl="revTx" presStyleIdx="0" presStyleCnt="2">
        <dgm:presLayoutVars>
          <dgm:chMax val="1"/>
          <dgm:chPref val="1"/>
        </dgm:presLayoutVars>
      </dgm:prSet>
      <dgm:spPr/>
    </dgm:pt>
    <dgm:pt modelId="{E7463509-1256-4775-84AC-F5F4BDA60F1D}" type="pres">
      <dgm:prSet presAssocID="{5BFC8048-7627-4409-8ACA-63317B4DC907}" presName="sibTrans" presStyleCnt="0"/>
      <dgm:spPr/>
    </dgm:pt>
    <dgm:pt modelId="{D103AD1B-DD45-44A6-8B11-5747F94EF7D0}" type="pres">
      <dgm:prSet presAssocID="{BCFF2E20-778E-437C-92A1-B92197926544}" presName="compNode" presStyleCnt="0"/>
      <dgm:spPr/>
    </dgm:pt>
    <dgm:pt modelId="{10C6B7E8-5C31-4A50-922C-23A52A88DEA3}" type="pres">
      <dgm:prSet presAssocID="{BCFF2E20-778E-437C-92A1-B92197926544}" presName="iconBgRect" presStyleLbl="bgShp" presStyleIdx="1" presStyleCnt="2"/>
      <dgm:spPr/>
    </dgm:pt>
    <dgm:pt modelId="{DE7016C8-64AC-496A-9363-D50F3A1E3F47}" type="pres">
      <dgm:prSet presAssocID="{BCFF2E20-778E-437C-92A1-B9219792654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DC15E5FA-F79D-468E-9785-5D58802AAE96}" type="pres">
      <dgm:prSet presAssocID="{BCFF2E20-778E-437C-92A1-B92197926544}" presName="spaceRect" presStyleCnt="0"/>
      <dgm:spPr/>
    </dgm:pt>
    <dgm:pt modelId="{09AC9945-69CE-4B56-98BC-478AA22AAC43}" type="pres">
      <dgm:prSet presAssocID="{BCFF2E20-778E-437C-92A1-B92197926544}" presName="textRect" presStyleLbl="revTx" presStyleIdx="1" presStyleCnt="2">
        <dgm:presLayoutVars>
          <dgm:chMax val="1"/>
          <dgm:chPref val="1"/>
        </dgm:presLayoutVars>
      </dgm:prSet>
      <dgm:spPr/>
    </dgm:pt>
  </dgm:ptLst>
  <dgm:cxnLst>
    <dgm:cxn modelId="{3391210A-C63C-466A-BE60-4301289E0951}" srcId="{675DCAE8-D4C3-44B7-868D-F9B604831522}" destId="{57D91592-5349-4EA9-83DE-1FF3827C7EF9}" srcOrd="0" destOrd="0" parTransId="{37C16CC8-9D78-457B-AB3E-ECA5D7345B99}" sibTransId="{5BFC8048-7627-4409-8ACA-63317B4DC907}"/>
    <dgm:cxn modelId="{D76A7513-07E4-4F6D-9A04-0D0659C3099A}" srcId="{675DCAE8-D4C3-44B7-868D-F9B604831522}" destId="{BCFF2E20-778E-437C-92A1-B92197926544}" srcOrd="1" destOrd="0" parTransId="{26B3413A-4B44-4311-8971-0CD64BA114F4}" sibTransId="{6817A9F3-FDD1-4D9B-BC01-01CED175449E}"/>
    <dgm:cxn modelId="{571B6E79-DA9D-427B-B38F-CD431F28DC42}" type="presOf" srcId="{57D91592-5349-4EA9-83DE-1FF3827C7EF9}" destId="{A191C3EF-0F2E-48BD-AEBC-4E9585B1A3CF}" srcOrd="0" destOrd="0" presId="urn:microsoft.com/office/officeart/2018/5/layout/IconCircleLabelList"/>
    <dgm:cxn modelId="{105F4F5A-14D7-46BA-8EC4-8E523C6143C1}" type="presOf" srcId="{675DCAE8-D4C3-44B7-868D-F9B604831522}" destId="{1EA66471-FC78-4EAC-98AA-FF9F78ADA437}" srcOrd="0" destOrd="0" presId="urn:microsoft.com/office/officeart/2018/5/layout/IconCircleLabelList"/>
    <dgm:cxn modelId="{54BAD7F0-5293-4F19-BB54-41691D143E4E}" type="presOf" srcId="{BCFF2E20-778E-437C-92A1-B92197926544}" destId="{09AC9945-69CE-4B56-98BC-478AA22AAC43}" srcOrd="0" destOrd="0" presId="urn:microsoft.com/office/officeart/2018/5/layout/IconCircleLabelList"/>
    <dgm:cxn modelId="{CEC10FEB-AC8A-435D-AE68-F62D98C2D9D5}" type="presParOf" srcId="{1EA66471-FC78-4EAC-98AA-FF9F78ADA437}" destId="{3C564538-F2BC-4835-8AC5-D24A41AD50BF}" srcOrd="0" destOrd="0" presId="urn:microsoft.com/office/officeart/2018/5/layout/IconCircleLabelList"/>
    <dgm:cxn modelId="{1572CF03-DF88-40D4-AD94-4172BBAFC62C}" type="presParOf" srcId="{3C564538-F2BC-4835-8AC5-D24A41AD50BF}" destId="{8BFE9B9A-5D04-4F89-8E61-EF4DA04B17B3}" srcOrd="0" destOrd="0" presId="urn:microsoft.com/office/officeart/2018/5/layout/IconCircleLabelList"/>
    <dgm:cxn modelId="{071D03C3-6C18-47FA-9045-0FD52A35A5B9}" type="presParOf" srcId="{3C564538-F2BC-4835-8AC5-D24A41AD50BF}" destId="{30F5061C-7048-4033-9D17-2900A2792726}" srcOrd="1" destOrd="0" presId="urn:microsoft.com/office/officeart/2018/5/layout/IconCircleLabelList"/>
    <dgm:cxn modelId="{9EBC29B3-84FC-4615-8B8C-3B58AF1ECC38}" type="presParOf" srcId="{3C564538-F2BC-4835-8AC5-D24A41AD50BF}" destId="{BE42C416-9265-4764-AF06-166738770228}" srcOrd="2" destOrd="0" presId="urn:microsoft.com/office/officeart/2018/5/layout/IconCircleLabelList"/>
    <dgm:cxn modelId="{E35C1880-5CC4-4AAB-A90C-A3FC662D688D}" type="presParOf" srcId="{3C564538-F2BC-4835-8AC5-D24A41AD50BF}" destId="{A191C3EF-0F2E-48BD-AEBC-4E9585B1A3CF}" srcOrd="3" destOrd="0" presId="urn:microsoft.com/office/officeart/2018/5/layout/IconCircleLabelList"/>
    <dgm:cxn modelId="{24B519F5-16CC-47A7-B403-EA646DFA638E}" type="presParOf" srcId="{1EA66471-FC78-4EAC-98AA-FF9F78ADA437}" destId="{E7463509-1256-4775-84AC-F5F4BDA60F1D}" srcOrd="1" destOrd="0" presId="urn:microsoft.com/office/officeart/2018/5/layout/IconCircleLabelList"/>
    <dgm:cxn modelId="{F336FF07-D74E-4937-B102-8FBD966DE0B9}" type="presParOf" srcId="{1EA66471-FC78-4EAC-98AA-FF9F78ADA437}" destId="{D103AD1B-DD45-44A6-8B11-5747F94EF7D0}" srcOrd="2" destOrd="0" presId="urn:microsoft.com/office/officeart/2018/5/layout/IconCircleLabelList"/>
    <dgm:cxn modelId="{9B8D91C6-95D3-4523-9982-D9B393AF4C5D}" type="presParOf" srcId="{D103AD1B-DD45-44A6-8B11-5747F94EF7D0}" destId="{10C6B7E8-5C31-4A50-922C-23A52A88DEA3}" srcOrd="0" destOrd="0" presId="urn:microsoft.com/office/officeart/2018/5/layout/IconCircleLabelList"/>
    <dgm:cxn modelId="{1C44DF8B-337B-4354-8692-0951721942D1}" type="presParOf" srcId="{D103AD1B-DD45-44A6-8B11-5747F94EF7D0}" destId="{DE7016C8-64AC-496A-9363-D50F3A1E3F47}" srcOrd="1" destOrd="0" presId="urn:microsoft.com/office/officeart/2018/5/layout/IconCircleLabelList"/>
    <dgm:cxn modelId="{DBA7E7B5-6594-4789-9DC5-DA98F8B28079}" type="presParOf" srcId="{D103AD1B-DD45-44A6-8B11-5747F94EF7D0}" destId="{DC15E5FA-F79D-468E-9785-5D58802AAE96}" srcOrd="2" destOrd="0" presId="urn:microsoft.com/office/officeart/2018/5/layout/IconCircleLabelList"/>
    <dgm:cxn modelId="{7F65A4EE-169D-4A8D-9026-F024F696058C}" type="presParOf" srcId="{D103AD1B-DD45-44A6-8B11-5747F94EF7D0}" destId="{09AC9945-69CE-4B56-98BC-478AA22AAC4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4F32A-205E-4337-BB69-5A38FF80C158}">
      <dsp:nvSpPr>
        <dsp:cNvPr id="0" name=""/>
        <dsp:cNvSpPr/>
      </dsp:nvSpPr>
      <dsp:spPr>
        <a:xfrm>
          <a:off x="818062" y="1080519"/>
          <a:ext cx="810000" cy="810000"/>
        </a:xfrm>
        <a:prstGeom prst="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6F0560-54DC-405D-852E-D8A7ED0654A7}">
      <dsp:nvSpPr>
        <dsp:cNvPr id="0" name=""/>
        <dsp:cNvSpPr/>
      </dsp:nvSpPr>
      <dsp:spPr>
        <a:xfrm>
          <a:off x="323062" y="216068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ZA" sz="2400" kern="1200" dirty="0">
              <a:latin typeface="Gill Sans MT" panose="020B0502020104020203"/>
            </a:rPr>
            <a:t>Customer</a:t>
          </a:r>
        </a:p>
      </dsp:txBody>
      <dsp:txXfrm>
        <a:off x="323062" y="2160685"/>
        <a:ext cx="1800000" cy="720000"/>
      </dsp:txXfrm>
    </dsp:sp>
    <dsp:sp modelId="{19A8DC21-3E65-409D-AD53-DA51BB9198A0}">
      <dsp:nvSpPr>
        <dsp:cNvPr id="0" name=""/>
        <dsp:cNvSpPr/>
      </dsp:nvSpPr>
      <dsp:spPr>
        <a:xfrm>
          <a:off x="2699681" y="963828"/>
          <a:ext cx="1276762" cy="127676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2438062" y="227737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ZA" sz="2400" kern="1200" dirty="0">
              <a:latin typeface="Gill Sans MT" panose="020B0502020104020203"/>
            </a:rPr>
            <a:t>Product Owner</a:t>
          </a:r>
        </a:p>
      </dsp:txBody>
      <dsp:txXfrm>
        <a:off x="2438062" y="2277376"/>
        <a:ext cx="1800000" cy="720000"/>
      </dsp:txXfrm>
    </dsp:sp>
    <dsp:sp modelId="{B3AF61E3-C87D-4055-ABB9-A2B0341771E2}">
      <dsp:nvSpPr>
        <dsp:cNvPr id="0" name=""/>
        <dsp:cNvSpPr/>
      </dsp:nvSpPr>
      <dsp:spPr>
        <a:xfrm>
          <a:off x="5048062" y="1080519"/>
          <a:ext cx="810000" cy="810000"/>
        </a:xfrm>
        <a:prstGeom prst="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C8A204-A77B-4D89-878C-CD076A84259E}">
      <dsp:nvSpPr>
        <dsp:cNvPr id="0" name=""/>
        <dsp:cNvSpPr/>
      </dsp:nvSpPr>
      <dsp:spPr>
        <a:xfrm>
          <a:off x="4553062" y="216068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ZA" sz="2400" kern="1200" dirty="0">
              <a:latin typeface="Gill Sans MT" panose="020B0502020104020203"/>
            </a:rPr>
            <a:t>Scrum Master</a:t>
          </a:r>
          <a:endParaRPr lang="en-ZA" sz="2400" kern="1200" dirty="0"/>
        </a:p>
      </dsp:txBody>
      <dsp:txXfrm>
        <a:off x="4553062" y="2160685"/>
        <a:ext cx="1800000" cy="720000"/>
      </dsp:txXfrm>
    </dsp:sp>
    <dsp:sp modelId="{A822F915-21E4-449D-A472-B07E28DF8E35}">
      <dsp:nvSpPr>
        <dsp:cNvPr id="0" name=""/>
        <dsp:cNvSpPr/>
      </dsp:nvSpPr>
      <dsp:spPr>
        <a:xfrm>
          <a:off x="7163062" y="1080519"/>
          <a:ext cx="810000" cy="810000"/>
        </a:xfrm>
        <a:prstGeom prst="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122FB6-C9ED-4CC5-BEFA-085DAAF292FC}">
      <dsp:nvSpPr>
        <dsp:cNvPr id="0" name=""/>
        <dsp:cNvSpPr/>
      </dsp:nvSpPr>
      <dsp:spPr>
        <a:xfrm>
          <a:off x="6668062" y="216068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ZA" sz="2400" kern="1200" dirty="0">
              <a:latin typeface="Gill Sans MT" panose="020B0502020104020203"/>
            </a:rPr>
            <a:t>Delevoper</a:t>
          </a:r>
        </a:p>
      </dsp:txBody>
      <dsp:txXfrm>
        <a:off x="6668062" y="2160685"/>
        <a:ext cx="1800000" cy="720000"/>
      </dsp:txXfrm>
    </dsp:sp>
    <dsp:sp modelId="{928ED86F-6B73-4D0A-A1E6-9CA0D33BD50B}">
      <dsp:nvSpPr>
        <dsp:cNvPr id="0" name=""/>
        <dsp:cNvSpPr/>
      </dsp:nvSpPr>
      <dsp:spPr>
        <a:xfrm>
          <a:off x="9278062" y="1080519"/>
          <a:ext cx="810000" cy="810000"/>
        </a:xfrm>
        <a:prstGeom prst="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A0FB92-4F2D-45EE-9722-1AF5EBC667F7}">
      <dsp:nvSpPr>
        <dsp:cNvPr id="0" name=""/>
        <dsp:cNvSpPr/>
      </dsp:nvSpPr>
      <dsp:spPr>
        <a:xfrm>
          <a:off x="8783062" y="216068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ZA" sz="2400" kern="1200" dirty="0">
              <a:latin typeface="Gill Sans MT" panose="020B0502020104020203"/>
            </a:rPr>
            <a:t>Tester</a:t>
          </a:r>
        </a:p>
      </dsp:txBody>
      <dsp:txXfrm>
        <a:off x="8783062" y="2160685"/>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latin typeface="Gill Sans MT" panose="020B0502020104020203"/>
            </a:rPr>
            <a:t>Communication</a:t>
          </a:r>
          <a:endParaRPr lang="en-US" sz="3500" kern="1200" dirty="0"/>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latin typeface="Gill Sans MT" panose="020B0502020104020203"/>
            </a:rPr>
            <a:t>input</a:t>
          </a:r>
          <a:endParaRPr lang="en-US" sz="3500" kern="1200" dirty="0"/>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latin typeface="Gill Sans MT" panose="020B0502020104020203"/>
            </a:rPr>
            <a:t>feedback</a:t>
          </a:r>
          <a:endParaRPr lang="en-US" sz="3500" kern="1200" dirty="0"/>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53C2A-9C39-4218-B44A-A55149B657C3}">
      <dsp:nvSpPr>
        <dsp:cNvPr id="0" name=""/>
        <dsp:cNvSpPr/>
      </dsp:nvSpPr>
      <dsp:spPr>
        <a:xfrm>
          <a:off x="686307" y="174151"/>
          <a:ext cx="1990125" cy="1990125"/>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EE24AD-816D-40F6-BB37-F05F0FA5648A}">
      <dsp:nvSpPr>
        <dsp:cNvPr id="0" name=""/>
        <dsp:cNvSpPr/>
      </dsp:nvSpPr>
      <dsp:spPr>
        <a:xfrm>
          <a:off x="1110432" y="598276"/>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C2859E-C498-4B85-A6B9-2981094D9100}">
      <dsp:nvSpPr>
        <dsp:cNvPr id="0" name=""/>
        <dsp:cNvSpPr/>
      </dsp:nvSpPr>
      <dsp:spPr>
        <a:xfrm>
          <a:off x="50119" y="278415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Flexibility  </a:t>
          </a:r>
        </a:p>
      </dsp:txBody>
      <dsp:txXfrm>
        <a:off x="50119" y="2784151"/>
        <a:ext cx="3262500" cy="720000"/>
      </dsp:txXfrm>
    </dsp:sp>
    <dsp:sp modelId="{98CAAAC2-FD87-40F1-8642-FCF2CE207BCE}">
      <dsp:nvSpPr>
        <dsp:cNvPr id="0" name=""/>
        <dsp:cNvSpPr/>
      </dsp:nvSpPr>
      <dsp:spPr>
        <a:xfrm>
          <a:off x="4519745" y="174151"/>
          <a:ext cx="1990125" cy="1990125"/>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D03555-BC94-40E0-9AD7-3415DD5CD19A}">
      <dsp:nvSpPr>
        <dsp:cNvPr id="0" name=""/>
        <dsp:cNvSpPr/>
      </dsp:nvSpPr>
      <dsp:spPr>
        <a:xfrm>
          <a:off x="4943870" y="598276"/>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CE790C-F401-4092-BC1B-678197CA2B01}">
      <dsp:nvSpPr>
        <dsp:cNvPr id="0" name=""/>
        <dsp:cNvSpPr/>
      </dsp:nvSpPr>
      <dsp:spPr>
        <a:xfrm>
          <a:off x="3883557" y="278415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Speed</a:t>
          </a:r>
        </a:p>
      </dsp:txBody>
      <dsp:txXfrm>
        <a:off x="3883557" y="2784151"/>
        <a:ext cx="3262500" cy="720000"/>
      </dsp:txXfrm>
    </dsp:sp>
    <dsp:sp modelId="{D79319D7-9B1B-4629-B2D5-6B0092FDB78E}">
      <dsp:nvSpPr>
        <dsp:cNvPr id="0" name=""/>
        <dsp:cNvSpPr/>
      </dsp:nvSpPr>
      <dsp:spPr>
        <a:xfrm>
          <a:off x="8353182" y="174151"/>
          <a:ext cx="1990125" cy="1990125"/>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D194B9-55A4-4E58-A555-E0E1CBEB8A84}">
      <dsp:nvSpPr>
        <dsp:cNvPr id="0" name=""/>
        <dsp:cNvSpPr/>
      </dsp:nvSpPr>
      <dsp:spPr>
        <a:xfrm>
          <a:off x="8777307" y="598276"/>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1DF186-8C8C-41C1-B79B-8B213AB0B0F8}">
      <dsp:nvSpPr>
        <dsp:cNvPr id="0" name=""/>
        <dsp:cNvSpPr/>
      </dsp:nvSpPr>
      <dsp:spPr>
        <a:xfrm>
          <a:off x="7716995" y="278415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Scope</a:t>
          </a:r>
        </a:p>
      </dsp:txBody>
      <dsp:txXfrm>
        <a:off x="7716995" y="2784151"/>
        <a:ext cx="32625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E9B9A-5D04-4F89-8E61-EF4DA04B17B3}">
      <dsp:nvSpPr>
        <dsp:cNvPr id="0" name=""/>
        <dsp:cNvSpPr/>
      </dsp:nvSpPr>
      <dsp:spPr>
        <a:xfrm>
          <a:off x="2301807" y="39151"/>
          <a:ext cx="2196000" cy="2196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5061C-7048-4033-9D17-2900A2792726}">
      <dsp:nvSpPr>
        <dsp:cNvPr id="0" name=""/>
        <dsp:cNvSpPr/>
      </dsp:nvSpPr>
      <dsp:spPr>
        <a:xfrm>
          <a:off x="2769807" y="50715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91C3EF-0F2E-48BD-AEBC-4E9585B1A3CF}">
      <dsp:nvSpPr>
        <dsp:cNvPr id="0" name=""/>
        <dsp:cNvSpPr/>
      </dsp:nvSpPr>
      <dsp:spPr>
        <a:xfrm>
          <a:off x="1599807" y="291915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Long projects</a:t>
          </a:r>
        </a:p>
      </dsp:txBody>
      <dsp:txXfrm>
        <a:off x="1599807" y="2919151"/>
        <a:ext cx="3600000" cy="720000"/>
      </dsp:txXfrm>
    </dsp:sp>
    <dsp:sp modelId="{10C6B7E8-5C31-4A50-922C-23A52A88DEA3}">
      <dsp:nvSpPr>
        <dsp:cNvPr id="0" name=""/>
        <dsp:cNvSpPr/>
      </dsp:nvSpPr>
      <dsp:spPr>
        <a:xfrm>
          <a:off x="6531807" y="39151"/>
          <a:ext cx="2196000" cy="2196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7016C8-64AC-496A-9363-D50F3A1E3F47}">
      <dsp:nvSpPr>
        <dsp:cNvPr id="0" name=""/>
        <dsp:cNvSpPr/>
      </dsp:nvSpPr>
      <dsp:spPr>
        <a:xfrm>
          <a:off x="6999807" y="50715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AC9945-69CE-4B56-98BC-478AA22AAC43}">
      <dsp:nvSpPr>
        <dsp:cNvPr id="0" name=""/>
        <dsp:cNvSpPr/>
      </dsp:nvSpPr>
      <dsp:spPr>
        <a:xfrm>
          <a:off x="5829807" y="291915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Strong documentation</a:t>
          </a:r>
        </a:p>
      </dsp:txBody>
      <dsp:txXfrm>
        <a:off x="5829807" y="2919151"/>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2/25/2024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Hello everyone! My name is Matthew Bartrum. I have to show you what the Agile method is about and </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first thing I want to talk about is the team roles . Our first and most important role is our customer. They are who we are developing the program for. </a:t>
            </a:r>
          </a:p>
          <a:p>
            <a:r>
              <a:rPr lang="en-US" dirty="0">
                <a:ea typeface="Calibri"/>
                <a:cs typeface="Calibri"/>
              </a:rPr>
              <a:t>The Product owner is  our key leader throughout this project. They work with the customer to figure out everything  that they need.  They are also our translator for our Scrum Master. </a:t>
            </a:r>
          </a:p>
          <a:p>
            <a:r>
              <a:rPr lang="en-US" dirty="0">
                <a:ea typeface="Calibri"/>
                <a:cs typeface="Calibri"/>
              </a:rPr>
              <a:t>Scrum Master is kind of like our product manager of the team. They help lead the scrum meetings and develop the team they need for the sprints. They are here for the team and help things flow.</a:t>
            </a:r>
          </a:p>
          <a:p>
            <a:r>
              <a:rPr lang="en-US" dirty="0">
                <a:ea typeface="Calibri"/>
                <a:cs typeface="Calibri"/>
              </a:rPr>
              <a:t>Developer are the people who develop the program</a:t>
            </a:r>
          </a:p>
          <a:p>
            <a:r>
              <a:rPr lang="en-US" dirty="0">
                <a:ea typeface="Calibri"/>
                <a:cs typeface="Calibri"/>
              </a:rPr>
              <a:t>Testers test over the developers work to see if the product is working properly.</a:t>
            </a:r>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Phases of the Agile method is pretty simple. It all starts before the sprint with the product backlog that gets </a:t>
            </a:r>
            <a:r>
              <a:rPr lang="en-US" dirty="0" err="1">
                <a:ea typeface="Calibri"/>
                <a:cs typeface="Calibri"/>
              </a:rPr>
              <a:t>tranformed</a:t>
            </a:r>
            <a:r>
              <a:rPr lang="en-US" dirty="0">
                <a:ea typeface="Calibri"/>
                <a:cs typeface="Calibri"/>
              </a:rPr>
              <a:t> into the sprint backlog. During each spring it starts with planning, </a:t>
            </a:r>
            <a:r>
              <a:rPr lang="en-US" dirty="0" err="1">
                <a:ea typeface="Calibri"/>
                <a:cs typeface="Calibri"/>
              </a:rPr>
              <a:t>implenmation</a:t>
            </a:r>
            <a:r>
              <a:rPr lang="en-US" dirty="0">
                <a:ea typeface="Calibri"/>
                <a:cs typeface="Calibri"/>
              </a:rPr>
              <a:t>, review and retro. This will keep repeating  </a:t>
            </a:r>
            <a:r>
              <a:rPr lang="en-US" dirty="0" err="1">
                <a:ea typeface="Calibri"/>
                <a:cs typeface="Calibri"/>
              </a:rPr>
              <a:t>dependping</a:t>
            </a:r>
            <a:r>
              <a:rPr lang="en-US" dirty="0">
                <a:ea typeface="Calibri"/>
                <a:cs typeface="Calibri"/>
              </a:rPr>
              <a:t> on how long the sprint is. Once the sprint is done it grabs next from the back log. As you can see it in constant work coming in and coming out. However the cool thing that Agile has is Daily Scrum</a:t>
            </a: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1496488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Daily Scrum is around a 15 minute long meeting. This is startup meeting before the work is started. Every team member meets up and goes over the current sprint. Communication is key in a daily scrum. Everyone needs to speak and listen. Many groups use a ball to toss it around to let that person speak.  Feedback is also key to this as well. This will allow to see where you need help and how you can help others. </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Choosing between waterfall and agile can be tough at times. The things that Agile do better than is flexibility. Waterfall it's hard to swim upstream with how strict everything has to be A to B. However Agile has that ability to be flexible because they  have everything done </a:t>
            </a:r>
            <a:r>
              <a:rPr lang="en-US" dirty="0" err="1">
                <a:ea typeface="Calibri"/>
                <a:cs typeface="Calibri"/>
              </a:rPr>
              <a:t>durning</a:t>
            </a:r>
            <a:r>
              <a:rPr lang="en-US" dirty="0">
                <a:ea typeface="Calibri"/>
                <a:cs typeface="Calibri"/>
              </a:rPr>
              <a:t> the sprints. Speed is also very key to Agile. Sprints last no longer than 4 weeks. If you have a shorter project you might as well have setup that is Agile. Finally the Scope is pretty simple and productive for Agile. It's a </a:t>
            </a:r>
            <a:r>
              <a:rPr lang="en-US" dirty="0" err="1">
                <a:ea typeface="Calibri"/>
                <a:cs typeface="Calibri"/>
              </a:rPr>
              <a:t>constanst</a:t>
            </a:r>
            <a:r>
              <a:rPr lang="en-US" dirty="0">
                <a:ea typeface="Calibri"/>
                <a:cs typeface="Calibri"/>
              </a:rPr>
              <a:t> circle which is better than a waterfall most of the time. </a:t>
            </a:r>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562080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Waterfall comes in handy if you have a long project that has strict goals and has a lot wait and  go time during a project. Finally Waterfall has strong </a:t>
            </a:r>
            <a:r>
              <a:rPr lang="en-US" dirty="0" err="1">
                <a:ea typeface="Calibri"/>
                <a:cs typeface="Calibri"/>
              </a:rPr>
              <a:t>documentaiton</a:t>
            </a:r>
            <a:r>
              <a:rPr lang="en-US" dirty="0">
                <a:ea typeface="Calibri"/>
                <a:cs typeface="Calibri"/>
              </a:rPr>
              <a:t> that allow clear information that would good for any audit. Before I say one is better than the other, I would like say that I think a lot of the times it is best to use both in your situation. </a:t>
            </a:r>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4519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Thank you! Feel free to contact me if you have any questions. </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7.jpeg"/><Relationship Id="rId5" Type="http://schemas.openxmlformats.org/officeDocument/2006/relationships/diagramQuickStyle" Target="../diagrams/quickStyle1.xml"/><Relationship Id="rId10" Type="http://schemas.openxmlformats.org/officeDocument/2006/relationships/image" Target="../media/image6.jpeg"/><Relationship Id="rId4" Type="http://schemas.openxmlformats.org/officeDocument/2006/relationships/diagramLayout" Target="../diagrams/layout1.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Agile method</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t>
            </a:r>
            <a:r>
              <a:rPr lang="en-US" dirty="0" err="1">
                <a:solidFill>
                  <a:srgbClr val="7CEBFF"/>
                </a:solidFill>
              </a:rPr>
              <a:t>matthew</a:t>
            </a:r>
            <a:r>
              <a:rPr lang="en-US" dirty="0">
                <a:solidFill>
                  <a:srgbClr val="7CEBFF"/>
                </a:solidFill>
              </a:rPr>
              <a:t> </a:t>
            </a:r>
            <a:r>
              <a:rPr lang="en-US" dirty="0" err="1">
                <a:solidFill>
                  <a:srgbClr val="7CEBFF"/>
                </a:solidFill>
              </a:rPr>
              <a:t>bartrum</a:t>
            </a:r>
            <a:endParaRPr lang="en-US" dirty="0" err="1"/>
          </a:p>
        </p:txBody>
      </p:sp>
    </p:spTree>
    <p:extLst>
      <p:ext uri="{BB962C8B-B14F-4D97-AF65-F5344CB8AC3E}">
        <p14:creationId xmlns:p14="http://schemas.microsoft.com/office/powerpoint/2010/main" val="148770071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Team roles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541187836"/>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86" name="Picture 385" descr="Customer Service · Free image on Pixabay">
            <a:extLst>
              <a:ext uri="{FF2B5EF4-FFF2-40B4-BE49-F238E27FC236}">
                <a16:creationId xmlns:a16="http://schemas.microsoft.com/office/drawing/2014/main" id="{0B591976-1901-7DAD-5F60-39DF7D701939}"/>
              </a:ext>
            </a:extLst>
          </p:cNvPr>
          <p:cNvPicPr>
            <a:picLocks noChangeAspect="1"/>
          </p:cNvPicPr>
          <p:nvPr/>
        </p:nvPicPr>
        <p:blipFill>
          <a:blip r:embed="rId8"/>
          <a:stretch>
            <a:fillRect/>
          </a:stretch>
        </p:blipFill>
        <p:spPr>
          <a:xfrm>
            <a:off x="751416" y="857250"/>
            <a:ext cx="2254250" cy="2254250"/>
          </a:xfrm>
          <a:prstGeom prst="rect">
            <a:avLst/>
          </a:prstGeom>
        </p:spPr>
      </p:pic>
      <p:pic>
        <p:nvPicPr>
          <p:cNvPr id="26" name="Picture 25" descr="Clipart - Abstract person">
            <a:extLst>
              <a:ext uri="{FF2B5EF4-FFF2-40B4-BE49-F238E27FC236}">
                <a16:creationId xmlns:a16="http://schemas.microsoft.com/office/drawing/2014/main" id="{EE19F37A-84A2-56B2-4838-C095B12FC394}"/>
              </a:ext>
            </a:extLst>
          </p:cNvPr>
          <p:cNvPicPr>
            <a:picLocks noChangeAspect="1"/>
          </p:cNvPicPr>
          <p:nvPr/>
        </p:nvPicPr>
        <p:blipFill>
          <a:blip r:embed="rId9"/>
          <a:stretch>
            <a:fillRect/>
          </a:stretch>
        </p:blipFill>
        <p:spPr>
          <a:xfrm>
            <a:off x="3219089" y="1513774"/>
            <a:ext cx="1711503" cy="1600208"/>
          </a:xfrm>
          <a:prstGeom prst="rect">
            <a:avLst/>
          </a:prstGeom>
        </p:spPr>
      </p:pic>
      <p:pic>
        <p:nvPicPr>
          <p:cNvPr id="40" name="Picture 39" descr="Clipart Panda - Free Clipart Images">
            <a:extLst>
              <a:ext uri="{FF2B5EF4-FFF2-40B4-BE49-F238E27FC236}">
                <a16:creationId xmlns:a16="http://schemas.microsoft.com/office/drawing/2014/main" id="{6C4FB584-6063-7A1E-CDFD-AC3629D66089}"/>
              </a:ext>
            </a:extLst>
          </p:cNvPr>
          <p:cNvPicPr>
            <a:picLocks noChangeAspect="1"/>
          </p:cNvPicPr>
          <p:nvPr/>
        </p:nvPicPr>
        <p:blipFill>
          <a:blip r:embed="rId10"/>
          <a:stretch>
            <a:fillRect/>
          </a:stretch>
        </p:blipFill>
        <p:spPr>
          <a:xfrm>
            <a:off x="9570260" y="1413295"/>
            <a:ext cx="1534122" cy="1544129"/>
          </a:xfrm>
          <a:prstGeom prst="rect">
            <a:avLst/>
          </a:prstGeom>
        </p:spPr>
      </p:pic>
      <p:pic>
        <p:nvPicPr>
          <p:cNvPr id="41" name="Picture 40" descr="Programmer, Typing ,silhouette Free Stock Photo - Public Domain Pictures">
            <a:extLst>
              <a:ext uri="{FF2B5EF4-FFF2-40B4-BE49-F238E27FC236}">
                <a16:creationId xmlns:a16="http://schemas.microsoft.com/office/drawing/2014/main" id="{BB542555-8927-9D63-ED5C-57AA676E8F9E}"/>
              </a:ext>
            </a:extLst>
          </p:cNvPr>
          <p:cNvPicPr>
            <a:picLocks noChangeAspect="1"/>
          </p:cNvPicPr>
          <p:nvPr/>
        </p:nvPicPr>
        <p:blipFill>
          <a:blip r:embed="rId11"/>
          <a:stretch>
            <a:fillRect/>
          </a:stretch>
        </p:blipFill>
        <p:spPr>
          <a:xfrm>
            <a:off x="7136202" y="731088"/>
            <a:ext cx="2146540" cy="2232805"/>
          </a:xfrm>
          <a:prstGeom prst="rect">
            <a:avLst/>
          </a:prstGeom>
        </p:spPr>
      </p:pic>
      <p:pic>
        <p:nvPicPr>
          <p:cNvPr id="42" name="Picture 41" descr="Refugiados Migrantes Económicos · Imagen gratis en Pixabay">
            <a:extLst>
              <a:ext uri="{FF2B5EF4-FFF2-40B4-BE49-F238E27FC236}">
                <a16:creationId xmlns:a16="http://schemas.microsoft.com/office/drawing/2014/main" id="{D8C740F1-C596-AA55-C93E-45563E254143}"/>
              </a:ext>
            </a:extLst>
          </p:cNvPr>
          <p:cNvPicPr>
            <a:picLocks noChangeAspect="1"/>
          </p:cNvPicPr>
          <p:nvPr/>
        </p:nvPicPr>
        <p:blipFill>
          <a:blip r:embed="rId12"/>
          <a:stretch>
            <a:fillRect/>
          </a:stretch>
        </p:blipFill>
        <p:spPr>
          <a:xfrm>
            <a:off x="5103962" y="912962"/>
            <a:ext cx="2027208" cy="2027208"/>
          </a:xfrm>
          <a:prstGeom prst="rect">
            <a:avLst/>
          </a:prstGeom>
        </p:spPr>
      </p:pic>
    </p:spTree>
    <p:extLst>
      <p:ext uri="{BB962C8B-B14F-4D97-AF65-F5344CB8AC3E}">
        <p14:creationId xmlns:p14="http://schemas.microsoft.com/office/powerpoint/2010/main" val="170334259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2975-AE23-3FBA-8724-353E91FD914B}"/>
              </a:ext>
            </a:extLst>
          </p:cNvPr>
          <p:cNvSpPr>
            <a:spLocks noGrp="1"/>
          </p:cNvSpPr>
          <p:nvPr>
            <p:ph type="title"/>
          </p:nvPr>
        </p:nvSpPr>
        <p:spPr>
          <a:xfrm>
            <a:off x="581192" y="702156"/>
            <a:ext cx="11029616" cy="1013800"/>
          </a:xfrm>
        </p:spPr>
        <p:txBody>
          <a:bodyPr anchor="b">
            <a:normAutofit/>
          </a:bodyPr>
          <a:lstStyle/>
          <a:p>
            <a:r>
              <a:rPr lang="en-US" dirty="0"/>
              <a:t>Phases of Agile</a:t>
            </a:r>
          </a:p>
        </p:txBody>
      </p:sp>
      <p:pic>
        <p:nvPicPr>
          <p:cNvPr id="4" name="Content Placeholder 3" descr="undefined">
            <a:extLst>
              <a:ext uri="{FF2B5EF4-FFF2-40B4-BE49-F238E27FC236}">
                <a16:creationId xmlns:a16="http://schemas.microsoft.com/office/drawing/2014/main" id="{67B5D622-4A28-3347-F1EA-1A97C345BBFB}"/>
              </a:ext>
            </a:extLst>
          </p:cNvPr>
          <p:cNvPicPr>
            <a:picLocks noGrp="1" noChangeAspect="1"/>
          </p:cNvPicPr>
          <p:nvPr>
            <p:ph idx="1"/>
          </p:nvPr>
        </p:nvPicPr>
        <p:blipFill>
          <a:blip r:embed="rId3"/>
          <a:stretch>
            <a:fillRect/>
          </a:stretch>
        </p:blipFill>
        <p:spPr>
          <a:xfrm>
            <a:off x="151506" y="1985350"/>
            <a:ext cx="10593620" cy="3678303"/>
          </a:xfrm>
          <a:noFill/>
        </p:spPr>
      </p:pic>
    </p:spTree>
    <p:extLst>
      <p:ext uri="{BB962C8B-B14F-4D97-AF65-F5344CB8AC3E}">
        <p14:creationId xmlns:p14="http://schemas.microsoft.com/office/powerpoint/2010/main" val="30022830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Daily Scrum</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96133764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7044-9558-B8EC-09AD-5EA6851FDFA4}"/>
              </a:ext>
            </a:extLst>
          </p:cNvPr>
          <p:cNvSpPr>
            <a:spLocks noGrp="1"/>
          </p:cNvSpPr>
          <p:nvPr>
            <p:ph type="title"/>
          </p:nvPr>
        </p:nvSpPr>
        <p:spPr>
          <a:xfrm>
            <a:off x="581192" y="702156"/>
            <a:ext cx="11029616" cy="1013800"/>
          </a:xfrm>
        </p:spPr>
        <p:txBody>
          <a:bodyPr anchor="b">
            <a:normAutofit/>
          </a:bodyPr>
          <a:lstStyle/>
          <a:p>
            <a:r>
              <a:rPr lang="en-US" dirty="0"/>
              <a:t>Why Agile and not waterfall</a:t>
            </a:r>
          </a:p>
        </p:txBody>
      </p:sp>
      <p:graphicFrame>
        <p:nvGraphicFramePr>
          <p:cNvPr id="17" name="Content Placeholder 2">
            <a:extLst>
              <a:ext uri="{FF2B5EF4-FFF2-40B4-BE49-F238E27FC236}">
                <a16:creationId xmlns:a16="http://schemas.microsoft.com/office/drawing/2014/main" id="{980D4D70-D3C7-15DC-C7C6-416C1888D175}"/>
              </a:ext>
            </a:extLst>
          </p:cNvPr>
          <p:cNvGraphicFramePr>
            <a:graphicFrameLocks noGrp="1"/>
          </p:cNvGraphicFramePr>
          <p:nvPr>
            <p:ph idx="1"/>
            <p:extLst>
              <p:ext uri="{D42A27DB-BD31-4B8C-83A1-F6EECF244321}">
                <p14:modId xmlns:p14="http://schemas.microsoft.com/office/powerpoint/2010/main" val="2350628411"/>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659971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4FA7E7-FEC9-49A4-D393-0F2CFCA39751}"/>
              </a:ext>
            </a:extLst>
          </p:cNvPr>
          <p:cNvSpPr>
            <a:spLocks noGrp="1"/>
          </p:cNvSpPr>
          <p:nvPr>
            <p:ph type="title"/>
          </p:nvPr>
        </p:nvSpPr>
        <p:spPr>
          <a:xfrm>
            <a:off x="581192" y="702156"/>
            <a:ext cx="11029616" cy="1013800"/>
          </a:xfrm>
        </p:spPr>
        <p:txBody>
          <a:bodyPr anchor="b">
            <a:normAutofit/>
          </a:bodyPr>
          <a:lstStyle/>
          <a:p>
            <a:r>
              <a:rPr lang="en-US" dirty="0"/>
              <a:t>Why waterfall not agile</a:t>
            </a:r>
          </a:p>
        </p:txBody>
      </p:sp>
      <p:graphicFrame>
        <p:nvGraphicFramePr>
          <p:cNvPr id="13" name="Content Placeholder 2">
            <a:extLst>
              <a:ext uri="{FF2B5EF4-FFF2-40B4-BE49-F238E27FC236}">
                <a16:creationId xmlns:a16="http://schemas.microsoft.com/office/drawing/2014/main" id="{9B833464-987C-9250-3572-B136343845B4}"/>
              </a:ext>
            </a:extLst>
          </p:cNvPr>
          <p:cNvGraphicFramePr>
            <a:graphicFrameLocks noGrp="1"/>
          </p:cNvGraphicFramePr>
          <p:nvPr>
            <p:ph idx="1"/>
            <p:extLst>
              <p:ext uri="{D42A27DB-BD31-4B8C-83A1-F6EECF244321}">
                <p14:modId xmlns:p14="http://schemas.microsoft.com/office/powerpoint/2010/main" val="2527439584"/>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474873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1A8B-7464-7FD4-A916-93B1F481B77D}"/>
              </a:ext>
            </a:extLst>
          </p:cNvPr>
          <p:cNvSpPr>
            <a:spLocks noGrp="1"/>
          </p:cNvSpPr>
          <p:nvPr>
            <p:ph type="title"/>
          </p:nvPr>
        </p:nvSpPr>
        <p:spPr/>
        <p:txBody>
          <a:bodyPr/>
          <a:lstStyle/>
          <a:p>
            <a:r>
              <a:rPr lang="en-US" dirty="0"/>
              <a:t>For more information</a:t>
            </a:r>
          </a:p>
        </p:txBody>
      </p:sp>
      <p:sp>
        <p:nvSpPr>
          <p:cNvPr id="3" name="Content Placeholder 2">
            <a:extLst>
              <a:ext uri="{FF2B5EF4-FFF2-40B4-BE49-F238E27FC236}">
                <a16:creationId xmlns:a16="http://schemas.microsoft.com/office/drawing/2014/main" id="{628621F3-7B96-94EA-FAD8-22E982D431C5}"/>
              </a:ext>
            </a:extLst>
          </p:cNvPr>
          <p:cNvSpPr>
            <a:spLocks noGrp="1"/>
          </p:cNvSpPr>
          <p:nvPr>
            <p:ph idx="1"/>
          </p:nvPr>
        </p:nvSpPr>
        <p:spPr/>
        <p:txBody>
          <a:bodyPr/>
          <a:lstStyle/>
          <a:p>
            <a:pPr marL="305435" indent="-305435"/>
            <a:r>
              <a:rPr lang="en-US" dirty="0"/>
              <a:t>Wrike</a:t>
            </a:r>
          </a:p>
          <a:p>
            <a:pPr marL="305435" indent="-305435"/>
            <a:r>
              <a:rPr lang="en-US" dirty="0"/>
              <a:t>Leading Agile</a:t>
            </a:r>
          </a:p>
        </p:txBody>
      </p:sp>
    </p:spTree>
    <p:extLst>
      <p:ext uri="{BB962C8B-B14F-4D97-AF65-F5344CB8AC3E}">
        <p14:creationId xmlns:p14="http://schemas.microsoft.com/office/powerpoint/2010/main" val="395832072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17447" y="3426267"/>
            <a:ext cx="3331196" cy="2629006"/>
          </a:xfrm>
        </p:spPr>
        <p:txBody>
          <a:bodyPr>
            <a:normAutofit/>
          </a:bodyPr>
          <a:lstStyle/>
          <a:p>
            <a:r>
              <a:rPr lang="en-US" dirty="0">
                <a:solidFill>
                  <a:schemeClr val="bg2"/>
                </a:solidFill>
              </a:rPr>
              <a:t>Matthew.bartrum@snhu.edu</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transition spd="slow">
    <p:push dir="u"/>
  </p:transition>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 id="{FCB14B3E-2B92-48B8-A334-05E7A8EE34E1}" vid="{B6EC9E21-8C82-4EB1-BBE7-A370F785D0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5B6094-AFD6-478B-B198-FEA847601B8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D8A7011-85FC-4C6C-9A6F-345FB39F8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23E105-18D3-4BB0-89C9-FE6AD0298A9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24</Words>
  <Application>Microsoft Office PowerPoint</Application>
  <PresentationFormat>Widescreen</PresentationFormat>
  <Paragraphs>15</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Custom</vt:lpstr>
      <vt:lpstr>Agile method</vt:lpstr>
      <vt:lpstr>Team roles</vt:lpstr>
      <vt:lpstr>Phases of Agile</vt:lpstr>
      <vt:lpstr>Daily Scrum</vt:lpstr>
      <vt:lpstr>Why Agile and not waterfall</vt:lpstr>
      <vt:lpstr>Why waterfall not agile</vt:lpstr>
      <vt:lpstr>For more information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lastModifiedBy/>
  <cp:revision>291</cp:revision>
  <dcterms:created xsi:type="dcterms:W3CDTF">2024-02-23T00:46:31Z</dcterms:created>
  <dcterms:modified xsi:type="dcterms:W3CDTF">2024-02-25T11:31:55Z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