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76" r:id="rId5"/>
    <p:sldId id="275" r:id="rId6"/>
    <p:sldId id="262" r:id="rId7"/>
    <p:sldId id="264" r:id="rId8"/>
    <p:sldId id="263" r:id="rId9"/>
    <p:sldId id="268" r:id="rId10"/>
    <p:sldId id="277" r:id="rId11"/>
    <p:sldId id="266" r:id="rId12"/>
    <p:sldId id="267" r:id="rId13"/>
    <p:sldId id="265" r:id="rId14"/>
    <p:sldId id="278" r:id="rId15"/>
    <p:sldId id="281" r:id="rId16"/>
    <p:sldId id="279" r:id="rId17"/>
    <p:sldId id="269" r:id="rId18"/>
    <p:sldId id="27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BTS SIO EPREUVE E6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Mehdi </a:t>
            </a:r>
            <a:r>
              <a:rPr lang="fr-FR" dirty="0" err="1" smtClean="0"/>
              <a:t>basbas</a:t>
            </a:r>
            <a:r>
              <a:rPr lang="fr-FR" dirty="0" smtClean="0"/>
              <a:t> – </a:t>
            </a:r>
            <a:r>
              <a:rPr lang="fr-FR" dirty="0" err="1" smtClean="0"/>
              <a:t>ifide</a:t>
            </a:r>
            <a:r>
              <a:rPr lang="fr-FR" dirty="0" smtClean="0"/>
              <a:t> – option </a:t>
            </a:r>
            <a:r>
              <a:rPr lang="fr-FR" dirty="0" err="1" smtClean="0"/>
              <a:t>sisr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55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télétransmissions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130552"/>
            <a:ext cx="5296951" cy="33795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30552"/>
            <a:ext cx="5296255" cy="33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Support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 clients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4384"/>
          <a:stretch/>
        </p:blipFill>
        <p:spPr>
          <a:xfrm>
            <a:off x="1348740" y="2057913"/>
            <a:ext cx="9555480" cy="34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clients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7685"/>
            <a:ext cx="10058400" cy="185333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2" y="1897685"/>
            <a:ext cx="9043416" cy="43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clients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24628"/>
            <a:ext cx="10058400" cy="306599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7" y="2472170"/>
            <a:ext cx="10051471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smtClean="0"/>
              <a:t>clients - TRAVIC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5" y="1882839"/>
            <a:ext cx="4516195" cy="4022725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2530387"/>
            <a:ext cx="3667637" cy="3524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4684372"/>
            <a:ext cx="3696216" cy="323895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172968" y="5008267"/>
            <a:ext cx="1874520" cy="176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7" idx="1"/>
          </p:cNvCxnSpPr>
          <p:nvPr/>
        </p:nvCxnSpPr>
        <p:spPr>
          <a:xfrm flipH="1">
            <a:off x="4645152" y="2706624"/>
            <a:ext cx="2140773" cy="2301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76728" y="5224675"/>
            <a:ext cx="1987296" cy="179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8" idx="1"/>
          </p:cNvCxnSpPr>
          <p:nvPr/>
        </p:nvCxnSpPr>
        <p:spPr>
          <a:xfrm flipH="1">
            <a:off x="4740534" y="4846320"/>
            <a:ext cx="2045391" cy="468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smtClean="0"/>
              <a:t>clients - Anomalies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67922"/>
            <a:ext cx="10058400" cy="2379406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6341"/>
            <a:ext cx="10058400" cy="35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Points infos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1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infos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Visio-conférence avec l’équipe de Lyon</a:t>
            </a:r>
          </a:p>
          <a:p>
            <a:endParaRPr lang="fr-FR" dirty="0"/>
          </a:p>
          <a:p>
            <a:r>
              <a:rPr lang="fr-FR" dirty="0" smtClean="0"/>
              <a:t>Informations sur les nouveautés (</a:t>
            </a:r>
            <a:r>
              <a:rPr lang="fr-FR" dirty="0" err="1" smtClean="0"/>
              <a:t>process</a:t>
            </a:r>
            <a:r>
              <a:rPr lang="fr-FR" dirty="0" smtClean="0"/>
              <a:t>, évolutions site, </a:t>
            </a:r>
            <a:r>
              <a:rPr lang="fr-FR" dirty="0" err="1" smtClean="0"/>
              <a:t>MàJ</a:t>
            </a:r>
            <a:r>
              <a:rPr lang="fr-FR" dirty="0"/>
              <a:t> </a:t>
            </a:r>
            <a:r>
              <a:rPr lang="fr-FR" dirty="0" smtClean="0"/>
              <a:t>etc…)</a:t>
            </a:r>
          </a:p>
          <a:p>
            <a:endParaRPr lang="fr-FR" dirty="0"/>
          </a:p>
          <a:p>
            <a:r>
              <a:rPr lang="fr-FR" dirty="0" smtClean="0"/>
              <a:t>Rappel des démarches à suivre</a:t>
            </a:r>
          </a:p>
          <a:p>
            <a:endParaRPr lang="fr-FR" dirty="0"/>
          </a:p>
          <a:p>
            <a:r>
              <a:rPr lang="fr-FR" dirty="0" smtClean="0"/>
              <a:t>Une fois par semaine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Après le BTS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241" y="2097545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BAC PRO SEN </a:t>
            </a:r>
          </a:p>
          <a:p>
            <a:pPr algn="ctr"/>
            <a:r>
              <a:rPr lang="fr-FR" dirty="0"/>
              <a:t>O</a:t>
            </a:r>
            <a:r>
              <a:rPr lang="fr-FR" dirty="0" smtClean="0"/>
              <a:t>ption 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104061"/>
            <a:ext cx="2052066" cy="20520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67681" y="2097544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BTS SIO</a:t>
            </a:r>
          </a:p>
          <a:p>
            <a:pPr algn="ctr"/>
            <a:r>
              <a:rPr lang="fr-FR" dirty="0" smtClean="0"/>
              <a:t>Option SISR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51" y="3104059"/>
            <a:ext cx="1922092" cy="19220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3023615"/>
            <a:ext cx="2002536" cy="20025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92" y="2743875"/>
            <a:ext cx="2713271" cy="24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0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Après le BTS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30877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Formation BAC+4  Ingénierie des systèmes réseaux</a:t>
            </a:r>
          </a:p>
          <a:p>
            <a:endParaRPr lang="fr-FR" dirty="0"/>
          </a:p>
          <a:p>
            <a:r>
              <a:rPr lang="fr-FR" dirty="0" smtClean="0"/>
              <a:t>Formation BAC+5  Manager des systèmes d’information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2"/>
          <a:stretch/>
        </p:blipFill>
        <p:spPr>
          <a:xfrm>
            <a:off x="7781544" y="2744843"/>
            <a:ext cx="3264408" cy="14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78038" y="5075238"/>
            <a:ext cx="10113962" cy="822325"/>
          </a:xfrm>
        </p:spPr>
        <p:txBody>
          <a:bodyPr/>
          <a:lstStyle/>
          <a:p>
            <a:r>
              <a:rPr lang="fr-FR" dirty="0" smtClean="0"/>
              <a:t>Merci pour votre écoute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chiffres pour l’année 2016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66" y="2343681"/>
            <a:ext cx="666336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78" y="228600"/>
            <a:ext cx="8100822" cy="59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67" y="2030310"/>
            <a:ext cx="8895225" cy="392243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916611" y="3694176"/>
            <a:ext cx="1091765" cy="1545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166291" y="3681983"/>
            <a:ext cx="1091765" cy="2270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345867" y="3557016"/>
            <a:ext cx="5118173" cy="2569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07" y="1904999"/>
            <a:ext cx="6265545" cy="4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Télétransmissions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3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télétransmissions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Natures fichiers</a:t>
            </a:r>
          </a:p>
          <a:p>
            <a:endParaRPr lang="fr-FR" dirty="0"/>
          </a:p>
          <a:p>
            <a:r>
              <a:rPr lang="fr-FR" dirty="0" smtClean="0"/>
              <a:t>Normes SEPA/CFONB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67" y="448056"/>
            <a:ext cx="5732508" cy="5486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4" y="1933880"/>
            <a:ext cx="7456709" cy="41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HUB TRANSFERT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7" y="2141982"/>
            <a:ext cx="7503926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110</Words>
  <Application>Microsoft Office PowerPoint</Application>
  <PresentationFormat>Grand écran</PresentationFormat>
  <Paragraphs>41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Rétrospective</vt:lpstr>
      <vt:lpstr>BTS SIO EPREUVE E6</vt:lpstr>
      <vt:lpstr>Présentation</vt:lpstr>
      <vt:lpstr>L’entreprise</vt:lpstr>
      <vt:lpstr>Présentation PowerPoint</vt:lpstr>
      <vt:lpstr>L’entreprise</vt:lpstr>
      <vt:lpstr>L’entreprise</vt:lpstr>
      <vt:lpstr>Télétransmissions</vt:lpstr>
      <vt:lpstr>Les télétransmissions</vt:lpstr>
      <vt:lpstr>HUB TRANSFERT</vt:lpstr>
      <vt:lpstr>Les télétransmissions</vt:lpstr>
      <vt:lpstr>Support clients</vt:lpstr>
      <vt:lpstr>Support clients</vt:lpstr>
      <vt:lpstr>Support clients</vt:lpstr>
      <vt:lpstr>Support clients</vt:lpstr>
      <vt:lpstr>Support clients - TRAVIC</vt:lpstr>
      <vt:lpstr>Support clients - Anomalies</vt:lpstr>
      <vt:lpstr>Points infos</vt:lpstr>
      <vt:lpstr>Points infos</vt:lpstr>
      <vt:lpstr>Après le BTS</vt:lpstr>
      <vt:lpstr>Après le BTS</vt:lpstr>
      <vt:lpstr>Merci pour votre écoute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SIO EPREUVE E6</dc:title>
  <dc:creator>BASBAS Mehdi</dc:creator>
  <cp:lastModifiedBy>BASBAS Mehdi</cp:lastModifiedBy>
  <cp:revision>40</cp:revision>
  <dcterms:created xsi:type="dcterms:W3CDTF">2017-06-14T10:07:59Z</dcterms:created>
  <dcterms:modified xsi:type="dcterms:W3CDTF">2017-06-14T14:24:42Z</dcterms:modified>
</cp:coreProperties>
</file>