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1"/>
  </p:notesMasterIdLst>
  <p:sldIdLst>
    <p:sldId id="256" r:id="rId5"/>
    <p:sldId id="263" r:id="rId6"/>
    <p:sldId id="267" r:id="rId7"/>
    <p:sldId id="272" r:id="rId8"/>
    <p:sldId id="271" r:id="rId9"/>
    <p:sldId id="281" r:id="rId10"/>
    <p:sldId id="282" r:id="rId11"/>
    <p:sldId id="279" r:id="rId12"/>
    <p:sldId id="280" r:id="rId13"/>
    <p:sldId id="262" r:id="rId14"/>
    <p:sldId id="269" r:id="rId15"/>
    <p:sldId id="275" r:id="rId16"/>
    <p:sldId id="266" r:id="rId17"/>
    <p:sldId id="261" r:id="rId18"/>
    <p:sldId id="270" r:id="rId19"/>
    <p:sldId id="276" r:id="rId20"/>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x von Wendorff (DE)" initials="FvW(" lastIdx="3" clrIdx="0">
    <p:extLst>
      <p:ext uri="{19B8F6BF-5375-455C-9EA6-DF929625EA0E}">
        <p15:presenceInfo xmlns:p15="http://schemas.microsoft.com/office/powerpoint/2012/main" userId="Felix von Wendorff (DE)" providerId="None"/>
      </p:ext>
    </p:extLst>
  </p:cmAuthor>
  <p:cmAuthor id="2" name="Gabriel Berardi (student)" initials="G(" lastIdx="2" clrIdx="1">
    <p:extLst>
      <p:ext uri="{19B8F6BF-5375-455C-9EA6-DF929625EA0E}">
        <p15:presenceInfo xmlns:p15="http://schemas.microsoft.com/office/powerpoint/2012/main" userId="S::2585814b@student.gla.ac.uk::e881360c-ab40-43fc-b020-d8b0108b0065" providerId="AD"/>
      </p:ext>
    </p:extLst>
  </p:cmAuthor>
  <p:cmAuthor id="3" name="Felix von Wendorff (student)" initials="F(" lastIdx="2" clrIdx="2">
    <p:extLst>
      <p:ext uri="{19B8F6BF-5375-455C-9EA6-DF929625EA0E}">
        <p15:presenceInfo xmlns:p15="http://schemas.microsoft.com/office/powerpoint/2012/main" userId="S::2611948v@student.gla.ac.uk::522ff5f0-c930-44e7-bd57-9bdd1c72546f" providerId="AD"/>
      </p:ext>
    </p:extLst>
  </p:cmAuthor>
  <p:cmAuthor id="4" name="Mickael Bastard (student)" initials="M(" lastIdx="2" clrIdx="3">
    <p:extLst>
      <p:ext uri="{19B8F6BF-5375-455C-9EA6-DF929625EA0E}">
        <p15:presenceInfo xmlns:p15="http://schemas.microsoft.com/office/powerpoint/2012/main" userId="S::2600767b@student.gla.ac.uk::0766deee-b9d8-4da7-bedd-3598897c5dc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2C41"/>
    <a:srgbClr val="091C33"/>
    <a:srgbClr val="153145"/>
    <a:srgbClr val="144975"/>
    <a:srgbClr val="19374B"/>
    <a:srgbClr val="000D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790B4-2E62-83F7-8603-9892BC0B0D54}" v="2" dt="2022-03-24T09:31:21.821"/>
    <p1510:client id="{3CC1D5C2-5F97-0837-43B5-5867F420A1C3}" v="156" dt="2022-03-23T20:52:34.281"/>
    <p1510:client id="{71601C65-0CD8-4F86-BB30-E83EFB771740}" v="633" dt="2022-03-24T14:12:01.575"/>
    <p1510:client id="{7830F636-8E58-019A-EAB6-35A8B85A76D8}" v="620" dt="2022-03-24T16:57:06.593"/>
    <p1510:client id="{7A43DA8F-DCE4-76B7-6B7F-449ED1BBF3F8}" v="46" dt="2022-03-24T06:51:50.899"/>
    <p1510:client id="{82039EB0-AFD4-1542-77F9-2A4A2F6EE91D}" v="2" dt="2022-03-24T17:06:48.772"/>
    <p1510:client id="{F852BEB0-C0CB-4F9D-8FFE-C54E56334A6C}" v="338" dt="2022-03-24T17:22:56.184"/>
  </p1510:revLst>
</p1510:revInfo>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Berardi (student)" userId="S::2585814b@student.gla.ac.uk::e881360c-ab40-43fc-b020-d8b0108b0065" providerId="AD" clId="Web-{EA8DA8C6-51C6-EF3D-53A2-B08BFAF8898E}"/>
    <pc:docChg chg="modSld">
      <pc:chgData name="Gabriel Berardi (student)" userId="S::2585814b@student.gla.ac.uk::e881360c-ab40-43fc-b020-d8b0108b0065" providerId="AD" clId="Web-{EA8DA8C6-51C6-EF3D-53A2-B08BFAF8898E}" dt="2022-03-20T17:20:38.507" v="6" actId="1076"/>
      <pc:docMkLst>
        <pc:docMk/>
      </pc:docMkLst>
      <pc:sldChg chg="addSp delSp modSp">
        <pc:chgData name="Gabriel Berardi (student)" userId="S::2585814b@student.gla.ac.uk::e881360c-ab40-43fc-b020-d8b0108b0065" providerId="AD" clId="Web-{EA8DA8C6-51C6-EF3D-53A2-B08BFAF8898E}" dt="2022-03-20T17:20:38.507" v="6" actId="1076"/>
        <pc:sldMkLst>
          <pc:docMk/>
          <pc:sldMk cId="1744593558" sldId="269"/>
        </pc:sldMkLst>
        <pc:picChg chg="add mod">
          <ac:chgData name="Gabriel Berardi (student)" userId="S::2585814b@student.gla.ac.uk::e881360c-ab40-43fc-b020-d8b0108b0065" providerId="AD" clId="Web-{EA8DA8C6-51C6-EF3D-53A2-B08BFAF8898E}" dt="2022-03-20T17:20:38.507" v="6" actId="1076"/>
          <ac:picMkLst>
            <pc:docMk/>
            <pc:sldMk cId="1744593558" sldId="269"/>
            <ac:picMk id="2" creationId="{B6E50A10-72B2-486D-9DC0-C64071810D80}"/>
          </ac:picMkLst>
        </pc:picChg>
        <pc:picChg chg="del">
          <ac:chgData name="Gabriel Berardi (student)" userId="S::2585814b@student.gla.ac.uk::e881360c-ab40-43fc-b020-d8b0108b0065" providerId="AD" clId="Web-{EA8DA8C6-51C6-EF3D-53A2-B08BFAF8898E}" dt="2022-03-20T17:18:54.957" v="0"/>
          <ac:picMkLst>
            <pc:docMk/>
            <pc:sldMk cId="1744593558" sldId="269"/>
            <ac:picMk id="8" creationId="{11C6D372-CC68-461D-8CAE-63D3FD71599C}"/>
          </ac:picMkLst>
        </pc:picChg>
      </pc:sldChg>
    </pc:docChg>
  </pc:docChgLst>
  <pc:docChgLst>
    <pc:chgData name="Gabriel Berardi (student)" userId="S::2585814b@student.gla.ac.uk::e881360c-ab40-43fc-b020-d8b0108b0065" providerId="AD" clId="Web-{3CC1D5C2-5F97-0837-43B5-5867F420A1C3}"/>
    <pc:docChg chg="addSld delSld modSld">
      <pc:chgData name="Gabriel Berardi (student)" userId="S::2585814b@student.gla.ac.uk::e881360c-ab40-43fc-b020-d8b0108b0065" providerId="AD" clId="Web-{3CC1D5C2-5F97-0837-43B5-5867F420A1C3}" dt="2022-03-23T20:52:34.281" v="136"/>
      <pc:docMkLst>
        <pc:docMk/>
      </pc:docMkLst>
      <pc:sldChg chg="addSp delSp modSp">
        <pc:chgData name="Gabriel Berardi (student)" userId="S::2585814b@student.gla.ac.uk::e881360c-ab40-43fc-b020-d8b0108b0065" providerId="AD" clId="Web-{3CC1D5C2-5F97-0837-43B5-5867F420A1C3}" dt="2022-03-23T20:50:58.341" v="122"/>
        <pc:sldMkLst>
          <pc:docMk/>
          <pc:sldMk cId="1919646542" sldId="274"/>
        </pc:sldMkLst>
        <pc:spChg chg="add del">
          <ac:chgData name="Gabriel Berardi (student)" userId="S::2585814b@student.gla.ac.uk::e881360c-ab40-43fc-b020-d8b0108b0065" providerId="AD" clId="Web-{3CC1D5C2-5F97-0837-43B5-5867F420A1C3}" dt="2022-03-23T20:50:55.638" v="121"/>
          <ac:spMkLst>
            <pc:docMk/>
            <pc:sldMk cId="1919646542" sldId="274"/>
            <ac:spMk id="3" creationId="{F81885B3-0E2B-42C6-B6C2-8734FE06D52F}"/>
          </ac:spMkLst>
        </pc:spChg>
        <pc:spChg chg="add del mod">
          <ac:chgData name="Gabriel Berardi (student)" userId="S::2585814b@student.gla.ac.uk::e881360c-ab40-43fc-b020-d8b0108b0065" providerId="AD" clId="Web-{3CC1D5C2-5F97-0837-43B5-5867F420A1C3}" dt="2022-03-23T20:50:55.638" v="121"/>
          <ac:spMkLst>
            <pc:docMk/>
            <pc:sldMk cId="1919646542" sldId="274"/>
            <ac:spMk id="5" creationId="{1909B4EB-6F29-37D7-41D0-A084FB9BB8F8}"/>
          </ac:spMkLst>
        </pc:spChg>
        <pc:spChg chg="mod topLvl">
          <ac:chgData name="Gabriel Berardi (student)" userId="S::2585814b@student.gla.ac.uk::e881360c-ab40-43fc-b020-d8b0108b0065" providerId="AD" clId="Web-{3CC1D5C2-5F97-0837-43B5-5867F420A1C3}" dt="2022-03-23T20:50:58.341" v="122"/>
          <ac:spMkLst>
            <pc:docMk/>
            <pc:sldMk cId="1919646542" sldId="274"/>
            <ac:spMk id="9" creationId="{EC8E179F-FD61-4CCF-96C6-1B1904BFB807}"/>
          </ac:spMkLst>
        </pc:spChg>
        <pc:spChg chg="mod">
          <ac:chgData name="Gabriel Berardi (student)" userId="S::2585814b@student.gla.ac.uk::e881360c-ab40-43fc-b020-d8b0108b0065" providerId="AD" clId="Web-{3CC1D5C2-5F97-0837-43B5-5867F420A1C3}" dt="2022-03-23T20:44:37.722" v="16" actId="20577"/>
          <ac:spMkLst>
            <pc:docMk/>
            <pc:sldMk cId="1919646542" sldId="274"/>
            <ac:spMk id="16" creationId="{89F3C994-3308-487A-AA68-0DC19F3DC71A}"/>
          </ac:spMkLst>
        </pc:spChg>
        <pc:spChg chg="mod topLvl">
          <ac:chgData name="Gabriel Berardi (student)" userId="S::2585814b@student.gla.ac.uk::e881360c-ab40-43fc-b020-d8b0108b0065" providerId="AD" clId="Web-{3CC1D5C2-5F97-0837-43B5-5867F420A1C3}" dt="2022-03-23T20:50:58.341" v="122"/>
          <ac:spMkLst>
            <pc:docMk/>
            <pc:sldMk cId="1919646542" sldId="274"/>
            <ac:spMk id="22" creationId="{6908046B-1074-49FB-93E4-45F1BB588AD9}"/>
          </ac:spMkLst>
        </pc:spChg>
        <pc:spChg chg="mod topLvl">
          <ac:chgData name="Gabriel Berardi (student)" userId="S::2585814b@student.gla.ac.uk::e881360c-ab40-43fc-b020-d8b0108b0065" providerId="AD" clId="Web-{3CC1D5C2-5F97-0837-43B5-5867F420A1C3}" dt="2022-03-23T20:50:58.341" v="122"/>
          <ac:spMkLst>
            <pc:docMk/>
            <pc:sldMk cId="1919646542" sldId="274"/>
            <ac:spMk id="23" creationId="{47512934-2F23-46EC-8E14-D3FF66992909}"/>
          </ac:spMkLst>
        </pc:spChg>
        <pc:spChg chg="mod topLvl">
          <ac:chgData name="Gabriel Berardi (student)" userId="S::2585814b@student.gla.ac.uk::e881360c-ab40-43fc-b020-d8b0108b0065" providerId="AD" clId="Web-{3CC1D5C2-5F97-0837-43B5-5867F420A1C3}" dt="2022-03-23T20:50:58.341" v="122"/>
          <ac:spMkLst>
            <pc:docMk/>
            <pc:sldMk cId="1919646542" sldId="274"/>
            <ac:spMk id="24" creationId="{EDEE005C-B461-4649-A2C3-56657CFB4F4E}"/>
          </ac:spMkLst>
        </pc:spChg>
        <pc:spChg chg="mod topLvl">
          <ac:chgData name="Gabriel Berardi (student)" userId="S::2585814b@student.gla.ac.uk::e881360c-ab40-43fc-b020-d8b0108b0065" providerId="AD" clId="Web-{3CC1D5C2-5F97-0837-43B5-5867F420A1C3}" dt="2022-03-23T20:50:58.341" v="122"/>
          <ac:spMkLst>
            <pc:docMk/>
            <pc:sldMk cId="1919646542" sldId="274"/>
            <ac:spMk id="26" creationId="{9AF4F71F-5098-4D90-9EB4-4F5E5870AFEA}"/>
          </ac:spMkLst>
        </pc:spChg>
        <pc:spChg chg="mod topLvl">
          <ac:chgData name="Gabriel Berardi (student)" userId="S::2585814b@student.gla.ac.uk::e881360c-ab40-43fc-b020-d8b0108b0065" providerId="AD" clId="Web-{3CC1D5C2-5F97-0837-43B5-5867F420A1C3}" dt="2022-03-23T20:50:58.341" v="122"/>
          <ac:spMkLst>
            <pc:docMk/>
            <pc:sldMk cId="1919646542" sldId="274"/>
            <ac:spMk id="27" creationId="{2C1F8A68-4590-42A4-8064-7C6113ACF33B}"/>
          </ac:spMkLst>
        </pc:spChg>
        <pc:spChg chg="mod topLvl">
          <ac:chgData name="Gabriel Berardi (student)" userId="S::2585814b@student.gla.ac.uk::e881360c-ab40-43fc-b020-d8b0108b0065" providerId="AD" clId="Web-{3CC1D5C2-5F97-0837-43B5-5867F420A1C3}" dt="2022-03-23T20:50:58.341" v="122"/>
          <ac:spMkLst>
            <pc:docMk/>
            <pc:sldMk cId="1919646542" sldId="274"/>
            <ac:spMk id="28" creationId="{0C56074B-9C9D-4C85-A3E3-525C69DD2B3D}"/>
          </ac:spMkLst>
        </pc:spChg>
        <pc:spChg chg="mod topLvl">
          <ac:chgData name="Gabriel Berardi (student)" userId="S::2585814b@student.gla.ac.uk::e881360c-ab40-43fc-b020-d8b0108b0065" providerId="AD" clId="Web-{3CC1D5C2-5F97-0837-43B5-5867F420A1C3}" dt="2022-03-23T20:50:58.341" v="122"/>
          <ac:spMkLst>
            <pc:docMk/>
            <pc:sldMk cId="1919646542" sldId="274"/>
            <ac:spMk id="29" creationId="{AEE95B6C-EB76-473F-A6B8-AEF2656F540F}"/>
          </ac:spMkLst>
        </pc:spChg>
        <pc:spChg chg="mod topLvl">
          <ac:chgData name="Gabriel Berardi (student)" userId="S::2585814b@student.gla.ac.uk::e881360c-ab40-43fc-b020-d8b0108b0065" providerId="AD" clId="Web-{3CC1D5C2-5F97-0837-43B5-5867F420A1C3}" dt="2022-03-23T20:50:58.341" v="122"/>
          <ac:spMkLst>
            <pc:docMk/>
            <pc:sldMk cId="1919646542" sldId="274"/>
            <ac:spMk id="30" creationId="{576C53D4-A855-482F-9844-F58F71DC691D}"/>
          </ac:spMkLst>
        </pc:spChg>
        <pc:spChg chg="mod">
          <ac:chgData name="Gabriel Berardi (student)" userId="S::2585814b@student.gla.ac.uk::e881360c-ab40-43fc-b020-d8b0108b0065" providerId="AD" clId="Web-{3CC1D5C2-5F97-0837-43B5-5867F420A1C3}" dt="2022-03-23T20:50:49.982" v="116" actId="1076"/>
          <ac:spMkLst>
            <pc:docMk/>
            <pc:sldMk cId="1919646542" sldId="274"/>
            <ac:spMk id="31" creationId="{1843449A-FE12-4E29-8BA4-21E1E4626D95}"/>
          </ac:spMkLst>
        </pc:spChg>
        <pc:spChg chg="mod">
          <ac:chgData name="Gabriel Berardi (student)" userId="S::2585814b@student.gla.ac.uk::e881360c-ab40-43fc-b020-d8b0108b0065" providerId="AD" clId="Web-{3CC1D5C2-5F97-0837-43B5-5867F420A1C3}" dt="2022-03-23T20:50:49.982" v="115" actId="1076"/>
          <ac:spMkLst>
            <pc:docMk/>
            <pc:sldMk cId="1919646542" sldId="274"/>
            <ac:spMk id="32" creationId="{A0348A35-597B-4E50-941A-0C033623996E}"/>
          </ac:spMkLst>
        </pc:spChg>
        <pc:spChg chg="mod">
          <ac:chgData name="Gabriel Berardi (student)" userId="S::2585814b@student.gla.ac.uk::e881360c-ab40-43fc-b020-d8b0108b0065" providerId="AD" clId="Web-{3CC1D5C2-5F97-0837-43B5-5867F420A1C3}" dt="2022-03-23T20:50:49.982" v="114" actId="1076"/>
          <ac:spMkLst>
            <pc:docMk/>
            <pc:sldMk cId="1919646542" sldId="274"/>
            <ac:spMk id="33" creationId="{0E334BCC-ACA9-4E7B-A4DF-875FE20A3E10}"/>
          </ac:spMkLst>
        </pc:spChg>
        <pc:spChg chg="mod">
          <ac:chgData name="Gabriel Berardi (student)" userId="S::2585814b@student.gla.ac.uk::e881360c-ab40-43fc-b020-d8b0108b0065" providerId="AD" clId="Web-{3CC1D5C2-5F97-0837-43B5-5867F420A1C3}" dt="2022-03-23T20:50:49.982" v="113" actId="1076"/>
          <ac:spMkLst>
            <pc:docMk/>
            <pc:sldMk cId="1919646542" sldId="274"/>
            <ac:spMk id="34" creationId="{C50359A7-5A06-4D2D-998A-3A25756FB228}"/>
          </ac:spMkLst>
        </pc:spChg>
        <pc:spChg chg="mod">
          <ac:chgData name="Gabriel Berardi (student)" userId="S::2585814b@student.gla.ac.uk::e881360c-ab40-43fc-b020-d8b0108b0065" providerId="AD" clId="Web-{3CC1D5C2-5F97-0837-43B5-5867F420A1C3}" dt="2022-03-23T20:50:49.982" v="112" actId="1076"/>
          <ac:spMkLst>
            <pc:docMk/>
            <pc:sldMk cId="1919646542" sldId="274"/>
            <ac:spMk id="35" creationId="{25B4F9DB-C32D-415C-8BDA-35C5FDBD265E}"/>
          </ac:spMkLst>
        </pc:spChg>
        <pc:spChg chg="mod">
          <ac:chgData name="Gabriel Berardi (student)" userId="S::2585814b@student.gla.ac.uk::e881360c-ab40-43fc-b020-d8b0108b0065" providerId="AD" clId="Web-{3CC1D5C2-5F97-0837-43B5-5867F420A1C3}" dt="2022-03-23T20:50:49.982" v="111" actId="1076"/>
          <ac:spMkLst>
            <pc:docMk/>
            <pc:sldMk cId="1919646542" sldId="274"/>
            <ac:spMk id="36" creationId="{BDBD7D9D-0444-43F9-9E9E-4EDAC8D9FFCA}"/>
          </ac:spMkLst>
        </pc:spChg>
        <pc:spChg chg="mod">
          <ac:chgData name="Gabriel Berardi (student)" userId="S::2585814b@student.gla.ac.uk::e881360c-ab40-43fc-b020-d8b0108b0065" providerId="AD" clId="Web-{3CC1D5C2-5F97-0837-43B5-5867F420A1C3}" dt="2022-03-23T20:50:49.982" v="110" actId="1076"/>
          <ac:spMkLst>
            <pc:docMk/>
            <pc:sldMk cId="1919646542" sldId="274"/>
            <ac:spMk id="37" creationId="{69B15118-F001-41C8-87EF-8F486803AF3D}"/>
          </ac:spMkLst>
        </pc:spChg>
        <pc:spChg chg="add del">
          <ac:chgData name="Gabriel Berardi (student)" userId="S::2585814b@student.gla.ac.uk::e881360c-ab40-43fc-b020-d8b0108b0065" providerId="AD" clId="Web-{3CC1D5C2-5F97-0837-43B5-5867F420A1C3}" dt="2022-03-23T20:50:54.575" v="120"/>
          <ac:spMkLst>
            <pc:docMk/>
            <pc:sldMk cId="1919646542" sldId="274"/>
            <ac:spMk id="38" creationId="{D65A9667-50A8-4EA9-8786-3AFA86B88A0A}"/>
          </ac:spMkLst>
        </pc:spChg>
        <pc:spChg chg="mod">
          <ac:chgData name="Gabriel Berardi (student)" userId="S::2585814b@student.gla.ac.uk::e881360c-ab40-43fc-b020-d8b0108b0065" providerId="AD" clId="Web-{3CC1D5C2-5F97-0837-43B5-5867F420A1C3}" dt="2022-03-23T20:50:49.982" v="109" actId="1076"/>
          <ac:spMkLst>
            <pc:docMk/>
            <pc:sldMk cId="1919646542" sldId="274"/>
            <ac:spMk id="39" creationId="{B69D7ABD-F9F7-40C1-B5FA-2FB908539126}"/>
          </ac:spMkLst>
        </pc:spChg>
        <pc:spChg chg="mod">
          <ac:chgData name="Gabriel Berardi (student)" userId="S::2585814b@student.gla.ac.uk::e881360c-ab40-43fc-b020-d8b0108b0065" providerId="AD" clId="Web-{3CC1D5C2-5F97-0837-43B5-5867F420A1C3}" dt="2022-03-23T20:50:49.982" v="108" actId="1076"/>
          <ac:spMkLst>
            <pc:docMk/>
            <pc:sldMk cId="1919646542" sldId="274"/>
            <ac:spMk id="40" creationId="{777DFB36-F3B6-43B3-986A-D5F0B415ED52}"/>
          </ac:spMkLst>
        </pc:spChg>
        <pc:spChg chg="add del">
          <ac:chgData name="Gabriel Berardi (student)" userId="S::2585814b@student.gla.ac.uk::e881360c-ab40-43fc-b020-d8b0108b0065" providerId="AD" clId="Web-{3CC1D5C2-5F97-0837-43B5-5867F420A1C3}" dt="2022-03-23T20:50:53.091" v="119"/>
          <ac:spMkLst>
            <pc:docMk/>
            <pc:sldMk cId="1919646542" sldId="274"/>
            <ac:spMk id="43" creationId="{90205BD1-2E86-4C66-B1F2-4643A33BA29B}"/>
          </ac:spMkLst>
        </pc:spChg>
        <pc:spChg chg="mod">
          <ac:chgData name="Gabriel Berardi (student)" userId="S::2585814b@student.gla.ac.uk::e881360c-ab40-43fc-b020-d8b0108b0065" providerId="AD" clId="Web-{3CC1D5C2-5F97-0837-43B5-5867F420A1C3}" dt="2022-03-23T20:50:49.982" v="107" actId="1076"/>
          <ac:spMkLst>
            <pc:docMk/>
            <pc:sldMk cId="1919646542" sldId="274"/>
            <ac:spMk id="62" creationId="{7365705E-75C0-4F9F-B048-8DBA20DD9B2B}"/>
          </ac:spMkLst>
        </pc:spChg>
        <pc:spChg chg="mod">
          <ac:chgData name="Gabriel Berardi (student)" userId="S::2585814b@student.gla.ac.uk::e881360c-ab40-43fc-b020-d8b0108b0065" providerId="AD" clId="Web-{3CC1D5C2-5F97-0837-43B5-5867F420A1C3}" dt="2022-03-23T20:50:49.982" v="106" actId="1076"/>
          <ac:spMkLst>
            <pc:docMk/>
            <pc:sldMk cId="1919646542" sldId="274"/>
            <ac:spMk id="63" creationId="{8A2D3A09-4D93-4CD5-8DD8-10CBDB95E5DA}"/>
          </ac:spMkLst>
        </pc:spChg>
        <pc:spChg chg="mod">
          <ac:chgData name="Gabriel Berardi (student)" userId="S::2585814b@student.gla.ac.uk::e881360c-ab40-43fc-b020-d8b0108b0065" providerId="AD" clId="Web-{3CC1D5C2-5F97-0837-43B5-5867F420A1C3}" dt="2022-03-23T20:50:49.982" v="105" actId="1076"/>
          <ac:spMkLst>
            <pc:docMk/>
            <pc:sldMk cId="1919646542" sldId="274"/>
            <ac:spMk id="64" creationId="{C176082F-8316-4A7B-9C38-64D93DBBBA65}"/>
          </ac:spMkLst>
        </pc:spChg>
        <pc:spChg chg="mod">
          <ac:chgData name="Gabriel Berardi (student)" userId="S::2585814b@student.gla.ac.uk::e881360c-ab40-43fc-b020-d8b0108b0065" providerId="AD" clId="Web-{3CC1D5C2-5F97-0837-43B5-5867F420A1C3}" dt="2022-03-23T20:50:49.982" v="104" actId="1076"/>
          <ac:spMkLst>
            <pc:docMk/>
            <pc:sldMk cId="1919646542" sldId="274"/>
            <ac:spMk id="65" creationId="{7F94AD4F-7264-4C9D-A927-2B393AD2015B}"/>
          </ac:spMkLst>
        </pc:spChg>
        <pc:spChg chg="mod">
          <ac:chgData name="Gabriel Berardi (student)" userId="S::2585814b@student.gla.ac.uk::e881360c-ab40-43fc-b020-d8b0108b0065" providerId="AD" clId="Web-{3CC1D5C2-5F97-0837-43B5-5867F420A1C3}" dt="2022-03-23T20:50:49.982" v="103" actId="1076"/>
          <ac:spMkLst>
            <pc:docMk/>
            <pc:sldMk cId="1919646542" sldId="274"/>
            <ac:spMk id="66" creationId="{9373E140-8030-4231-92E8-D6BB4A13FEDE}"/>
          </ac:spMkLst>
        </pc:spChg>
        <pc:spChg chg="mod">
          <ac:chgData name="Gabriel Berardi (student)" userId="S::2585814b@student.gla.ac.uk::e881360c-ab40-43fc-b020-d8b0108b0065" providerId="AD" clId="Web-{3CC1D5C2-5F97-0837-43B5-5867F420A1C3}" dt="2022-03-23T20:50:49.982" v="102" actId="1076"/>
          <ac:spMkLst>
            <pc:docMk/>
            <pc:sldMk cId="1919646542" sldId="274"/>
            <ac:spMk id="67" creationId="{49C1D01D-2225-4F07-9797-E3F0A953F7F2}"/>
          </ac:spMkLst>
        </pc:spChg>
        <pc:spChg chg="mod">
          <ac:chgData name="Gabriel Berardi (student)" userId="S::2585814b@student.gla.ac.uk::e881360c-ab40-43fc-b020-d8b0108b0065" providerId="AD" clId="Web-{3CC1D5C2-5F97-0837-43B5-5867F420A1C3}" dt="2022-03-23T20:50:49.982" v="101" actId="1076"/>
          <ac:spMkLst>
            <pc:docMk/>
            <pc:sldMk cId="1919646542" sldId="274"/>
            <ac:spMk id="68" creationId="{B960AE7D-540E-479F-82D6-8C7AD5C93E68}"/>
          </ac:spMkLst>
        </pc:spChg>
        <pc:spChg chg="mod">
          <ac:chgData name="Gabriel Berardi (student)" userId="S::2585814b@student.gla.ac.uk::e881360c-ab40-43fc-b020-d8b0108b0065" providerId="AD" clId="Web-{3CC1D5C2-5F97-0837-43B5-5867F420A1C3}" dt="2022-03-23T20:50:49.982" v="100" actId="1076"/>
          <ac:spMkLst>
            <pc:docMk/>
            <pc:sldMk cId="1919646542" sldId="274"/>
            <ac:spMk id="69" creationId="{4A5466F8-780F-40D0-8E86-20E9776024C0}"/>
          </ac:spMkLst>
        </pc:spChg>
        <pc:spChg chg="mod">
          <ac:chgData name="Gabriel Berardi (student)" userId="S::2585814b@student.gla.ac.uk::e881360c-ab40-43fc-b020-d8b0108b0065" providerId="AD" clId="Web-{3CC1D5C2-5F97-0837-43B5-5867F420A1C3}" dt="2022-03-23T20:50:49.982" v="99" actId="1076"/>
          <ac:spMkLst>
            <pc:docMk/>
            <pc:sldMk cId="1919646542" sldId="274"/>
            <ac:spMk id="70" creationId="{4CA48CE4-A21C-4D39-8C54-B4FF237D51C7}"/>
          </ac:spMkLst>
        </pc:spChg>
        <pc:spChg chg="mod">
          <ac:chgData name="Gabriel Berardi (student)" userId="S::2585814b@student.gla.ac.uk::e881360c-ab40-43fc-b020-d8b0108b0065" providerId="AD" clId="Web-{3CC1D5C2-5F97-0837-43B5-5867F420A1C3}" dt="2022-03-23T20:50:49.982" v="98" actId="1076"/>
          <ac:spMkLst>
            <pc:docMk/>
            <pc:sldMk cId="1919646542" sldId="274"/>
            <ac:spMk id="71" creationId="{E06FFCE0-497A-4DFB-9ADD-360324C302A0}"/>
          </ac:spMkLst>
        </pc:spChg>
        <pc:spChg chg="mod">
          <ac:chgData name="Gabriel Berardi (student)" userId="S::2585814b@student.gla.ac.uk::e881360c-ab40-43fc-b020-d8b0108b0065" providerId="AD" clId="Web-{3CC1D5C2-5F97-0837-43B5-5867F420A1C3}" dt="2022-03-23T20:50:49.966" v="97" actId="1076"/>
          <ac:spMkLst>
            <pc:docMk/>
            <pc:sldMk cId="1919646542" sldId="274"/>
            <ac:spMk id="72" creationId="{9334A647-2197-4421-B6F7-F6354F423920}"/>
          </ac:spMkLst>
        </pc:spChg>
        <pc:spChg chg="mod">
          <ac:chgData name="Gabriel Berardi (student)" userId="S::2585814b@student.gla.ac.uk::e881360c-ab40-43fc-b020-d8b0108b0065" providerId="AD" clId="Web-{3CC1D5C2-5F97-0837-43B5-5867F420A1C3}" dt="2022-03-23T20:50:49.966" v="96" actId="1076"/>
          <ac:spMkLst>
            <pc:docMk/>
            <pc:sldMk cId="1919646542" sldId="274"/>
            <ac:spMk id="73" creationId="{971ACCCB-E040-45D4-9A95-785D7C7B4330}"/>
          </ac:spMkLst>
        </pc:spChg>
        <pc:spChg chg="mod">
          <ac:chgData name="Gabriel Berardi (student)" userId="S::2585814b@student.gla.ac.uk::e881360c-ab40-43fc-b020-d8b0108b0065" providerId="AD" clId="Web-{3CC1D5C2-5F97-0837-43B5-5867F420A1C3}" dt="2022-03-23T20:50:49.966" v="95" actId="1076"/>
          <ac:spMkLst>
            <pc:docMk/>
            <pc:sldMk cId="1919646542" sldId="274"/>
            <ac:spMk id="74" creationId="{45E0C2C9-780B-44C4-8D1C-F16238C206EA}"/>
          </ac:spMkLst>
        </pc:spChg>
        <pc:spChg chg="mod">
          <ac:chgData name="Gabriel Berardi (student)" userId="S::2585814b@student.gla.ac.uk::e881360c-ab40-43fc-b020-d8b0108b0065" providerId="AD" clId="Web-{3CC1D5C2-5F97-0837-43B5-5867F420A1C3}" dt="2022-03-23T20:50:49.966" v="94" actId="1076"/>
          <ac:spMkLst>
            <pc:docMk/>
            <pc:sldMk cId="1919646542" sldId="274"/>
            <ac:spMk id="75" creationId="{95E9DA60-C603-4499-A9BA-B9DCFA1D8EDE}"/>
          </ac:spMkLst>
        </pc:spChg>
        <pc:spChg chg="mod">
          <ac:chgData name="Gabriel Berardi (student)" userId="S::2585814b@student.gla.ac.uk::e881360c-ab40-43fc-b020-d8b0108b0065" providerId="AD" clId="Web-{3CC1D5C2-5F97-0837-43B5-5867F420A1C3}" dt="2022-03-23T20:50:49.966" v="93" actId="1076"/>
          <ac:spMkLst>
            <pc:docMk/>
            <pc:sldMk cId="1919646542" sldId="274"/>
            <ac:spMk id="76" creationId="{D2152AA0-A706-46F0-8E1A-CA1FEB39F4FF}"/>
          </ac:spMkLst>
        </pc:spChg>
        <pc:spChg chg="mod">
          <ac:chgData name="Gabriel Berardi (student)" userId="S::2585814b@student.gla.ac.uk::e881360c-ab40-43fc-b020-d8b0108b0065" providerId="AD" clId="Web-{3CC1D5C2-5F97-0837-43B5-5867F420A1C3}" dt="2022-03-23T20:50:49.966" v="92" actId="1076"/>
          <ac:spMkLst>
            <pc:docMk/>
            <pc:sldMk cId="1919646542" sldId="274"/>
            <ac:spMk id="77" creationId="{878CD1E7-7E9D-493E-A303-062116E3FA65}"/>
          </ac:spMkLst>
        </pc:spChg>
        <pc:spChg chg="mod">
          <ac:chgData name="Gabriel Berardi (student)" userId="S::2585814b@student.gla.ac.uk::e881360c-ab40-43fc-b020-d8b0108b0065" providerId="AD" clId="Web-{3CC1D5C2-5F97-0837-43B5-5867F420A1C3}" dt="2022-03-23T20:50:49.966" v="91" actId="1076"/>
          <ac:spMkLst>
            <pc:docMk/>
            <pc:sldMk cId="1919646542" sldId="274"/>
            <ac:spMk id="78" creationId="{A9326DD4-97C9-46D1-A7F6-F164D3AD0BB5}"/>
          </ac:spMkLst>
        </pc:spChg>
        <pc:spChg chg="mod">
          <ac:chgData name="Gabriel Berardi (student)" userId="S::2585814b@student.gla.ac.uk::e881360c-ab40-43fc-b020-d8b0108b0065" providerId="AD" clId="Web-{3CC1D5C2-5F97-0837-43B5-5867F420A1C3}" dt="2022-03-23T20:50:49.966" v="90" actId="1076"/>
          <ac:spMkLst>
            <pc:docMk/>
            <pc:sldMk cId="1919646542" sldId="274"/>
            <ac:spMk id="79" creationId="{63BF7731-700F-40ED-9AE0-5BDFEE483756}"/>
          </ac:spMkLst>
        </pc:spChg>
        <pc:grpChg chg="add del mod">
          <ac:chgData name="Gabriel Berardi (student)" userId="S::2585814b@student.gla.ac.uk::e881360c-ab40-43fc-b020-d8b0108b0065" providerId="AD" clId="Web-{3CC1D5C2-5F97-0837-43B5-5867F420A1C3}" dt="2022-03-23T20:50:58.341" v="122"/>
          <ac:grpSpMkLst>
            <pc:docMk/>
            <pc:sldMk cId="1919646542" sldId="274"/>
            <ac:grpSpMk id="2" creationId="{DD4EEF0F-1297-E53A-03D7-8549A5B23ED4}"/>
          </ac:grpSpMkLst>
        </pc:grpChg>
      </pc:sldChg>
      <pc:sldChg chg="modSp">
        <pc:chgData name="Gabriel Berardi (student)" userId="S::2585814b@student.gla.ac.uk::e881360c-ab40-43fc-b020-d8b0108b0065" providerId="AD" clId="Web-{3CC1D5C2-5F97-0837-43B5-5867F420A1C3}" dt="2022-03-23T20:51:04.904" v="126" actId="20577"/>
        <pc:sldMkLst>
          <pc:docMk/>
          <pc:sldMk cId="2384454839" sldId="275"/>
        </pc:sldMkLst>
        <pc:spChg chg="mod">
          <ac:chgData name="Gabriel Berardi (student)" userId="S::2585814b@student.gla.ac.uk::e881360c-ab40-43fc-b020-d8b0108b0065" providerId="AD" clId="Web-{3CC1D5C2-5F97-0837-43B5-5867F420A1C3}" dt="2022-03-23T20:51:04.904" v="126" actId="20577"/>
          <ac:spMkLst>
            <pc:docMk/>
            <pc:sldMk cId="2384454839" sldId="275"/>
            <ac:spMk id="16" creationId="{89F3C994-3308-487A-AA68-0DC19F3DC71A}"/>
          </ac:spMkLst>
        </pc:spChg>
      </pc:sldChg>
      <pc:sldChg chg="addSp delSp modSp add del replId">
        <pc:chgData name="Gabriel Berardi (student)" userId="S::2585814b@student.gla.ac.uk::e881360c-ab40-43fc-b020-d8b0108b0065" providerId="AD" clId="Web-{3CC1D5C2-5F97-0837-43B5-5867F420A1C3}" dt="2022-03-23T20:50:48.669" v="89"/>
        <pc:sldMkLst>
          <pc:docMk/>
          <pc:sldMk cId="2597740060" sldId="281"/>
        </pc:sldMkLst>
        <pc:spChg chg="add del mod topLvl">
          <ac:chgData name="Gabriel Berardi (student)" userId="S::2585814b@student.gla.ac.uk::e881360c-ab40-43fc-b020-d8b0108b0065" providerId="AD" clId="Web-{3CC1D5C2-5F97-0837-43B5-5867F420A1C3}" dt="2022-03-23T20:50:46.122" v="87"/>
          <ac:spMkLst>
            <pc:docMk/>
            <pc:sldMk cId="2597740060" sldId="281"/>
            <ac:spMk id="9" creationId="{EC8E179F-FD61-4CCF-96C6-1B1904BFB807}"/>
          </ac:spMkLst>
        </pc:spChg>
        <pc:spChg chg="add del mod topLvl">
          <ac:chgData name="Gabriel Berardi (student)" userId="S::2585814b@student.gla.ac.uk::e881360c-ab40-43fc-b020-d8b0108b0065" providerId="AD" clId="Web-{3CC1D5C2-5F97-0837-43B5-5867F420A1C3}" dt="2022-03-23T20:50:46.122" v="87"/>
          <ac:spMkLst>
            <pc:docMk/>
            <pc:sldMk cId="2597740060" sldId="281"/>
            <ac:spMk id="22" creationId="{6908046B-1074-49FB-93E4-45F1BB588AD9}"/>
          </ac:spMkLst>
        </pc:spChg>
        <pc:spChg chg="mod topLvl">
          <ac:chgData name="Gabriel Berardi (student)" userId="S::2585814b@student.gla.ac.uk::e881360c-ab40-43fc-b020-d8b0108b0065" providerId="AD" clId="Web-{3CC1D5C2-5F97-0837-43B5-5867F420A1C3}" dt="2022-03-23T20:50:46.122" v="87"/>
          <ac:spMkLst>
            <pc:docMk/>
            <pc:sldMk cId="2597740060" sldId="281"/>
            <ac:spMk id="23" creationId="{47512934-2F23-46EC-8E14-D3FF66992909}"/>
          </ac:spMkLst>
        </pc:spChg>
        <pc:spChg chg="add del mod topLvl">
          <ac:chgData name="Gabriel Berardi (student)" userId="S::2585814b@student.gla.ac.uk::e881360c-ab40-43fc-b020-d8b0108b0065" providerId="AD" clId="Web-{3CC1D5C2-5F97-0837-43B5-5867F420A1C3}" dt="2022-03-23T20:50:46.122" v="87"/>
          <ac:spMkLst>
            <pc:docMk/>
            <pc:sldMk cId="2597740060" sldId="281"/>
            <ac:spMk id="24" creationId="{EDEE005C-B461-4649-A2C3-56657CFB4F4E}"/>
          </ac:spMkLst>
        </pc:spChg>
        <pc:spChg chg="add del mod topLvl">
          <ac:chgData name="Gabriel Berardi (student)" userId="S::2585814b@student.gla.ac.uk::e881360c-ab40-43fc-b020-d8b0108b0065" providerId="AD" clId="Web-{3CC1D5C2-5F97-0837-43B5-5867F420A1C3}" dt="2022-03-23T20:50:46.122" v="87"/>
          <ac:spMkLst>
            <pc:docMk/>
            <pc:sldMk cId="2597740060" sldId="281"/>
            <ac:spMk id="26" creationId="{9AF4F71F-5098-4D90-9EB4-4F5E5870AFEA}"/>
          </ac:spMkLst>
        </pc:spChg>
        <pc:spChg chg="mod topLvl">
          <ac:chgData name="Gabriel Berardi (student)" userId="S::2585814b@student.gla.ac.uk::e881360c-ab40-43fc-b020-d8b0108b0065" providerId="AD" clId="Web-{3CC1D5C2-5F97-0837-43B5-5867F420A1C3}" dt="2022-03-23T20:50:46.122" v="87"/>
          <ac:spMkLst>
            <pc:docMk/>
            <pc:sldMk cId="2597740060" sldId="281"/>
            <ac:spMk id="27" creationId="{2C1F8A68-4590-42A4-8064-7C6113ACF33B}"/>
          </ac:spMkLst>
        </pc:spChg>
        <pc:spChg chg="mod topLvl">
          <ac:chgData name="Gabriel Berardi (student)" userId="S::2585814b@student.gla.ac.uk::e881360c-ab40-43fc-b020-d8b0108b0065" providerId="AD" clId="Web-{3CC1D5C2-5F97-0837-43B5-5867F420A1C3}" dt="2022-03-23T20:50:46.122" v="87"/>
          <ac:spMkLst>
            <pc:docMk/>
            <pc:sldMk cId="2597740060" sldId="281"/>
            <ac:spMk id="28" creationId="{0C56074B-9C9D-4C85-A3E3-525C69DD2B3D}"/>
          </ac:spMkLst>
        </pc:spChg>
        <pc:spChg chg="mod topLvl">
          <ac:chgData name="Gabriel Berardi (student)" userId="S::2585814b@student.gla.ac.uk::e881360c-ab40-43fc-b020-d8b0108b0065" providerId="AD" clId="Web-{3CC1D5C2-5F97-0837-43B5-5867F420A1C3}" dt="2022-03-23T20:50:46.122" v="87"/>
          <ac:spMkLst>
            <pc:docMk/>
            <pc:sldMk cId="2597740060" sldId="281"/>
            <ac:spMk id="29" creationId="{AEE95B6C-EB76-473F-A6B8-AEF2656F540F}"/>
          </ac:spMkLst>
        </pc:spChg>
        <pc:spChg chg="mod topLvl">
          <ac:chgData name="Gabriel Berardi (student)" userId="S::2585814b@student.gla.ac.uk::e881360c-ab40-43fc-b020-d8b0108b0065" providerId="AD" clId="Web-{3CC1D5C2-5F97-0837-43B5-5867F420A1C3}" dt="2022-03-23T20:50:46.122" v="87"/>
          <ac:spMkLst>
            <pc:docMk/>
            <pc:sldMk cId="2597740060" sldId="281"/>
            <ac:spMk id="30" creationId="{576C53D4-A855-482F-9844-F58F71DC691D}"/>
          </ac:spMkLst>
        </pc:spChg>
        <pc:spChg chg="add del">
          <ac:chgData name="Gabriel Berardi (student)" userId="S::2585814b@student.gla.ac.uk::e881360c-ab40-43fc-b020-d8b0108b0065" providerId="AD" clId="Web-{3CC1D5C2-5F97-0837-43B5-5867F420A1C3}" dt="2022-03-23T20:50:44.778" v="81"/>
          <ac:spMkLst>
            <pc:docMk/>
            <pc:sldMk cId="2597740060" sldId="281"/>
            <ac:spMk id="31" creationId="{1843449A-FE12-4E29-8BA4-21E1E4626D95}"/>
          </ac:spMkLst>
        </pc:spChg>
        <pc:spChg chg="add del">
          <ac:chgData name="Gabriel Berardi (student)" userId="S::2585814b@student.gla.ac.uk::e881360c-ab40-43fc-b020-d8b0108b0065" providerId="AD" clId="Web-{3CC1D5C2-5F97-0837-43B5-5867F420A1C3}" dt="2022-03-23T20:50:44.778" v="82"/>
          <ac:spMkLst>
            <pc:docMk/>
            <pc:sldMk cId="2597740060" sldId="281"/>
            <ac:spMk id="32" creationId="{A0348A35-597B-4E50-941A-0C033623996E}"/>
          </ac:spMkLst>
        </pc:spChg>
        <pc:spChg chg="add del">
          <ac:chgData name="Gabriel Berardi (student)" userId="S::2585814b@student.gla.ac.uk::e881360c-ab40-43fc-b020-d8b0108b0065" providerId="AD" clId="Web-{3CC1D5C2-5F97-0837-43B5-5867F420A1C3}" dt="2022-03-23T20:50:43.294" v="73"/>
          <ac:spMkLst>
            <pc:docMk/>
            <pc:sldMk cId="2597740060" sldId="281"/>
            <ac:spMk id="34" creationId="{C50359A7-5A06-4D2D-998A-3A25756FB228}"/>
          </ac:spMkLst>
        </pc:spChg>
        <pc:spChg chg="add del">
          <ac:chgData name="Gabriel Berardi (student)" userId="S::2585814b@student.gla.ac.uk::e881360c-ab40-43fc-b020-d8b0108b0065" providerId="AD" clId="Web-{3CC1D5C2-5F97-0837-43B5-5867F420A1C3}" dt="2022-03-23T20:50:43.294" v="74"/>
          <ac:spMkLst>
            <pc:docMk/>
            <pc:sldMk cId="2597740060" sldId="281"/>
            <ac:spMk id="35" creationId="{25B4F9DB-C32D-415C-8BDA-35C5FDBD265E}"/>
          </ac:spMkLst>
        </pc:spChg>
        <pc:spChg chg="add del">
          <ac:chgData name="Gabriel Berardi (student)" userId="S::2585814b@student.gla.ac.uk::e881360c-ab40-43fc-b020-d8b0108b0065" providerId="AD" clId="Web-{3CC1D5C2-5F97-0837-43B5-5867F420A1C3}" dt="2022-03-23T20:50:44.778" v="83"/>
          <ac:spMkLst>
            <pc:docMk/>
            <pc:sldMk cId="2597740060" sldId="281"/>
            <ac:spMk id="62" creationId="{7365705E-75C0-4F9F-B048-8DBA20DD9B2B}"/>
          </ac:spMkLst>
        </pc:spChg>
        <pc:spChg chg="add del">
          <ac:chgData name="Gabriel Berardi (student)" userId="S::2585814b@student.gla.ac.uk::e881360c-ab40-43fc-b020-d8b0108b0065" providerId="AD" clId="Web-{3CC1D5C2-5F97-0837-43B5-5867F420A1C3}" dt="2022-03-23T20:50:44.778" v="84"/>
          <ac:spMkLst>
            <pc:docMk/>
            <pc:sldMk cId="2597740060" sldId="281"/>
            <ac:spMk id="63" creationId="{8A2D3A09-4D93-4CD5-8DD8-10CBDB95E5DA}"/>
          </ac:spMkLst>
        </pc:spChg>
        <pc:spChg chg="add del">
          <ac:chgData name="Gabriel Berardi (student)" userId="S::2585814b@student.gla.ac.uk::e881360c-ab40-43fc-b020-d8b0108b0065" providerId="AD" clId="Web-{3CC1D5C2-5F97-0837-43B5-5867F420A1C3}" dt="2022-03-23T20:50:43.294" v="75"/>
          <ac:spMkLst>
            <pc:docMk/>
            <pc:sldMk cId="2597740060" sldId="281"/>
            <ac:spMk id="65" creationId="{7F94AD4F-7264-4C9D-A927-2B393AD2015B}"/>
          </ac:spMkLst>
        </pc:spChg>
        <pc:spChg chg="add del">
          <ac:chgData name="Gabriel Berardi (student)" userId="S::2585814b@student.gla.ac.uk::e881360c-ab40-43fc-b020-d8b0108b0065" providerId="AD" clId="Web-{3CC1D5C2-5F97-0837-43B5-5867F420A1C3}" dt="2022-03-23T20:50:43.294" v="76"/>
          <ac:spMkLst>
            <pc:docMk/>
            <pc:sldMk cId="2597740060" sldId="281"/>
            <ac:spMk id="66" creationId="{9373E140-8030-4231-92E8-D6BB4A13FEDE}"/>
          </ac:spMkLst>
        </pc:spChg>
        <pc:spChg chg="add del">
          <ac:chgData name="Gabriel Berardi (student)" userId="S::2585814b@student.gla.ac.uk::e881360c-ab40-43fc-b020-d8b0108b0065" providerId="AD" clId="Web-{3CC1D5C2-5F97-0837-43B5-5867F420A1C3}" dt="2022-03-23T20:50:44.778" v="85"/>
          <ac:spMkLst>
            <pc:docMk/>
            <pc:sldMk cId="2597740060" sldId="281"/>
            <ac:spMk id="71" creationId="{E06FFCE0-497A-4DFB-9ADD-360324C302A0}"/>
          </ac:spMkLst>
        </pc:spChg>
        <pc:spChg chg="add del">
          <ac:chgData name="Gabriel Berardi (student)" userId="S::2585814b@student.gla.ac.uk::e881360c-ab40-43fc-b020-d8b0108b0065" providerId="AD" clId="Web-{3CC1D5C2-5F97-0837-43B5-5867F420A1C3}" dt="2022-03-23T20:50:44.778" v="86"/>
          <ac:spMkLst>
            <pc:docMk/>
            <pc:sldMk cId="2597740060" sldId="281"/>
            <ac:spMk id="72" creationId="{9334A647-2197-4421-B6F7-F6354F423920}"/>
          </ac:spMkLst>
        </pc:spChg>
        <pc:spChg chg="add del">
          <ac:chgData name="Gabriel Berardi (student)" userId="S::2585814b@student.gla.ac.uk::e881360c-ab40-43fc-b020-d8b0108b0065" providerId="AD" clId="Web-{3CC1D5C2-5F97-0837-43B5-5867F420A1C3}" dt="2022-03-23T20:50:43.294" v="77"/>
          <ac:spMkLst>
            <pc:docMk/>
            <pc:sldMk cId="2597740060" sldId="281"/>
            <ac:spMk id="74" creationId="{45E0C2C9-780B-44C4-8D1C-F16238C206EA}"/>
          </ac:spMkLst>
        </pc:spChg>
        <pc:spChg chg="add del">
          <ac:chgData name="Gabriel Berardi (student)" userId="S::2585814b@student.gla.ac.uk::e881360c-ab40-43fc-b020-d8b0108b0065" providerId="AD" clId="Web-{3CC1D5C2-5F97-0837-43B5-5867F420A1C3}" dt="2022-03-23T20:50:43.294" v="78"/>
          <ac:spMkLst>
            <pc:docMk/>
            <pc:sldMk cId="2597740060" sldId="281"/>
            <ac:spMk id="75" creationId="{95E9DA60-C603-4499-A9BA-B9DCFA1D8EDE}"/>
          </ac:spMkLst>
        </pc:spChg>
        <pc:grpChg chg="add del">
          <ac:chgData name="Gabriel Berardi (student)" userId="S::2585814b@student.gla.ac.uk::e881360c-ab40-43fc-b020-d8b0108b0065" providerId="AD" clId="Web-{3CC1D5C2-5F97-0837-43B5-5867F420A1C3}" dt="2022-03-23T20:50:46.122" v="87"/>
          <ac:grpSpMkLst>
            <pc:docMk/>
            <pc:sldMk cId="2597740060" sldId="281"/>
            <ac:grpSpMk id="2" creationId="{DD4EEF0F-1297-E53A-03D7-8549A5B23ED4}"/>
          </ac:grpSpMkLst>
        </pc:grpChg>
      </pc:sldChg>
      <pc:sldChg chg="modSp add del replId">
        <pc:chgData name="Gabriel Berardi (student)" userId="S::2585814b@student.gla.ac.uk::e881360c-ab40-43fc-b020-d8b0108b0065" providerId="AD" clId="Web-{3CC1D5C2-5F97-0837-43B5-5867F420A1C3}" dt="2022-03-23T20:52:34.281" v="136"/>
        <pc:sldMkLst>
          <pc:docMk/>
          <pc:sldMk cId="4082606789" sldId="281"/>
        </pc:sldMkLst>
        <pc:spChg chg="mod">
          <ac:chgData name="Gabriel Berardi (student)" userId="S::2585814b@student.gla.ac.uk::e881360c-ab40-43fc-b020-d8b0108b0065" providerId="AD" clId="Web-{3CC1D5C2-5F97-0837-43B5-5867F420A1C3}" dt="2022-03-23T20:52:25.843" v="135" actId="1076"/>
          <ac:spMkLst>
            <pc:docMk/>
            <pc:sldMk cId="4082606789" sldId="281"/>
            <ac:spMk id="23" creationId="{47512934-2F23-46EC-8E14-D3FF66992909}"/>
          </ac:spMkLst>
        </pc:spChg>
        <pc:spChg chg="mod">
          <ac:chgData name="Gabriel Berardi (student)" userId="S::2585814b@student.gla.ac.uk::e881360c-ab40-43fc-b020-d8b0108b0065" providerId="AD" clId="Web-{3CC1D5C2-5F97-0837-43B5-5867F420A1C3}" dt="2022-03-23T20:52:25.843" v="134" actId="1076"/>
          <ac:spMkLst>
            <pc:docMk/>
            <pc:sldMk cId="4082606789" sldId="281"/>
            <ac:spMk id="33" creationId="{0E334BCC-ACA9-4E7B-A4DF-875FE20A3E10}"/>
          </ac:spMkLst>
        </pc:spChg>
        <pc:spChg chg="mod">
          <ac:chgData name="Gabriel Berardi (student)" userId="S::2585814b@student.gla.ac.uk::e881360c-ab40-43fc-b020-d8b0108b0065" providerId="AD" clId="Web-{3CC1D5C2-5F97-0837-43B5-5867F420A1C3}" dt="2022-03-23T20:52:25.843" v="133" actId="1076"/>
          <ac:spMkLst>
            <pc:docMk/>
            <pc:sldMk cId="4082606789" sldId="281"/>
            <ac:spMk id="64" creationId="{C176082F-8316-4A7B-9C38-64D93DBBBA65}"/>
          </ac:spMkLst>
        </pc:spChg>
        <pc:spChg chg="mod">
          <ac:chgData name="Gabriel Berardi (student)" userId="S::2585814b@student.gla.ac.uk::e881360c-ab40-43fc-b020-d8b0108b0065" providerId="AD" clId="Web-{3CC1D5C2-5F97-0837-43B5-5867F420A1C3}" dt="2022-03-23T20:52:25.843" v="132" actId="1076"/>
          <ac:spMkLst>
            <pc:docMk/>
            <pc:sldMk cId="4082606789" sldId="281"/>
            <ac:spMk id="73" creationId="{971ACCCB-E040-45D4-9A95-785D7C7B4330}"/>
          </ac:spMkLst>
        </pc:spChg>
      </pc:sldChg>
    </pc:docChg>
  </pc:docChgLst>
  <pc:docChgLst>
    <pc:chgData name="Felix von Wendorff (student)" userId="S::2611948v@student.gla.ac.uk::522ff5f0-c930-44e7-bd57-9bdd1c72546f" providerId="AD" clId="Web-{66425B6B-879C-4001-9AE6-027A10462807}"/>
    <pc:docChg chg="addSld modSld sldOrd">
      <pc:chgData name="Felix von Wendorff (student)" userId="S::2611948v@student.gla.ac.uk::522ff5f0-c930-44e7-bd57-9bdd1c72546f" providerId="AD" clId="Web-{66425B6B-879C-4001-9AE6-027A10462807}" dt="2022-03-17T17:16:20.662" v="24" actId="20577"/>
      <pc:docMkLst>
        <pc:docMk/>
      </pc:docMkLst>
      <pc:sldChg chg="modSp">
        <pc:chgData name="Felix von Wendorff (student)" userId="S::2611948v@student.gla.ac.uk::522ff5f0-c930-44e7-bd57-9bdd1c72546f" providerId="AD" clId="Web-{66425B6B-879C-4001-9AE6-027A10462807}" dt="2022-03-17T17:16:20.662" v="24" actId="20577"/>
        <pc:sldMkLst>
          <pc:docMk/>
          <pc:sldMk cId="3368893524" sldId="259"/>
        </pc:sldMkLst>
        <pc:spChg chg="mod">
          <ac:chgData name="Felix von Wendorff (student)" userId="S::2611948v@student.gla.ac.uk::522ff5f0-c930-44e7-bd57-9bdd1c72546f" providerId="AD" clId="Web-{66425B6B-879C-4001-9AE6-027A10462807}" dt="2022-03-17T17:16:20.662" v="24" actId="20577"/>
          <ac:spMkLst>
            <pc:docMk/>
            <pc:sldMk cId="3368893524" sldId="259"/>
            <ac:spMk id="2" creationId="{A9A95F5F-26B1-47F6-9723-705DFA022EB4}"/>
          </ac:spMkLst>
        </pc:spChg>
      </pc:sldChg>
      <pc:sldChg chg="modSp add ord replId">
        <pc:chgData name="Felix von Wendorff (student)" userId="S::2611948v@student.gla.ac.uk::522ff5f0-c930-44e7-bd57-9bdd1c72546f" providerId="AD" clId="Web-{66425B6B-879C-4001-9AE6-027A10462807}" dt="2022-03-17T17:15:28.706" v="17"/>
        <pc:sldMkLst>
          <pc:docMk/>
          <pc:sldMk cId="143361189" sldId="267"/>
        </pc:sldMkLst>
        <pc:spChg chg="mod">
          <ac:chgData name="Felix von Wendorff (student)" userId="S::2611948v@student.gla.ac.uk::522ff5f0-c930-44e7-bd57-9bdd1c72546f" providerId="AD" clId="Web-{66425B6B-879C-4001-9AE6-027A10462807}" dt="2022-03-17T17:15:22.190" v="14" actId="20577"/>
          <ac:spMkLst>
            <pc:docMk/>
            <pc:sldMk cId="143361189" sldId="267"/>
            <ac:spMk id="2" creationId="{A9A95F5F-26B1-47F6-9723-705DFA022EB4}"/>
          </ac:spMkLst>
        </pc:spChg>
        <pc:spChg chg="mod">
          <ac:chgData name="Felix von Wendorff (student)" userId="S::2611948v@student.gla.ac.uk::522ff5f0-c930-44e7-bd57-9bdd1c72546f" providerId="AD" clId="Web-{66425B6B-879C-4001-9AE6-027A10462807}" dt="2022-03-17T17:15:26.737" v="16" actId="20577"/>
          <ac:spMkLst>
            <pc:docMk/>
            <pc:sldMk cId="143361189" sldId="267"/>
            <ac:spMk id="3" creationId="{98F7A324-C1B0-48AC-8350-4889066C6711}"/>
          </ac:spMkLst>
        </pc:spChg>
      </pc:sldChg>
    </pc:docChg>
  </pc:docChgLst>
  <pc:docChgLst>
    <pc:chgData name="Mickael Bastard (student)" userId="0766deee-b9d8-4da7-bedd-3598897c5dc3" providerId="ADAL" clId="{F852BEB0-C0CB-4F9D-8FFE-C54E56334A6C}"/>
    <pc:docChg chg="undo custSel addSld delSld modSld">
      <pc:chgData name="Mickael Bastard (student)" userId="0766deee-b9d8-4da7-bedd-3598897c5dc3" providerId="ADAL" clId="{F852BEB0-C0CB-4F9D-8FFE-C54E56334A6C}" dt="2022-03-24T17:22:56.184" v="3940" actId="478"/>
      <pc:docMkLst>
        <pc:docMk/>
      </pc:docMkLst>
      <pc:sldChg chg="addSp delSp modSp add del mod delAnim modNotesTx">
        <pc:chgData name="Mickael Bastard (student)" userId="0766deee-b9d8-4da7-bedd-3598897c5dc3" providerId="ADAL" clId="{F852BEB0-C0CB-4F9D-8FFE-C54E56334A6C}" dt="2022-03-24T17:22:53.753" v="3939" actId="478"/>
        <pc:sldMkLst>
          <pc:docMk/>
          <pc:sldMk cId="3217262260" sldId="262"/>
        </pc:sldMkLst>
        <pc:spChg chg="mod">
          <ac:chgData name="Mickael Bastard (student)" userId="0766deee-b9d8-4da7-bedd-3598897c5dc3" providerId="ADAL" clId="{F852BEB0-C0CB-4F9D-8FFE-C54E56334A6C}" dt="2022-03-22T16:00:14.642" v="2398" actId="20577"/>
          <ac:spMkLst>
            <pc:docMk/>
            <pc:sldMk cId="3217262260" sldId="262"/>
            <ac:spMk id="11" creationId="{DDF545EB-A1C3-483E-AC02-E5E4820E6C72}"/>
          </ac:spMkLst>
        </pc:spChg>
        <pc:picChg chg="del">
          <ac:chgData name="Mickael Bastard (student)" userId="0766deee-b9d8-4da7-bedd-3598897c5dc3" providerId="ADAL" clId="{F852BEB0-C0CB-4F9D-8FFE-C54E56334A6C}" dt="2022-03-24T17:22:53.753" v="3939" actId="478"/>
          <ac:picMkLst>
            <pc:docMk/>
            <pc:sldMk cId="3217262260" sldId="262"/>
            <ac:picMk id="2" creationId="{C0AA5928-02ED-4F4B-B40D-977440CB785E}"/>
          </ac:picMkLst>
        </pc:picChg>
        <pc:picChg chg="add mod">
          <ac:chgData name="Mickael Bastard (student)" userId="0766deee-b9d8-4da7-bedd-3598897c5dc3" providerId="ADAL" clId="{F852BEB0-C0CB-4F9D-8FFE-C54E56334A6C}" dt="2022-03-22T15:42:01.352" v="1803" actId="1076"/>
          <ac:picMkLst>
            <pc:docMk/>
            <pc:sldMk cId="3217262260" sldId="262"/>
            <ac:picMk id="4" creationId="{C3D3CE56-1B2D-4E7D-A514-4DC4061406B7}"/>
          </ac:picMkLst>
        </pc:picChg>
        <pc:picChg chg="add del mod">
          <ac:chgData name="Mickael Bastard (student)" userId="0766deee-b9d8-4da7-bedd-3598897c5dc3" providerId="ADAL" clId="{F852BEB0-C0CB-4F9D-8FFE-C54E56334A6C}" dt="2022-03-21T14:03:57.102" v="96" actId="21"/>
          <ac:picMkLst>
            <pc:docMk/>
            <pc:sldMk cId="3217262260" sldId="262"/>
            <ac:picMk id="4" creationId="{FEF2900B-B0AB-4F1B-87EC-97A7E07E08B5}"/>
          </ac:picMkLst>
        </pc:picChg>
        <pc:picChg chg="add mod">
          <ac:chgData name="Mickael Bastard (student)" userId="0766deee-b9d8-4da7-bedd-3598897c5dc3" providerId="ADAL" clId="{F852BEB0-C0CB-4F9D-8FFE-C54E56334A6C}" dt="2022-03-22T15:42:02.688" v="1804" actId="1076"/>
          <ac:picMkLst>
            <pc:docMk/>
            <pc:sldMk cId="3217262260" sldId="262"/>
            <ac:picMk id="7" creationId="{CE1A2277-35EC-4CA1-B97C-C81370316EC9}"/>
          </ac:picMkLst>
        </pc:picChg>
        <pc:picChg chg="del">
          <ac:chgData name="Mickael Bastard (student)" userId="0766deee-b9d8-4da7-bedd-3598897c5dc3" providerId="ADAL" clId="{F852BEB0-C0CB-4F9D-8FFE-C54E56334A6C}" dt="2022-03-21T14:03:58.323" v="97" actId="478"/>
          <ac:picMkLst>
            <pc:docMk/>
            <pc:sldMk cId="3217262260" sldId="262"/>
            <ac:picMk id="9" creationId="{37CFE448-2C6A-4441-AA75-6B02952F274C}"/>
          </ac:picMkLst>
        </pc:picChg>
      </pc:sldChg>
      <pc:sldChg chg="add del">
        <pc:chgData name="Mickael Bastard (student)" userId="0766deee-b9d8-4da7-bedd-3598897c5dc3" providerId="ADAL" clId="{F852BEB0-C0CB-4F9D-8FFE-C54E56334A6C}" dt="2022-03-23T15:42:36.632" v="3922" actId="2696"/>
        <pc:sldMkLst>
          <pc:docMk/>
          <pc:sldMk cId="668672468" sldId="264"/>
        </pc:sldMkLst>
      </pc:sldChg>
      <pc:sldChg chg="del">
        <pc:chgData name="Mickael Bastard (student)" userId="0766deee-b9d8-4da7-bedd-3598897c5dc3" providerId="ADAL" clId="{F852BEB0-C0CB-4F9D-8FFE-C54E56334A6C}" dt="2022-03-22T14:42:13.501" v="1679" actId="2696"/>
        <pc:sldMkLst>
          <pc:docMk/>
          <pc:sldMk cId="1569262551" sldId="264"/>
        </pc:sldMkLst>
      </pc:sldChg>
      <pc:sldChg chg="modSp del mod">
        <pc:chgData name="Mickael Bastard (student)" userId="0766deee-b9d8-4da7-bedd-3598897c5dc3" providerId="ADAL" clId="{F852BEB0-C0CB-4F9D-8FFE-C54E56334A6C}" dt="2022-03-22T14:41:31.948" v="1676" actId="2696"/>
        <pc:sldMkLst>
          <pc:docMk/>
          <pc:sldMk cId="501285998" sldId="265"/>
        </pc:sldMkLst>
        <pc:picChg chg="mod modCrop">
          <ac:chgData name="Mickael Bastard (student)" userId="0766deee-b9d8-4da7-bedd-3598897c5dc3" providerId="ADAL" clId="{F852BEB0-C0CB-4F9D-8FFE-C54E56334A6C}" dt="2022-03-21T13:57:35.262" v="89" actId="1076"/>
          <ac:picMkLst>
            <pc:docMk/>
            <pc:sldMk cId="501285998" sldId="265"/>
            <ac:picMk id="12" creationId="{E8FBBA31-B048-4738-B9E6-530D2CDB8D5C}"/>
          </ac:picMkLst>
        </pc:picChg>
      </pc:sldChg>
      <pc:sldChg chg="add del">
        <pc:chgData name="Mickael Bastard (student)" userId="0766deee-b9d8-4da7-bedd-3598897c5dc3" providerId="ADAL" clId="{F852BEB0-C0CB-4F9D-8FFE-C54E56334A6C}" dt="2022-03-23T15:42:36.632" v="3922" actId="2696"/>
        <pc:sldMkLst>
          <pc:docMk/>
          <pc:sldMk cId="2698050268" sldId="265"/>
        </pc:sldMkLst>
      </pc:sldChg>
      <pc:sldChg chg="addSp delSp modSp add del mod modNotesTx">
        <pc:chgData name="Mickael Bastard (student)" userId="0766deee-b9d8-4da7-bedd-3598897c5dc3" providerId="ADAL" clId="{F852BEB0-C0CB-4F9D-8FFE-C54E56334A6C}" dt="2022-03-24T17:07:14.818" v="3934" actId="47"/>
        <pc:sldMkLst>
          <pc:docMk/>
          <pc:sldMk cId="1944341458" sldId="268"/>
        </pc:sldMkLst>
        <pc:spChg chg="add del">
          <ac:chgData name="Mickael Bastard (student)" userId="0766deee-b9d8-4da7-bedd-3598897c5dc3" providerId="ADAL" clId="{F852BEB0-C0CB-4F9D-8FFE-C54E56334A6C}" dt="2022-03-23T16:16:15.351" v="3925" actId="22"/>
          <ac:spMkLst>
            <pc:docMk/>
            <pc:sldMk cId="1944341458" sldId="268"/>
            <ac:spMk id="13" creationId="{92693AAF-A752-424D-8909-49C0D81E0687}"/>
          </ac:spMkLst>
        </pc:spChg>
        <pc:spChg chg="mod">
          <ac:chgData name="Mickael Bastard (student)" userId="0766deee-b9d8-4da7-bedd-3598897c5dc3" providerId="ADAL" clId="{F852BEB0-C0CB-4F9D-8FFE-C54E56334A6C}" dt="2022-03-24T13:27:57.713" v="3932" actId="20577"/>
          <ac:spMkLst>
            <pc:docMk/>
            <pc:sldMk cId="1944341458" sldId="268"/>
            <ac:spMk id="20" creationId="{F1238CA9-C7CF-4513-BB77-0A5BBF6E3A4C}"/>
          </ac:spMkLst>
        </pc:spChg>
        <pc:picChg chg="add del mod">
          <ac:chgData name="Mickael Bastard (student)" userId="0766deee-b9d8-4da7-bedd-3598897c5dc3" providerId="ADAL" clId="{F852BEB0-C0CB-4F9D-8FFE-C54E56334A6C}" dt="2022-03-21T13:53:05.956" v="16" actId="21"/>
          <ac:picMkLst>
            <pc:docMk/>
            <pc:sldMk cId="1944341458" sldId="268"/>
            <ac:picMk id="4" creationId="{5BC1A38C-A141-4CBE-95B8-641B34296B8C}"/>
          </ac:picMkLst>
        </pc:picChg>
        <pc:picChg chg="add del mod">
          <ac:chgData name="Mickael Bastard (student)" userId="0766deee-b9d8-4da7-bedd-3598897c5dc3" providerId="ADAL" clId="{F852BEB0-C0CB-4F9D-8FFE-C54E56334A6C}" dt="2022-03-21T13:53:10.873" v="19" actId="21"/>
          <ac:picMkLst>
            <pc:docMk/>
            <pc:sldMk cId="1944341458" sldId="268"/>
            <ac:picMk id="6" creationId="{96D1E7DF-7E72-4686-B2CE-F346186EDD1E}"/>
          </ac:picMkLst>
        </pc:picChg>
        <pc:picChg chg="del">
          <ac:chgData name="Mickael Bastard (student)" userId="0766deee-b9d8-4da7-bedd-3598897c5dc3" providerId="ADAL" clId="{F852BEB0-C0CB-4F9D-8FFE-C54E56334A6C}" dt="2022-03-21T13:53:07.766" v="17" actId="478"/>
          <ac:picMkLst>
            <pc:docMk/>
            <pc:sldMk cId="1944341458" sldId="268"/>
            <ac:picMk id="8" creationId="{F8942CAC-3D66-420C-9571-07F317BF8ACF}"/>
          </ac:picMkLst>
        </pc:picChg>
        <pc:picChg chg="add del mod">
          <ac:chgData name="Mickael Bastard (student)" userId="0766deee-b9d8-4da7-bedd-3598897c5dc3" providerId="ADAL" clId="{F852BEB0-C0CB-4F9D-8FFE-C54E56334A6C}" dt="2022-03-21T13:53:14.315" v="22" actId="21"/>
          <ac:picMkLst>
            <pc:docMk/>
            <pc:sldMk cId="1944341458" sldId="268"/>
            <ac:picMk id="9" creationId="{4BF49A36-4348-47F1-97A8-E2BF5B12D55D}"/>
          </ac:picMkLst>
        </pc:picChg>
        <pc:picChg chg="del">
          <ac:chgData name="Mickael Bastard (student)" userId="0766deee-b9d8-4da7-bedd-3598897c5dc3" providerId="ADAL" clId="{F852BEB0-C0CB-4F9D-8FFE-C54E56334A6C}" dt="2022-03-21T13:53:12.044" v="20" actId="478"/>
          <ac:picMkLst>
            <pc:docMk/>
            <pc:sldMk cId="1944341458" sldId="268"/>
            <ac:picMk id="10" creationId="{9AB1914C-4863-43A9-89D6-60C5022806F5}"/>
          </ac:picMkLst>
        </pc:picChg>
        <pc:picChg chg="del">
          <ac:chgData name="Mickael Bastard (student)" userId="0766deee-b9d8-4da7-bedd-3598897c5dc3" providerId="ADAL" clId="{F852BEB0-C0CB-4F9D-8FFE-C54E56334A6C}" dt="2022-03-21T13:53:15.544" v="23" actId="478"/>
          <ac:picMkLst>
            <pc:docMk/>
            <pc:sldMk cId="1944341458" sldId="268"/>
            <ac:picMk id="12" creationId="{725F939B-BDE3-405C-B2B3-2E2F7501DC15}"/>
          </ac:picMkLst>
        </pc:picChg>
        <pc:picChg chg="add del mod">
          <ac:chgData name="Mickael Bastard (student)" userId="0766deee-b9d8-4da7-bedd-3598897c5dc3" providerId="ADAL" clId="{F852BEB0-C0CB-4F9D-8FFE-C54E56334A6C}" dt="2022-03-21T13:53:31.007" v="30" actId="21"/>
          <ac:picMkLst>
            <pc:docMk/>
            <pc:sldMk cId="1944341458" sldId="268"/>
            <ac:picMk id="13" creationId="{C56779B4-78BA-45D4-95EA-9CC431C07772}"/>
          </ac:picMkLst>
        </pc:picChg>
        <pc:picChg chg="del">
          <ac:chgData name="Mickael Bastard (student)" userId="0766deee-b9d8-4da7-bedd-3598897c5dc3" providerId="ADAL" clId="{F852BEB0-C0CB-4F9D-8FFE-C54E56334A6C}" dt="2022-03-21T13:53:32.223" v="31" actId="478"/>
          <ac:picMkLst>
            <pc:docMk/>
            <pc:sldMk cId="1944341458" sldId="268"/>
            <ac:picMk id="14" creationId="{83F8576B-4918-4AB2-9E15-430EC2EBC25B}"/>
          </ac:picMkLst>
        </pc:picChg>
        <pc:picChg chg="del">
          <ac:chgData name="Mickael Bastard (student)" userId="0766deee-b9d8-4da7-bedd-3598897c5dc3" providerId="ADAL" clId="{F852BEB0-C0CB-4F9D-8FFE-C54E56334A6C}" dt="2022-03-21T13:54:01.960" v="43" actId="478"/>
          <ac:picMkLst>
            <pc:docMk/>
            <pc:sldMk cId="1944341458" sldId="268"/>
            <ac:picMk id="16" creationId="{26A477DE-C1B8-45A3-A349-E6CCDE67E052}"/>
          </ac:picMkLst>
        </pc:picChg>
        <pc:picChg chg="add mod">
          <ac:chgData name="Mickael Bastard (student)" userId="0766deee-b9d8-4da7-bedd-3598897c5dc3" providerId="ADAL" clId="{F852BEB0-C0CB-4F9D-8FFE-C54E56334A6C}" dt="2022-03-21T13:53:08.787" v="18"/>
          <ac:picMkLst>
            <pc:docMk/>
            <pc:sldMk cId="1944341458" sldId="268"/>
            <ac:picMk id="17" creationId="{D70ED75D-7FA8-4E5B-B421-9799D71E3197}"/>
          </ac:picMkLst>
        </pc:picChg>
        <pc:picChg chg="del">
          <ac:chgData name="Mickael Bastard (student)" userId="0766deee-b9d8-4da7-bedd-3598897c5dc3" providerId="ADAL" clId="{F852BEB0-C0CB-4F9D-8FFE-C54E56334A6C}" dt="2022-03-21T13:54:17.700" v="51" actId="478"/>
          <ac:picMkLst>
            <pc:docMk/>
            <pc:sldMk cId="1944341458" sldId="268"/>
            <ac:picMk id="18" creationId="{4ED5C1CB-E1C5-44E6-B5ED-C5AE4EE14D21}"/>
          </ac:picMkLst>
        </pc:picChg>
        <pc:picChg chg="add mod">
          <ac:chgData name="Mickael Bastard (student)" userId="0766deee-b9d8-4da7-bedd-3598897c5dc3" providerId="ADAL" clId="{F852BEB0-C0CB-4F9D-8FFE-C54E56334A6C}" dt="2022-03-21T13:53:12.385" v="21"/>
          <ac:picMkLst>
            <pc:docMk/>
            <pc:sldMk cId="1944341458" sldId="268"/>
            <ac:picMk id="19" creationId="{85D57CB1-84ED-4B91-BF43-B8711F862A14}"/>
          </ac:picMkLst>
        </pc:picChg>
        <pc:picChg chg="add mod">
          <ac:chgData name="Mickael Bastard (student)" userId="0766deee-b9d8-4da7-bedd-3598897c5dc3" providerId="ADAL" clId="{F852BEB0-C0CB-4F9D-8FFE-C54E56334A6C}" dt="2022-03-21T13:53:15.874" v="24"/>
          <ac:picMkLst>
            <pc:docMk/>
            <pc:sldMk cId="1944341458" sldId="268"/>
            <ac:picMk id="21" creationId="{6C293BF4-884E-4D3F-B67F-36AA7698AEA4}"/>
          </ac:picMkLst>
        </pc:picChg>
        <pc:picChg chg="add mod">
          <ac:chgData name="Mickael Bastard (student)" userId="0766deee-b9d8-4da7-bedd-3598897c5dc3" providerId="ADAL" clId="{F852BEB0-C0CB-4F9D-8FFE-C54E56334A6C}" dt="2022-03-21T13:53:32.612" v="32"/>
          <ac:picMkLst>
            <pc:docMk/>
            <pc:sldMk cId="1944341458" sldId="268"/>
            <ac:picMk id="22" creationId="{4D4D609A-C6C3-4C39-AA8C-6B4161B6250E}"/>
          </ac:picMkLst>
        </pc:picChg>
        <pc:picChg chg="add del mod">
          <ac:chgData name="Mickael Bastard (student)" userId="0766deee-b9d8-4da7-bedd-3598897c5dc3" providerId="ADAL" clId="{F852BEB0-C0CB-4F9D-8FFE-C54E56334A6C}" dt="2022-03-21T13:53:49.212" v="36" actId="478"/>
          <ac:picMkLst>
            <pc:docMk/>
            <pc:sldMk cId="1944341458" sldId="268"/>
            <ac:picMk id="23" creationId="{CE8437AC-1F6D-4ABD-88FF-A2C298A794D5}"/>
          </ac:picMkLst>
        </pc:picChg>
        <pc:picChg chg="add del mod">
          <ac:chgData name="Mickael Bastard (student)" userId="0766deee-b9d8-4da7-bedd-3598897c5dc3" providerId="ADAL" clId="{F852BEB0-C0CB-4F9D-8FFE-C54E56334A6C}" dt="2022-03-21T13:54:00.962" v="42" actId="21"/>
          <ac:picMkLst>
            <pc:docMk/>
            <pc:sldMk cId="1944341458" sldId="268"/>
            <ac:picMk id="25" creationId="{990F5A23-2B9B-4B51-8B38-35FBF8D61D2A}"/>
          </ac:picMkLst>
        </pc:picChg>
        <pc:picChg chg="add mod">
          <ac:chgData name="Mickael Bastard (student)" userId="0766deee-b9d8-4da7-bedd-3598897c5dc3" providerId="ADAL" clId="{F852BEB0-C0CB-4F9D-8FFE-C54E56334A6C}" dt="2022-03-21T13:54:02.926" v="44"/>
          <ac:picMkLst>
            <pc:docMk/>
            <pc:sldMk cId="1944341458" sldId="268"/>
            <ac:picMk id="26" creationId="{33D96601-D534-41B5-8CD0-D7FA9E78E934}"/>
          </ac:picMkLst>
        </pc:picChg>
        <pc:picChg chg="add del mod">
          <ac:chgData name="Mickael Bastard (student)" userId="0766deee-b9d8-4da7-bedd-3598897c5dc3" providerId="ADAL" clId="{F852BEB0-C0CB-4F9D-8FFE-C54E56334A6C}" dt="2022-03-21T13:54:16.595" v="50" actId="21"/>
          <ac:picMkLst>
            <pc:docMk/>
            <pc:sldMk cId="1944341458" sldId="268"/>
            <ac:picMk id="28" creationId="{48A58E5E-8C67-4F83-8192-91601D16EF34}"/>
          </ac:picMkLst>
        </pc:picChg>
        <pc:picChg chg="add mod">
          <ac:chgData name="Mickael Bastard (student)" userId="0766deee-b9d8-4da7-bedd-3598897c5dc3" providerId="ADAL" clId="{F852BEB0-C0CB-4F9D-8FFE-C54E56334A6C}" dt="2022-03-21T13:54:18.041" v="52"/>
          <ac:picMkLst>
            <pc:docMk/>
            <pc:sldMk cId="1944341458" sldId="268"/>
            <ac:picMk id="29" creationId="{E8F1F1E6-E7E3-477B-88F3-ADB67B735711}"/>
          </ac:picMkLst>
        </pc:picChg>
        <pc:picChg chg="add del mod">
          <ac:chgData name="Mickael Bastard (student)" userId="0766deee-b9d8-4da7-bedd-3598897c5dc3" providerId="ADAL" clId="{F852BEB0-C0CB-4F9D-8FFE-C54E56334A6C}" dt="2022-03-21T13:55:45.027" v="71" actId="478"/>
          <ac:picMkLst>
            <pc:docMk/>
            <pc:sldMk cId="1944341458" sldId="268"/>
            <ac:picMk id="31" creationId="{7D0D7BE2-4EB1-48D1-8FC1-EAE2935940D5}"/>
          </ac:picMkLst>
        </pc:picChg>
        <pc:picChg chg="add del mod modCrop">
          <ac:chgData name="Mickael Bastard (student)" userId="0766deee-b9d8-4da7-bedd-3598897c5dc3" providerId="ADAL" clId="{F852BEB0-C0CB-4F9D-8FFE-C54E56334A6C}" dt="2022-03-21T13:56:02.309" v="77" actId="21"/>
          <ac:picMkLst>
            <pc:docMk/>
            <pc:sldMk cId="1944341458" sldId="268"/>
            <ac:picMk id="33" creationId="{BE7E2299-7DE9-4333-9DB9-50B580714517}"/>
          </ac:picMkLst>
        </pc:picChg>
      </pc:sldChg>
      <pc:sldChg chg="addSp delSp modSp add del mod delAnim">
        <pc:chgData name="Mickael Bastard (student)" userId="0766deee-b9d8-4da7-bedd-3598897c5dc3" providerId="ADAL" clId="{F852BEB0-C0CB-4F9D-8FFE-C54E56334A6C}" dt="2022-03-24T17:22:56.184" v="3940" actId="478"/>
        <pc:sldMkLst>
          <pc:docMk/>
          <pc:sldMk cId="1744593558" sldId="269"/>
        </pc:sldMkLst>
        <pc:spChg chg="mod">
          <ac:chgData name="Mickael Bastard (student)" userId="0766deee-b9d8-4da7-bedd-3598897c5dc3" providerId="ADAL" clId="{F852BEB0-C0CB-4F9D-8FFE-C54E56334A6C}" dt="2022-03-22T16:00:41.351" v="2430" actId="20577"/>
          <ac:spMkLst>
            <pc:docMk/>
            <pc:sldMk cId="1744593558" sldId="269"/>
            <ac:spMk id="10" creationId="{2213D2EC-9039-4F45-B574-FD1CDDA4A582}"/>
          </ac:spMkLst>
        </pc:spChg>
        <pc:picChg chg="del mod ord">
          <ac:chgData name="Mickael Bastard (student)" userId="0766deee-b9d8-4da7-bedd-3598897c5dc3" providerId="ADAL" clId="{F852BEB0-C0CB-4F9D-8FFE-C54E56334A6C}" dt="2022-03-21T18:35:37.797" v="117" actId="21"/>
          <ac:picMkLst>
            <pc:docMk/>
            <pc:sldMk cId="1744593558" sldId="269"/>
            <ac:picMk id="2" creationId="{582EB858-D3C4-4CDB-AF25-C4917B4AEF21}"/>
          </ac:picMkLst>
        </pc:picChg>
        <pc:picChg chg="del mod">
          <ac:chgData name="Mickael Bastard (student)" userId="0766deee-b9d8-4da7-bedd-3598897c5dc3" providerId="ADAL" clId="{F852BEB0-C0CB-4F9D-8FFE-C54E56334A6C}" dt="2022-03-21T13:54:55.499" v="65" actId="478"/>
          <ac:picMkLst>
            <pc:docMk/>
            <pc:sldMk cId="1744593558" sldId="269"/>
            <ac:picMk id="2" creationId="{B6E50A10-72B2-486D-9DC0-C64071810D80}"/>
          </ac:picMkLst>
        </pc:picChg>
        <pc:picChg chg="add del mod ord modCrop">
          <ac:chgData name="Mickael Bastard (student)" userId="0766deee-b9d8-4da7-bedd-3598897c5dc3" providerId="ADAL" clId="{F852BEB0-C0CB-4F9D-8FFE-C54E56334A6C}" dt="2022-03-21T18:36:11.443" v="128" actId="21"/>
          <ac:picMkLst>
            <pc:docMk/>
            <pc:sldMk cId="1744593558" sldId="269"/>
            <ac:picMk id="5" creationId="{48DEB268-0D17-4EB7-83F8-1A526E5FF045}"/>
          </ac:picMkLst>
        </pc:picChg>
        <pc:picChg chg="add del mod">
          <ac:chgData name="Mickael Bastard (student)" userId="0766deee-b9d8-4da7-bedd-3598897c5dc3" providerId="ADAL" clId="{F852BEB0-C0CB-4F9D-8FFE-C54E56334A6C}" dt="2022-03-21T13:54:54.372" v="64" actId="21"/>
          <ac:picMkLst>
            <pc:docMk/>
            <pc:sldMk cId="1744593558" sldId="269"/>
            <ac:picMk id="7" creationId="{56C00184-59BF-4D38-BA63-FE61721753AE}"/>
          </ac:picMkLst>
        </pc:picChg>
        <pc:picChg chg="del mod">
          <ac:chgData name="Mickael Bastard (student)" userId="0766deee-b9d8-4da7-bedd-3598897c5dc3" providerId="ADAL" clId="{F852BEB0-C0CB-4F9D-8FFE-C54E56334A6C}" dt="2022-03-21T18:35:12.289" v="109" actId="21"/>
          <ac:picMkLst>
            <pc:docMk/>
            <pc:sldMk cId="1744593558" sldId="269"/>
            <ac:picMk id="7" creationId="{94B5CD34-6435-4BBD-9AEF-8577CC4450DD}"/>
          </ac:picMkLst>
        </pc:picChg>
        <pc:picChg chg="add mod">
          <ac:chgData name="Mickael Bastard (student)" userId="0766deee-b9d8-4da7-bedd-3598897c5dc3" providerId="ADAL" clId="{F852BEB0-C0CB-4F9D-8FFE-C54E56334A6C}" dt="2022-03-21T13:56:23.048" v="83" actId="1076"/>
          <ac:picMkLst>
            <pc:docMk/>
            <pc:sldMk cId="1744593558" sldId="269"/>
            <ac:picMk id="9" creationId="{3CB0B846-040E-4EE9-950F-5AFC8E75338F}"/>
          </ac:picMkLst>
        </pc:picChg>
        <pc:picChg chg="add mod">
          <ac:chgData name="Mickael Bastard (student)" userId="0766deee-b9d8-4da7-bedd-3598897c5dc3" providerId="ADAL" clId="{F852BEB0-C0CB-4F9D-8FFE-C54E56334A6C}" dt="2022-03-21T18:36:34.663" v="135" actId="1076"/>
          <ac:picMkLst>
            <pc:docMk/>
            <pc:sldMk cId="1744593558" sldId="269"/>
            <ac:picMk id="11" creationId="{5B94FCD3-F226-4617-8634-562D2B7A1790}"/>
          </ac:picMkLst>
        </pc:picChg>
        <pc:picChg chg="add del mod">
          <ac:chgData name="Mickael Bastard (student)" userId="0766deee-b9d8-4da7-bedd-3598897c5dc3" providerId="ADAL" clId="{F852BEB0-C0CB-4F9D-8FFE-C54E56334A6C}" dt="2022-03-21T18:34:42.820" v="100" actId="21"/>
          <ac:picMkLst>
            <pc:docMk/>
            <pc:sldMk cId="1744593558" sldId="269"/>
            <ac:picMk id="12" creationId="{069B61CE-58F8-40E7-B892-21602F503805}"/>
          </ac:picMkLst>
        </pc:picChg>
        <pc:picChg chg="add del mod ord">
          <ac:chgData name="Mickael Bastard (student)" userId="0766deee-b9d8-4da7-bedd-3598897c5dc3" providerId="ADAL" clId="{F852BEB0-C0CB-4F9D-8FFE-C54E56334A6C}" dt="2022-03-21T18:35:13.310" v="110" actId="478"/>
          <ac:picMkLst>
            <pc:docMk/>
            <pc:sldMk cId="1744593558" sldId="269"/>
            <ac:picMk id="13" creationId="{7A788EF9-BB79-445C-96AA-B84E2AD2B9DE}"/>
          </ac:picMkLst>
        </pc:picChg>
        <pc:picChg chg="add mod">
          <ac:chgData name="Mickael Bastard (student)" userId="0766deee-b9d8-4da7-bedd-3598897c5dc3" providerId="ADAL" clId="{F852BEB0-C0CB-4F9D-8FFE-C54E56334A6C}" dt="2022-03-21T18:35:13.665" v="111"/>
          <ac:picMkLst>
            <pc:docMk/>
            <pc:sldMk cId="1744593558" sldId="269"/>
            <ac:picMk id="14" creationId="{E60ECF99-1731-4E7B-A283-FC24ECB45B1C}"/>
          </ac:picMkLst>
        </pc:picChg>
        <pc:picChg chg="add del mod">
          <ac:chgData name="Mickael Bastard (student)" userId="0766deee-b9d8-4da7-bedd-3598897c5dc3" providerId="ADAL" clId="{F852BEB0-C0CB-4F9D-8FFE-C54E56334A6C}" dt="2022-03-21T18:35:39.221" v="118" actId="478"/>
          <ac:picMkLst>
            <pc:docMk/>
            <pc:sldMk cId="1744593558" sldId="269"/>
            <ac:picMk id="15" creationId="{3A0053BE-FA78-4187-A4E6-AF7297B53DE5}"/>
          </ac:picMkLst>
        </pc:picChg>
        <pc:picChg chg="del">
          <ac:chgData name="Mickael Bastard (student)" userId="0766deee-b9d8-4da7-bedd-3598897c5dc3" providerId="ADAL" clId="{F852BEB0-C0CB-4F9D-8FFE-C54E56334A6C}" dt="2022-03-24T17:22:56.184" v="3940" actId="478"/>
          <ac:picMkLst>
            <pc:docMk/>
            <pc:sldMk cId="1744593558" sldId="269"/>
            <ac:picMk id="15" creationId="{C343DAAF-B68F-4DC5-937E-13112057B77C}"/>
          </ac:picMkLst>
        </pc:picChg>
        <pc:picChg chg="add mod">
          <ac:chgData name="Mickael Bastard (student)" userId="0766deee-b9d8-4da7-bedd-3598897c5dc3" providerId="ADAL" clId="{F852BEB0-C0CB-4F9D-8FFE-C54E56334A6C}" dt="2022-03-21T18:35:39.569" v="119"/>
          <ac:picMkLst>
            <pc:docMk/>
            <pc:sldMk cId="1744593558" sldId="269"/>
            <ac:picMk id="16" creationId="{B9E34013-3790-4294-B8F0-7F1DD1FC63CC}"/>
          </ac:picMkLst>
        </pc:picChg>
        <pc:picChg chg="add del mod">
          <ac:chgData name="Mickael Bastard (student)" userId="0766deee-b9d8-4da7-bedd-3598897c5dc3" providerId="ADAL" clId="{F852BEB0-C0CB-4F9D-8FFE-C54E56334A6C}" dt="2022-03-21T18:36:12.924" v="129" actId="478"/>
          <ac:picMkLst>
            <pc:docMk/>
            <pc:sldMk cId="1744593558" sldId="269"/>
            <ac:picMk id="17" creationId="{ED9B6A09-B2F0-4A1E-9C5C-CC3DF424B63F}"/>
          </ac:picMkLst>
        </pc:picChg>
        <pc:picChg chg="add mod">
          <ac:chgData name="Mickael Bastard (student)" userId="0766deee-b9d8-4da7-bedd-3598897c5dc3" providerId="ADAL" clId="{F852BEB0-C0CB-4F9D-8FFE-C54E56334A6C}" dt="2022-03-21T18:36:13.232" v="130"/>
          <ac:picMkLst>
            <pc:docMk/>
            <pc:sldMk cId="1744593558" sldId="269"/>
            <ac:picMk id="18" creationId="{1FC09799-BAE0-4A79-83C5-1E7F6C5E29AD}"/>
          </ac:picMkLst>
        </pc:picChg>
      </pc:sldChg>
      <pc:sldChg chg="add del">
        <pc:chgData name="Mickael Bastard (student)" userId="0766deee-b9d8-4da7-bedd-3598897c5dc3" providerId="ADAL" clId="{F852BEB0-C0CB-4F9D-8FFE-C54E56334A6C}" dt="2022-03-23T15:42:36.632" v="3922" actId="2696"/>
        <pc:sldMkLst>
          <pc:docMk/>
          <pc:sldMk cId="939828093" sldId="277"/>
        </pc:sldMkLst>
      </pc:sldChg>
      <pc:sldChg chg="addSp delSp modSp add del mod modNotesTx">
        <pc:chgData name="Mickael Bastard (student)" userId="0766deee-b9d8-4da7-bedd-3598897c5dc3" providerId="ADAL" clId="{F852BEB0-C0CB-4F9D-8FFE-C54E56334A6C}" dt="2022-03-23T08:27:32.611" v="3534" actId="2696"/>
        <pc:sldMkLst>
          <pc:docMk/>
          <pc:sldMk cId="2548477481" sldId="277"/>
        </pc:sldMkLst>
        <pc:spChg chg="mod">
          <ac:chgData name="Mickael Bastard (student)" userId="0766deee-b9d8-4da7-bedd-3598897c5dc3" providerId="ADAL" clId="{F852BEB0-C0CB-4F9D-8FFE-C54E56334A6C}" dt="2022-03-22T15:53:19.027" v="2209" actId="20577"/>
          <ac:spMkLst>
            <pc:docMk/>
            <pc:sldMk cId="2548477481" sldId="277"/>
            <ac:spMk id="3" creationId="{9706069C-7099-4024-B55B-FB5C2A0EBB10}"/>
          </ac:spMkLst>
        </pc:spChg>
        <pc:spChg chg="del">
          <ac:chgData name="Mickael Bastard (student)" userId="0766deee-b9d8-4da7-bedd-3598897c5dc3" providerId="ADAL" clId="{F852BEB0-C0CB-4F9D-8FFE-C54E56334A6C}" dt="2022-03-22T10:11:58.553" v="137" actId="478"/>
          <ac:spMkLst>
            <pc:docMk/>
            <pc:sldMk cId="2548477481" sldId="277"/>
            <ac:spMk id="14" creationId="{440EDEB6-11F9-487F-8227-B74568CE10C8}"/>
          </ac:spMkLst>
        </pc:spChg>
        <pc:graphicFrameChg chg="add mod modGraphic">
          <ac:chgData name="Mickael Bastard (student)" userId="0766deee-b9d8-4da7-bedd-3598897c5dc3" providerId="ADAL" clId="{F852BEB0-C0CB-4F9D-8FFE-C54E56334A6C}" dt="2022-03-22T16:20:33.825" v="3385"/>
          <ac:graphicFrameMkLst>
            <pc:docMk/>
            <pc:sldMk cId="2548477481" sldId="277"/>
            <ac:graphicFrameMk id="5" creationId="{7B5AC947-F3C0-43BF-93DD-FF0A7212E5E2}"/>
          </ac:graphicFrameMkLst>
        </pc:graphicFrameChg>
        <pc:picChg chg="del">
          <ac:chgData name="Mickael Bastard (student)" userId="0766deee-b9d8-4da7-bedd-3598897c5dc3" providerId="ADAL" clId="{F852BEB0-C0CB-4F9D-8FFE-C54E56334A6C}" dt="2022-03-22T10:11:59.064" v="138" actId="478"/>
          <ac:picMkLst>
            <pc:docMk/>
            <pc:sldMk cId="2548477481" sldId="277"/>
            <ac:picMk id="12" creationId="{E8FBBA31-B048-4738-B9E6-530D2CDB8D5C}"/>
          </ac:picMkLst>
        </pc:picChg>
      </pc:sldChg>
      <pc:sldChg chg="addSp delSp modSp add del mod modNotesTx">
        <pc:chgData name="Mickael Bastard (student)" userId="0766deee-b9d8-4da7-bedd-3598897c5dc3" providerId="ADAL" clId="{F852BEB0-C0CB-4F9D-8FFE-C54E56334A6C}" dt="2022-03-23T08:27:32.611" v="3534" actId="2696"/>
        <pc:sldMkLst>
          <pc:docMk/>
          <pc:sldMk cId="841117919" sldId="278"/>
        </pc:sldMkLst>
        <pc:spChg chg="mod">
          <ac:chgData name="Mickael Bastard (student)" userId="0766deee-b9d8-4da7-bedd-3598897c5dc3" providerId="ADAL" clId="{F852BEB0-C0CB-4F9D-8FFE-C54E56334A6C}" dt="2022-03-22T15:53:25.566" v="2213" actId="20577"/>
          <ac:spMkLst>
            <pc:docMk/>
            <pc:sldMk cId="841117919" sldId="278"/>
            <ac:spMk id="3" creationId="{9706069C-7099-4024-B55B-FB5C2A0EBB10}"/>
          </ac:spMkLst>
        </pc:spChg>
        <pc:spChg chg="add mod">
          <ac:chgData name="Mickael Bastard (student)" userId="0766deee-b9d8-4da7-bedd-3598897c5dc3" providerId="ADAL" clId="{F852BEB0-C0CB-4F9D-8FFE-C54E56334A6C}" dt="2022-03-22T10:48:30.094" v="691"/>
          <ac:spMkLst>
            <pc:docMk/>
            <pc:sldMk cId="841117919" sldId="278"/>
            <ac:spMk id="9" creationId="{31F4ECE7-5D28-49E9-9686-144D7B11465F}"/>
          </ac:spMkLst>
        </pc:spChg>
        <pc:spChg chg="add mod">
          <ac:chgData name="Mickael Bastard (student)" userId="0766deee-b9d8-4da7-bedd-3598897c5dc3" providerId="ADAL" clId="{F852BEB0-C0CB-4F9D-8FFE-C54E56334A6C}" dt="2022-03-22T16:21:13.480" v="3402" actId="20577"/>
          <ac:spMkLst>
            <pc:docMk/>
            <pc:sldMk cId="841117919" sldId="278"/>
            <ac:spMk id="10" creationId="{572BBB32-8672-4661-BE87-B2503C2213BD}"/>
          </ac:spMkLst>
        </pc:spChg>
        <pc:spChg chg="add del mod topLvl">
          <ac:chgData name="Mickael Bastard (student)" userId="0766deee-b9d8-4da7-bedd-3598897c5dc3" providerId="ADAL" clId="{F852BEB0-C0CB-4F9D-8FFE-C54E56334A6C}" dt="2022-03-22T10:49:42.058" v="715" actId="478"/>
          <ac:spMkLst>
            <pc:docMk/>
            <pc:sldMk cId="841117919" sldId="278"/>
            <ac:spMk id="12" creationId="{F1E9829D-FAC8-4B77-8E96-A8AD10CE90EE}"/>
          </ac:spMkLst>
        </pc:spChg>
        <pc:spChg chg="add del mod topLvl">
          <ac:chgData name="Mickael Bastard (student)" userId="0766deee-b9d8-4da7-bedd-3598897c5dc3" providerId="ADAL" clId="{F852BEB0-C0CB-4F9D-8FFE-C54E56334A6C}" dt="2022-03-22T10:49:49.244" v="716" actId="478"/>
          <ac:spMkLst>
            <pc:docMk/>
            <pc:sldMk cId="841117919" sldId="278"/>
            <ac:spMk id="13" creationId="{0803D3A8-B7D2-46EA-AD8A-49D5993E4944}"/>
          </ac:spMkLst>
        </pc:spChg>
        <pc:spChg chg="add del mod topLvl">
          <ac:chgData name="Mickael Bastard (student)" userId="0766deee-b9d8-4da7-bedd-3598897c5dc3" providerId="ADAL" clId="{F852BEB0-C0CB-4F9D-8FFE-C54E56334A6C}" dt="2022-03-22T16:22:17.787" v="3412" actId="478"/>
          <ac:spMkLst>
            <pc:docMk/>
            <pc:sldMk cId="841117919" sldId="278"/>
            <ac:spMk id="16" creationId="{297AADBB-4E1E-423A-8C86-021C22697827}"/>
          </ac:spMkLst>
        </pc:spChg>
        <pc:spChg chg="add del mod topLvl">
          <ac:chgData name="Mickael Bastard (student)" userId="0766deee-b9d8-4da7-bedd-3598897c5dc3" providerId="ADAL" clId="{F852BEB0-C0CB-4F9D-8FFE-C54E56334A6C}" dt="2022-03-22T16:22:14.222" v="3410" actId="478"/>
          <ac:spMkLst>
            <pc:docMk/>
            <pc:sldMk cId="841117919" sldId="278"/>
            <ac:spMk id="17" creationId="{CE67C32C-8DD5-4C17-A812-1FA03FD4B650}"/>
          </ac:spMkLst>
        </pc:spChg>
        <pc:spChg chg="add mod">
          <ac:chgData name="Mickael Bastard (student)" userId="0766deee-b9d8-4da7-bedd-3598897c5dc3" providerId="ADAL" clId="{F852BEB0-C0CB-4F9D-8FFE-C54E56334A6C}" dt="2022-03-22T16:22:10.830" v="3409"/>
          <ac:spMkLst>
            <pc:docMk/>
            <pc:sldMk cId="841117919" sldId="278"/>
            <ac:spMk id="21" creationId="{0D04A469-4602-4CF7-A3A1-37E3CAE370D9}"/>
          </ac:spMkLst>
        </pc:spChg>
        <pc:spChg chg="add mod">
          <ac:chgData name="Mickael Bastard (student)" userId="0766deee-b9d8-4da7-bedd-3598897c5dc3" providerId="ADAL" clId="{F852BEB0-C0CB-4F9D-8FFE-C54E56334A6C}" dt="2022-03-22T16:22:10.830" v="3409"/>
          <ac:spMkLst>
            <pc:docMk/>
            <pc:sldMk cId="841117919" sldId="278"/>
            <ac:spMk id="22" creationId="{A857A534-B875-4C20-B2AF-B13B79AEEDD7}"/>
          </ac:spMkLst>
        </pc:spChg>
        <pc:spChg chg="add mod">
          <ac:chgData name="Mickael Bastard (student)" userId="0766deee-b9d8-4da7-bedd-3598897c5dc3" providerId="ADAL" clId="{F852BEB0-C0CB-4F9D-8FFE-C54E56334A6C}" dt="2022-03-22T16:22:10.830" v="3409"/>
          <ac:spMkLst>
            <pc:docMk/>
            <pc:sldMk cId="841117919" sldId="278"/>
            <ac:spMk id="23" creationId="{027DDEB3-19D9-4E9D-B721-A157E823BBA7}"/>
          </ac:spMkLst>
        </pc:spChg>
        <pc:spChg chg="add mod">
          <ac:chgData name="Mickael Bastard (student)" userId="0766deee-b9d8-4da7-bedd-3598897c5dc3" providerId="ADAL" clId="{F852BEB0-C0CB-4F9D-8FFE-C54E56334A6C}" dt="2022-03-22T16:22:10.830" v="3409"/>
          <ac:spMkLst>
            <pc:docMk/>
            <pc:sldMk cId="841117919" sldId="278"/>
            <ac:spMk id="24" creationId="{A0862168-035B-4BD8-BC6D-9E77211F15B2}"/>
          </ac:spMkLst>
        </pc:spChg>
        <pc:spChg chg="add mod">
          <ac:chgData name="Mickael Bastard (student)" userId="0766deee-b9d8-4da7-bedd-3598897c5dc3" providerId="ADAL" clId="{F852BEB0-C0CB-4F9D-8FFE-C54E56334A6C}" dt="2022-03-22T16:22:10.830" v="3409"/>
          <ac:spMkLst>
            <pc:docMk/>
            <pc:sldMk cId="841117919" sldId="278"/>
            <ac:spMk id="25" creationId="{D4118B1F-EE15-4A36-8A76-C4BF5D743609}"/>
          </ac:spMkLst>
        </pc:spChg>
        <pc:spChg chg="add mod">
          <ac:chgData name="Mickael Bastard (student)" userId="0766deee-b9d8-4da7-bedd-3598897c5dc3" providerId="ADAL" clId="{F852BEB0-C0CB-4F9D-8FFE-C54E56334A6C}" dt="2022-03-22T16:22:10.830" v="3409"/>
          <ac:spMkLst>
            <pc:docMk/>
            <pc:sldMk cId="841117919" sldId="278"/>
            <ac:spMk id="26" creationId="{93CF7F68-1B95-40EB-B789-4CAA8093550F}"/>
          </ac:spMkLst>
        </pc:spChg>
        <pc:spChg chg="add mod">
          <ac:chgData name="Mickael Bastard (student)" userId="0766deee-b9d8-4da7-bedd-3598897c5dc3" providerId="ADAL" clId="{F852BEB0-C0CB-4F9D-8FFE-C54E56334A6C}" dt="2022-03-22T16:22:19.120" v="3413"/>
          <ac:spMkLst>
            <pc:docMk/>
            <pc:sldMk cId="841117919" sldId="278"/>
            <ac:spMk id="30" creationId="{286122BA-4567-461B-818F-1F0C8D2983C8}"/>
          </ac:spMkLst>
        </pc:spChg>
        <pc:spChg chg="add mod">
          <ac:chgData name="Mickael Bastard (student)" userId="0766deee-b9d8-4da7-bedd-3598897c5dc3" providerId="ADAL" clId="{F852BEB0-C0CB-4F9D-8FFE-C54E56334A6C}" dt="2022-03-22T16:22:19.120" v="3413"/>
          <ac:spMkLst>
            <pc:docMk/>
            <pc:sldMk cId="841117919" sldId="278"/>
            <ac:spMk id="31" creationId="{F21A043A-431A-4C53-BC5E-416CC1340E3B}"/>
          </ac:spMkLst>
        </pc:spChg>
        <pc:spChg chg="add mod">
          <ac:chgData name="Mickael Bastard (student)" userId="0766deee-b9d8-4da7-bedd-3598897c5dc3" providerId="ADAL" clId="{F852BEB0-C0CB-4F9D-8FFE-C54E56334A6C}" dt="2022-03-22T16:22:19.120" v="3413"/>
          <ac:spMkLst>
            <pc:docMk/>
            <pc:sldMk cId="841117919" sldId="278"/>
            <ac:spMk id="32" creationId="{CA265135-51F2-49E1-93AB-852486F6BF64}"/>
          </ac:spMkLst>
        </pc:spChg>
        <pc:spChg chg="add mod">
          <ac:chgData name="Mickael Bastard (student)" userId="0766deee-b9d8-4da7-bedd-3598897c5dc3" providerId="ADAL" clId="{F852BEB0-C0CB-4F9D-8FFE-C54E56334A6C}" dt="2022-03-22T16:22:19.120" v="3413"/>
          <ac:spMkLst>
            <pc:docMk/>
            <pc:sldMk cId="841117919" sldId="278"/>
            <ac:spMk id="33" creationId="{E9C0F383-96EE-4215-9038-88985C6CC3FE}"/>
          </ac:spMkLst>
        </pc:spChg>
        <pc:spChg chg="add mod">
          <ac:chgData name="Mickael Bastard (student)" userId="0766deee-b9d8-4da7-bedd-3598897c5dc3" providerId="ADAL" clId="{F852BEB0-C0CB-4F9D-8FFE-C54E56334A6C}" dt="2022-03-22T16:22:19.120" v="3413"/>
          <ac:spMkLst>
            <pc:docMk/>
            <pc:sldMk cId="841117919" sldId="278"/>
            <ac:spMk id="34" creationId="{8D0E49A3-B3D3-4E8C-B87D-93A7EEA65368}"/>
          </ac:spMkLst>
        </pc:spChg>
        <pc:spChg chg="add mod">
          <ac:chgData name="Mickael Bastard (student)" userId="0766deee-b9d8-4da7-bedd-3598897c5dc3" providerId="ADAL" clId="{F852BEB0-C0CB-4F9D-8FFE-C54E56334A6C}" dt="2022-03-22T16:22:34.591" v="3417" actId="1076"/>
          <ac:spMkLst>
            <pc:docMk/>
            <pc:sldMk cId="841117919" sldId="278"/>
            <ac:spMk id="35" creationId="{4C5FB869-BA23-4982-80F2-792BF1547B43}"/>
          </ac:spMkLst>
        </pc:spChg>
        <pc:grpChg chg="add del mod">
          <ac:chgData name="Mickael Bastard (student)" userId="0766deee-b9d8-4da7-bedd-3598897c5dc3" providerId="ADAL" clId="{F852BEB0-C0CB-4F9D-8FFE-C54E56334A6C}" dt="2022-03-22T16:22:16.060" v="3411" actId="478"/>
          <ac:grpSpMkLst>
            <pc:docMk/>
            <pc:sldMk cId="841117919" sldId="278"/>
            <ac:grpSpMk id="8" creationId="{60179084-2E5E-4675-B8FD-059D19A43AFB}"/>
          </ac:grpSpMkLst>
        </pc:grpChg>
        <pc:grpChg chg="add del mod">
          <ac:chgData name="Mickael Bastard (student)" userId="0766deee-b9d8-4da7-bedd-3598897c5dc3" providerId="ADAL" clId="{F852BEB0-C0CB-4F9D-8FFE-C54E56334A6C}" dt="2022-03-22T10:49:42.058" v="715" actId="478"/>
          <ac:grpSpMkLst>
            <pc:docMk/>
            <pc:sldMk cId="841117919" sldId="278"/>
            <ac:grpSpMk id="11" creationId="{2207E555-5251-4035-AA71-B20EA274E49A}"/>
          </ac:grpSpMkLst>
        </pc:grpChg>
        <pc:grpChg chg="add del mod">
          <ac:chgData name="Mickael Bastard (student)" userId="0766deee-b9d8-4da7-bedd-3598897c5dc3" providerId="ADAL" clId="{F852BEB0-C0CB-4F9D-8FFE-C54E56334A6C}" dt="2022-03-22T16:22:14.222" v="3410" actId="478"/>
          <ac:grpSpMkLst>
            <pc:docMk/>
            <pc:sldMk cId="841117919" sldId="278"/>
            <ac:grpSpMk id="14" creationId="{5F292DF4-F66F-4A3D-827B-4B492F014479}"/>
          </ac:grpSpMkLst>
        </pc:grpChg>
        <pc:grpChg chg="add mod">
          <ac:chgData name="Mickael Bastard (student)" userId="0766deee-b9d8-4da7-bedd-3598897c5dc3" providerId="ADAL" clId="{F852BEB0-C0CB-4F9D-8FFE-C54E56334A6C}" dt="2022-03-22T16:22:10.830" v="3409"/>
          <ac:grpSpMkLst>
            <pc:docMk/>
            <pc:sldMk cId="841117919" sldId="278"/>
            <ac:grpSpMk id="18" creationId="{C6FD1D66-5D09-43C4-9779-4D863BBEE34A}"/>
          </ac:grpSpMkLst>
        </pc:grpChg>
        <pc:grpChg chg="add mod">
          <ac:chgData name="Mickael Bastard (student)" userId="0766deee-b9d8-4da7-bedd-3598897c5dc3" providerId="ADAL" clId="{F852BEB0-C0CB-4F9D-8FFE-C54E56334A6C}" dt="2022-03-22T16:22:10.830" v="3409"/>
          <ac:grpSpMkLst>
            <pc:docMk/>
            <pc:sldMk cId="841117919" sldId="278"/>
            <ac:grpSpMk id="19" creationId="{C33EAA9B-D7DD-4562-A35E-3785404B3E08}"/>
          </ac:grpSpMkLst>
        </pc:grpChg>
        <pc:grpChg chg="add mod">
          <ac:chgData name="Mickael Bastard (student)" userId="0766deee-b9d8-4da7-bedd-3598897c5dc3" providerId="ADAL" clId="{F852BEB0-C0CB-4F9D-8FFE-C54E56334A6C}" dt="2022-03-22T16:22:10.830" v="3409"/>
          <ac:grpSpMkLst>
            <pc:docMk/>
            <pc:sldMk cId="841117919" sldId="278"/>
            <ac:grpSpMk id="20" creationId="{2B7D4A30-0FC4-45EE-A7AF-BBD24CC02702}"/>
          </ac:grpSpMkLst>
        </pc:grpChg>
        <pc:grpChg chg="add mod">
          <ac:chgData name="Mickael Bastard (student)" userId="0766deee-b9d8-4da7-bedd-3598897c5dc3" providerId="ADAL" clId="{F852BEB0-C0CB-4F9D-8FFE-C54E56334A6C}" dt="2022-03-22T16:22:40.671" v="3418" actId="1076"/>
          <ac:grpSpMkLst>
            <pc:docMk/>
            <pc:sldMk cId="841117919" sldId="278"/>
            <ac:grpSpMk id="27" creationId="{05761066-35C1-434F-AC56-968213B6CE37}"/>
          </ac:grpSpMkLst>
        </pc:grpChg>
        <pc:grpChg chg="add mod">
          <ac:chgData name="Mickael Bastard (student)" userId="0766deee-b9d8-4da7-bedd-3598897c5dc3" providerId="ADAL" clId="{F852BEB0-C0CB-4F9D-8FFE-C54E56334A6C}" dt="2022-03-22T16:22:27.452" v="3414" actId="1076"/>
          <ac:grpSpMkLst>
            <pc:docMk/>
            <pc:sldMk cId="841117919" sldId="278"/>
            <ac:grpSpMk id="28" creationId="{F3CA66C9-E787-4718-92E2-B6FF4528A952}"/>
          </ac:grpSpMkLst>
        </pc:grpChg>
        <pc:grpChg chg="add mod">
          <ac:chgData name="Mickael Bastard (student)" userId="0766deee-b9d8-4da7-bedd-3598897c5dc3" providerId="ADAL" clId="{F852BEB0-C0CB-4F9D-8FFE-C54E56334A6C}" dt="2022-03-22T16:22:31.647" v="3415" actId="1076"/>
          <ac:grpSpMkLst>
            <pc:docMk/>
            <pc:sldMk cId="841117919" sldId="278"/>
            <ac:grpSpMk id="29" creationId="{4CCA7CC7-8C51-4BD5-8E0D-B044CD5288E3}"/>
          </ac:grpSpMkLst>
        </pc:grpChg>
        <pc:graphicFrameChg chg="del mod">
          <ac:chgData name="Mickael Bastard (student)" userId="0766deee-b9d8-4da7-bedd-3598897c5dc3" providerId="ADAL" clId="{F852BEB0-C0CB-4F9D-8FFE-C54E56334A6C}" dt="2022-03-22T10:48:43.632" v="694" actId="478"/>
          <ac:graphicFrameMkLst>
            <pc:docMk/>
            <pc:sldMk cId="841117919" sldId="278"/>
            <ac:graphicFrameMk id="5" creationId="{7B5AC947-F3C0-43BF-93DD-FF0A7212E5E2}"/>
          </ac:graphicFrameMkLst>
        </pc:graphicFrameChg>
        <pc:picChg chg="add mod">
          <ac:chgData name="Mickael Bastard (student)" userId="0766deee-b9d8-4da7-bedd-3598897c5dc3" providerId="ADAL" clId="{F852BEB0-C0CB-4F9D-8FFE-C54E56334A6C}" dt="2022-03-22T16:16:15.359" v="3327" actId="14100"/>
          <ac:picMkLst>
            <pc:docMk/>
            <pc:sldMk cId="841117919" sldId="278"/>
            <ac:picMk id="6" creationId="{27C310C5-1503-45B9-A129-647DBA2EC07F}"/>
          </ac:picMkLst>
        </pc:picChg>
        <pc:picChg chg="add mod">
          <ac:chgData name="Mickael Bastard (student)" userId="0766deee-b9d8-4da7-bedd-3598897c5dc3" providerId="ADAL" clId="{F852BEB0-C0CB-4F9D-8FFE-C54E56334A6C}" dt="2022-03-22T16:22:08.948" v="3408" actId="1076"/>
          <ac:picMkLst>
            <pc:docMk/>
            <pc:sldMk cId="841117919" sldId="278"/>
            <ac:picMk id="7" creationId="{77DF0809-D670-410C-84A3-93F88ADFCD1F}"/>
          </ac:picMkLst>
        </pc:picChg>
      </pc:sldChg>
      <pc:sldChg chg="add del">
        <pc:chgData name="Mickael Bastard (student)" userId="0766deee-b9d8-4da7-bedd-3598897c5dc3" providerId="ADAL" clId="{F852BEB0-C0CB-4F9D-8FFE-C54E56334A6C}" dt="2022-03-23T15:42:36.632" v="3922" actId="2696"/>
        <pc:sldMkLst>
          <pc:docMk/>
          <pc:sldMk cId="3813539926" sldId="278"/>
        </pc:sldMkLst>
      </pc:sldChg>
      <pc:sldChg chg="addSp delSp modSp add del mod modTransition delAnim modAnim chgLayout modNotesTx">
        <pc:chgData name="Mickael Bastard (student)" userId="0766deee-b9d8-4da7-bedd-3598897c5dc3" providerId="ADAL" clId="{F852BEB0-C0CB-4F9D-8FFE-C54E56334A6C}" dt="2022-03-24T17:22:47.286" v="3937" actId="478"/>
        <pc:sldMkLst>
          <pc:docMk/>
          <pc:sldMk cId="4161800692" sldId="279"/>
        </pc:sldMkLst>
        <pc:spChg chg="add mod ord">
          <ac:chgData name="Mickael Bastard (student)" userId="0766deee-b9d8-4da7-bedd-3598897c5dc3" providerId="ADAL" clId="{F852BEB0-C0CB-4F9D-8FFE-C54E56334A6C}" dt="2022-03-22T14:42:50.166" v="1700" actId="6549"/>
          <ac:spMkLst>
            <pc:docMk/>
            <pc:sldMk cId="4161800692" sldId="279"/>
            <ac:spMk id="2" creationId="{A633B292-0F3F-40E9-ADC8-30100068E8BF}"/>
          </ac:spMkLst>
        </pc:spChg>
        <pc:spChg chg="mod ord">
          <ac:chgData name="Mickael Bastard (student)" userId="0766deee-b9d8-4da7-bedd-3598897c5dc3" providerId="ADAL" clId="{F852BEB0-C0CB-4F9D-8FFE-C54E56334A6C}" dt="2022-03-22T13:29:20.584" v="1151" actId="700"/>
          <ac:spMkLst>
            <pc:docMk/>
            <pc:sldMk cId="4161800692" sldId="279"/>
            <ac:spMk id="3" creationId="{9706069C-7099-4024-B55B-FB5C2A0EBB10}"/>
          </ac:spMkLst>
        </pc:spChg>
        <pc:spChg chg="mod ord">
          <ac:chgData name="Mickael Bastard (student)" userId="0766deee-b9d8-4da7-bedd-3598897c5dc3" providerId="ADAL" clId="{F852BEB0-C0CB-4F9D-8FFE-C54E56334A6C}" dt="2022-03-22T13:29:20.584" v="1151" actId="700"/>
          <ac:spMkLst>
            <pc:docMk/>
            <pc:sldMk cId="4161800692" sldId="279"/>
            <ac:spMk id="15" creationId="{AD451D5A-1425-4786-B786-1362C4D73196}"/>
          </ac:spMkLst>
        </pc:spChg>
        <pc:graphicFrameChg chg="del">
          <ac:chgData name="Mickael Bastard (student)" userId="0766deee-b9d8-4da7-bedd-3598897c5dc3" providerId="ADAL" clId="{F852BEB0-C0CB-4F9D-8FFE-C54E56334A6C}" dt="2022-03-22T13:29:01.860" v="1133" actId="478"/>
          <ac:graphicFrameMkLst>
            <pc:docMk/>
            <pc:sldMk cId="4161800692" sldId="279"/>
            <ac:graphicFrameMk id="5" creationId="{7B5AC947-F3C0-43BF-93DD-FF0A7212E5E2}"/>
          </ac:graphicFrameMkLst>
        </pc:graphicFrameChg>
        <pc:picChg chg="add del mod">
          <ac:chgData name="Mickael Bastard (student)" userId="0766deee-b9d8-4da7-bedd-3598897c5dc3" providerId="ADAL" clId="{F852BEB0-C0CB-4F9D-8FFE-C54E56334A6C}" dt="2022-03-23T08:58:24.105" v="3914"/>
          <ac:picMkLst>
            <pc:docMk/>
            <pc:sldMk cId="4161800692" sldId="279"/>
            <ac:picMk id="4" creationId="{1B331120-AF2E-45E2-8116-64DE2D364B4B}"/>
          </ac:picMkLst>
        </pc:picChg>
        <pc:picChg chg="add del mod">
          <ac:chgData name="Mickael Bastard (student)" userId="0766deee-b9d8-4da7-bedd-3598897c5dc3" providerId="ADAL" clId="{F852BEB0-C0CB-4F9D-8FFE-C54E56334A6C}" dt="2022-03-23T08:47:29.196" v="3635"/>
          <ac:picMkLst>
            <pc:docMk/>
            <pc:sldMk cId="4161800692" sldId="279"/>
            <ac:picMk id="4" creationId="{C5E01423-1BCD-4F3D-8BF4-DB2E8F819677}"/>
          </ac:picMkLst>
        </pc:picChg>
        <pc:picChg chg="add del mod">
          <ac:chgData name="Mickael Bastard (student)" userId="0766deee-b9d8-4da7-bedd-3598897c5dc3" providerId="ADAL" clId="{F852BEB0-C0CB-4F9D-8FFE-C54E56334A6C}" dt="2022-03-23T08:50:01.379" v="3637"/>
          <ac:picMkLst>
            <pc:docMk/>
            <pc:sldMk cId="4161800692" sldId="279"/>
            <ac:picMk id="5" creationId="{061787C2-755E-4DB3-9554-836D37088354}"/>
          </ac:picMkLst>
        </pc:picChg>
        <pc:picChg chg="add del mod">
          <ac:chgData name="Mickael Bastard (student)" userId="0766deee-b9d8-4da7-bedd-3598897c5dc3" providerId="ADAL" clId="{F852BEB0-C0CB-4F9D-8FFE-C54E56334A6C}" dt="2022-03-23T08:58:35.733" v="3916"/>
          <ac:picMkLst>
            <pc:docMk/>
            <pc:sldMk cId="4161800692" sldId="279"/>
            <ac:picMk id="5" creationId="{4348D083-1176-4BDC-8231-256C17053B16}"/>
          </ac:picMkLst>
        </pc:picChg>
        <pc:picChg chg="add mod">
          <ac:chgData name="Mickael Bastard (student)" userId="0766deee-b9d8-4da7-bedd-3598897c5dc3" providerId="ADAL" clId="{F852BEB0-C0CB-4F9D-8FFE-C54E56334A6C}" dt="2022-03-22T14:40:28.033" v="1675" actId="14100"/>
          <ac:picMkLst>
            <pc:docMk/>
            <pc:sldMk cId="4161800692" sldId="279"/>
            <ac:picMk id="6" creationId="{547FE10B-6C15-4C46-A1F6-82B12A435EFB}"/>
          </ac:picMkLst>
        </pc:picChg>
        <pc:picChg chg="add del mod">
          <ac:chgData name="Mickael Bastard (student)" userId="0766deee-b9d8-4da7-bedd-3598897c5dc3" providerId="ADAL" clId="{F852BEB0-C0CB-4F9D-8FFE-C54E56334A6C}" dt="2022-03-23T09:02:09.228" v="3918"/>
          <ac:picMkLst>
            <pc:docMk/>
            <pc:sldMk cId="4161800692" sldId="279"/>
            <ac:picMk id="7" creationId="{0C2BCF06-113C-475C-87B5-C73C4340A442}"/>
          </ac:picMkLst>
        </pc:picChg>
        <pc:picChg chg="add del mod">
          <ac:chgData name="Mickael Bastard (student)" userId="0766deee-b9d8-4da7-bedd-3598897c5dc3" providerId="ADAL" clId="{F852BEB0-C0CB-4F9D-8FFE-C54E56334A6C}" dt="2022-03-23T08:50:35.925" v="3639"/>
          <ac:picMkLst>
            <pc:docMk/>
            <pc:sldMk cId="4161800692" sldId="279"/>
            <ac:picMk id="7" creationId="{B615A090-765B-4961-820B-6BD18EDC45DE}"/>
          </ac:picMkLst>
        </pc:picChg>
        <pc:picChg chg="add del mod">
          <ac:chgData name="Mickael Bastard (student)" userId="0766deee-b9d8-4da7-bedd-3598897c5dc3" providerId="ADAL" clId="{F852BEB0-C0CB-4F9D-8FFE-C54E56334A6C}" dt="2022-03-23T08:35:52.067" v="3627"/>
          <ac:picMkLst>
            <pc:docMk/>
            <pc:sldMk cId="4161800692" sldId="279"/>
            <ac:picMk id="7" creationId="{E3588161-67BE-4276-95A2-74DA58598332}"/>
          </ac:picMkLst>
        </pc:picChg>
        <pc:picChg chg="add del mod">
          <ac:chgData name="Mickael Bastard (student)" userId="0766deee-b9d8-4da7-bedd-3598897c5dc3" providerId="ADAL" clId="{F852BEB0-C0CB-4F9D-8FFE-C54E56334A6C}" dt="2022-03-23T08:50:51.365" v="3641"/>
          <ac:picMkLst>
            <pc:docMk/>
            <pc:sldMk cId="4161800692" sldId="279"/>
            <ac:picMk id="8" creationId="{31458C08-180C-4E54-BBF0-7C7C4D665E75}"/>
          </ac:picMkLst>
        </pc:picChg>
        <pc:picChg chg="add del mod">
          <ac:chgData name="Mickael Bastard (student)" userId="0766deee-b9d8-4da7-bedd-3598897c5dc3" providerId="ADAL" clId="{F852BEB0-C0CB-4F9D-8FFE-C54E56334A6C}" dt="2022-03-23T08:36:01.152" v="3629"/>
          <ac:picMkLst>
            <pc:docMk/>
            <pc:sldMk cId="4161800692" sldId="279"/>
            <ac:picMk id="8" creationId="{87583C31-11C1-4CDA-953D-A954106AF2F6}"/>
          </ac:picMkLst>
        </pc:picChg>
        <pc:picChg chg="add mod">
          <ac:chgData name="Mickael Bastard (student)" userId="0766deee-b9d8-4da7-bedd-3598897c5dc3" providerId="ADAL" clId="{F852BEB0-C0CB-4F9D-8FFE-C54E56334A6C}" dt="2022-03-23T09:03:27.364" v="3919"/>
          <ac:picMkLst>
            <pc:docMk/>
            <pc:sldMk cId="4161800692" sldId="279"/>
            <ac:picMk id="8" creationId="{9F5A6C63-4954-4CC3-B99F-14E8A299CFB3}"/>
          </ac:picMkLst>
        </pc:picChg>
        <pc:picChg chg="del mod">
          <ac:chgData name="Mickael Bastard (student)" userId="0766deee-b9d8-4da7-bedd-3598897c5dc3" providerId="ADAL" clId="{F852BEB0-C0CB-4F9D-8FFE-C54E56334A6C}" dt="2022-03-24T17:22:47.286" v="3937" actId="478"/>
          <ac:picMkLst>
            <pc:docMk/>
            <pc:sldMk cId="4161800692" sldId="279"/>
            <ac:picMk id="9" creationId="{5EC3856F-C8DF-470E-B475-23E231A09AC2}"/>
          </ac:picMkLst>
        </pc:picChg>
        <pc:picChg chg="add del mod">
          <ac:chgData name="Mickael Bastard (student)" userId="0766deee-b9d8-4da7-bedd-3598897c5dc3" providerId="ADAL" clId="{F852BEB0-C0CB-4F9D-8FFE-C54E56334A6C}" dt="2022-03-23T08:36:27.688" v="3631"/>
          <ac:picMkLst>
            <pc:docMk/>
            <pc:sldMk cId="4161800692" sldId="279"/>
            <ac:picMk id="9" creationId="{92C698D3-9223-428E-986E-75D2BC74F9EC}"/>
          </ac:picMkLst>
        </pc:picChg>
        <pc:picChg chg="add del mod">
          <ac:chgData name="Mickael Bastard (student)" userId="0766deee-b9d8-4da7-bedd-3598897c5dc3" providerId="ADAL" clId="{F852BEB0-C0CB-4F9D-8FFE-C54E56334A6C}" dt="2022-03-23T08:51:11.669" v="3643"/>
          <ac:picMkLst>
            <pc:docMk/>
            <pc:sldMk cId="4161800692" sldId="279"/>
            <ac:picMk id="9" creationId="{9EBA5AAF-4CFA-4292-8636-F7328182177E}"/>
          </ac:picMkLst>
        </pc:picChg>
        <pc:picChg chg="add del mod">
          <ac:chgData name="Mickael Bastard (student)" userId="0766deee-b9d8-4da7-bedd-3598897c5dc3" providerId="ADAL" clId="{F852BEB0-C0CB-4F9D-8FFE-C54E56334A6C}" dt="2022-03-23T08:47:04.066" v="3633"/>
          <ac:picMkLst>
            <pc:docMk/>
            <pc:sldMk cId="4161800692" sldId="279"/>
            <ac:picMk id="10" creationId="{41F92F57-E941-4C23-A40D-753EE424C4AC}"/>
          </ac:picMkLst>
        </pc:picChg>
        <pc:picChg chg="add del mod">
          <ac:chgData name="Mickael Bastard (student)" userId="0766deee-b9d8-4da7-bedd-3598897c5dc3" providerId="ADAL" clId="{F852BEB0-C0CB-4F9D-8FFE-C54E56334A6C}" dt="2022-03-23T08:52:44.177" v="3646"/>
          <ac:picMkLst>
            <pc:docMk/>
            <pc:sldMk cId="4161800692" sldId="279"/>
            <ac:picMk id="11" creationId="{563FB5AA-02FF-465C-A4F8-130F0EF598E4}"/>
          </ac:picMkLst>
        </pc:picChg>
        <pc:picChg chg="del">
          <ac:chgData name="Mickael Bastard (student)" userId="0766deee-b9d8-4da7-bedd-3598897c5dc3" providerId="ADAL" clId="{F852BEB0-C0CB-4F9D-8FFE-C54E56334A6C}" dt="2022-03-23T08:52:27.284" v="3645" actId="478"/>
          <ac:picMkLst>
            <pc:docMk/>
            <pc:sldMk cId="4161800692" sldId="279"/>
            <ac:picMk id="12" creationId="{EB3A7302-D34A-4C18-AD36-C88A190D2130}"/>
          </ac:picMkLst>
        </pc:picChg>
        <pc:picChg chg="add del mod">
          <ac:chgData name="Mickael Bastard (student)" userId="0766deee-b9d8-4da7-bedd-3598897c5dc3" providerId="ADAL" clId="{F852BEB0-C0CB-4F9D-8FFE-C54E56334A6C}" dt="2022-03-23T08:56:14" v="3912"/>
          <ac:picMkLst>
            <pc:docMk/>
            <pc:sldMk cId="4161800692" sldId="279"/>
            <ac:picMk id="13" creationId="{973A19DA-4CF7-4DFC-B9E0-40D284B467C7}"/>
          </ac:picMkLst>
        </pc:picChg>
      </pc:sldChg>
      <pc:sldChg chg="addSp delSp modSp add del mod delAnim modNotesTx">
        <pc:chgData name="Mickael Bastard (student)" userId="0766deee-b9d8-4da7-bedd-3598897c5dc3" providerId="ADAL" clId="{F852BEB0-C0CB-4F9D-8FFE-C54E56334A6C}" dt="2022-03-24T17:22:50.296" v="3938" actId="478"/>
        <pc:sldMkLst>
          <pc:docMk/>
          <pc:sldMk cId="776418208" sldId="280"/>
        </pc:sldMkLst>
        <pc:spChg chg="mod">
          <ac:chgData name="Mickael Bastard (student)" userId="0766deee-b9d8-4da7-bedd-3598897c5dc3" providerId="ADAL" clId="{F852BEB0-C0CB-4F9D-8FFE-C54E56334A6C}" dt="2022-03-24T13:27:31.504" v="3930" actId="20577"/>
          <ac:spMkLst>
            <pc:docMk/>
            <pc:sldMk cId="776418208" sldId="280"/>
            <ac:spMk id="3" creationId="{9706069C-7099-4024-B55B-FB5C2A0EBB10}"/>
          </ac:spMkLst>
        </pc:spChg>
        <pc:spChg chg="add mod">
          <ac:chgData name="Mickael Bastard (student)" userId="0766deee-b9d8-4da7-bedd-3598897c5dc3" providerId="ADAL" clId="{F852BEB0-C0CB-4F9D-8FFE-C54E56334A6C}" dt="2022-03-23T08:21:06.908" v="3442" actId="14100"/>
          <ac:spMkLst>
            <pc:docMk/>
            <pc:sldMk cId="776418208" sldId="280"/>
            <ac:spMk id="17" creationId="{F7247735-59C9-4D57-B2FF-1389E9B9E5B6}"/>
          </ac:spMkLst>
        </pc:spChg>
        <pc:spChg chg="add mod">
          <ac:chgData name="Mickael Bastard (student)" userId="0766deee-b9d8-4da7-bedd-3598897c5dc3" providerId="ADAL" clId="{F852BEB0-C0CB-4F9D-8FFE-C54E56334A6C}" dt="2022-03-23T08:21:26.473" v="3445" actId="1076"/>
          <ac:spMkLst>
            <pc:docMk/>
            <pc:sldMk cId="776418208" sldId="280"/>
            <ac:spMk id="19" creationId="{D82B8E25-77ED-41FB-885C-820A4F9EDBCE}"/>
          </ac:spMkLst>
        </pc:spChg>
        <pc:grpChg chg="del">
          <ac:chgData name="Mickael Bastard (student)" userId="0766deee-b9d8-4da7-bedd-3598897c5dc3" providerId="ADAL" clId="{F852BEB0-C0CB-4F9D-8FFE-C54E56334A6C}" dt="2022-03-23T08:17:59.991" v="3420" actId="478"/>
          <ac:grpSpMkLst>
            <pc:docMk/>
            <pc:sldMk cId="776418208" sldId="280"/>
            <ac:grpSpMk id="27" creationId="{05761066-35C1-434F-AC56-968213B6CE37}"/>
          </ac:grpSpMkLst>
        </pc:grpChg>
        <pc:grpChg chg="del">
          <ac:chgData name="Mickael Bastard (student)" userId="0766deee-b9d8-4da7-bedd-3598897c5dc3" providerId="ADAL" clId="{F852BEB0-C0CB-4F9D-8FFE-C54E56334A6C}" dt="2022-03-23T08:18:00.705" v="3421" actId="478"/>
          <ac:grpSpMkLst>
            <pc:docMk/>
            <pc:sldMk cId="776418208" sldId="280"/>
            <ac:grpSpMk id="28" creationId="{F3CA66C9-E787-4718-92E2-B6FF4528A952}"/>
          </ac:grpSpMkLst>
        </pc:grpChg>
        <pc:grpChg chg="del">
          <ac:chgData name="Mickael Bastard (student)" userId="0766deee-b9d8-4da7-bedd-3598897c5dc3" providerId="ADAL" clId="{F852BEB0-C0CB-4F9D-8FFE-C54E56334A6C}" dt="2022-03-23T08:18:01.378" v="3422" actId="478"/>
          <ac:grpSpMkLst>
            <pc:docMk/>
            <pc:sldMk cId="776418208" sldId="280"/>
            <ac:grpSpMk id="29" creationId="{4CCA7CC7-8C51-4BD5-8E0D-B044CD5288E3}"/>
          </ac:grpSpMkLst>
        </pc:grpChg>
        <pc:graphicFrameChg chg="add mod">
          <ac:chgData name="Mickael Bastard (student)" userId="0766deee-b9d8-4da7-bedd-3598897c5dc3" providerId="ADAL" clId="{F852BEB0-C0CB-4F9D-8FFE-C54E56334A6C}" dt="2022-03-23T08:19:47.804" v="3434" actId="1582"/>
          <ac:graphicFrameMkLst>
            <pc:docMk/>
            <pc:sldMk cId="776418208" sldId="280"/>
            <ac:graphicFrameMk id="16" creationId="{4C9DB379-F48B-45B5-95E5-9406FA893697}"/>
          </ac:graphicFrameMkLst>
        </pc:graphicFrameChg>
        <pc:picChg chg="del">
          <ac:chgData name="Mickael Bastard (student)" userId="0766deee-b9d8-4da7-bedd-3598897c5dc3" providerId="ADAL" clId="{F852BEB0-C0CB-4F9D-8FFE-C54E56334A6C}" dt="2022-03-24T17:22:50.296" v="3938" actId="478"/>
          <ac:picMkLst>
            <pc:docMk/>
            <pc:sldMk cId="776418208" sldId="280"/>
            <ac:picMk id="2" creationId="{9A263EE8-33EE-4743-A1D2-D5B52201D607}"/>
          </ac:picMkLst>
        </pc:picChg>
        <pc:picChg chg="mod">
          <ac:chgData name="Mickael Bastard (student)" userId="0766deee-b9d8-4da7-bedd-3598897c5dc3" providerId="ADAL" clId="{F852BEB0-C0CB-4F9D-8FFE-C54E56334A6C}" dt="2022-03-23T08:19:27.541" v="3432" actId="14100"/>
          <ac:picMkLst>
            <pc:docMk/>
            <pc:sldMk cId="776418208" sldId="280"/>
            <ac:picMk id="6" creationId="{27C310C5-1503-45B9-A129-647DBA2EC07F}"/>
          </ac:picMkLst>
        </pc:picChg>
        <pc:picChg chg="mod">
          <ac:chgData name="Mickael Bastard (student)" userId="0766deee-b9d8-4da7-bedd-3598897c5dc3" providerId="ADAL" clId="{F852BEB0-C0CB-4F9D-8FFE-C54E56334A6C}" dt="2022-03-24T14:31:56.544" v="3933" actId="14826"/>
          <ac:picMkLst>
            <pc:docMk/>
            <pc:sldMk cId="776418208" sldId="280"/>
            <ac:picMk id="7" creationId="{77DF0809-D670-410C-84A3-93F88ADFCD1F}"/>
          </ac:picMkLst>
        </pc:picChg>
      </pc:sldChg>
      <pc:sldChg chg="addSp delSp modSp add del mod">
        <pc:chgData name="Mickael Bastard (student)" userId="0766deee-b9d8-4da7-bedd-3598897c5dc3" providerId="ADAL" clId="{F852BEB0-C0CB-4F9D-8FFE-C54E56334A6C}" dt="2022-03-22T16:19:18.370" v="3364" actId="47"/>
        <pc:sldMkLst>
          <pc:docMk/>
          <pc:sldMk cId="3242318408" sldId="280"/>
        </pc:sldMkLst>
        <pc:spChg chg="del topLvl">
          <ac:chgData name="Mickael Bastard (student)" userId="0766deee-b9d8-4da7-bedd-3598897c5dc3" providerId="ADAL" clId="{F852BEB0-C0CB-4F9D-8FFE-C54E56334A6C}" dt="2022-03-22T16:16:27.806" v="3330" actId="478"/>
          <ac:spMkLst>
            <pc:docMk/>
            <pc:sldMk cId="3242318408" sldId="280"/>
            <ac:spMk id="9" creationId="{31F4ECE7-5D28-49E9-9686-144D7B11465F}"/>
          </ac:spMkLst>
        </pc:spChg>
        <pc:spChg chg="del topLvl">
          <ac:chgData name="Mickael Bastard (student)" userId="0766deee-b9d8-4da7-bedd-3598897c5dc3" providerId="ADAL" clId="{F852BEB0-C0CB-4F9D-8FFE-C54E56334A6C}" dt="2022-03-22T16:16:53.387" v="3340" actId="478"/>
          <ac:spMkLst>
            <pc:docMk/>
            <pc:sldMk cId="3242318408" sldId="280"/>
            <ac:spMk id="10" creationId="{572BBB32-8672-4661-BE87-B2503C2213BD}"/>
          </ac:spMkLst>
        </pc:spChg>
        <pc:grpChg chg="del">
          <ac:chgData name="Mickael Bastard (student)" userId="0766deee-b9d8-4da7-bedd-3598897c5dc3" providerId="ADAL" clId="{F852BEB0-C0CB-4F9D-8FFE-C54E56334A6C}" dt="2022-03-22T16:16:27.806" v="3330" actId="478"/>
          <ac:grpSpMkLst>
            <pc:docMk/>
            <pc:sldMk cId="3242318408" sldId="280"/>
            <ac:grpSpMk id="8" creationId="{60179084-2E5E-4675-B8FD-059D19A43AFB}"/>
          </ac:grpSpMkLst>
        </pc:grpChg>
        <pc:grpChg chg="del">
          <ac:chgData name="Mickael Bastard (student)" userId="0766deee-b9d8-4da7-bedd-3598897c5dc3" providerId="ADAL" clId="{F852BEB0-C0CB-4F9D-8FFE-C54E56334A6C}" dt="2022-03-22T16:16:25.695" v="3329" actId="478"/>
          <ac:grpSpMkLst>
            <pc:docMk/>
            <pc:sldMk cId="3242318408" sldId="280"/>
            <ac:grpSpMk id="14" creationId="{5F292DF4-F66F-4A3D-827B-4B492F014479}"/>
          </ac:grpSpMkLst>
        </pc:grpChg>
        <pc:graphicFrameChg chg="add mod modGraphic">
          <ac:chgData name="Mickael Bastard (student)" userId="0766deee-b9d8-4da7-bedd-3598897c5dc3" providerId="ADAL" clId="{F852BEB0-C0CB-4F9D-8FFE-C54E56334A6C}" dt="2022-03-22T16:18:51.490" v="3363" actId="1076"/>
          <ac:graphicFrameMkLst>
            <pc:docMk/>
            <pc:sldMk cId="3242318408" sldId="280"/>
            <ac:graphicFrameMk id="12" creationId="{5A4CC75C-2BBB-4C18-9892-DDD14FD134D7}"/>
          </ac:graphicFrameMkLst>
        </pc:graphicFrameChg>
        <pc:picChg chg="mod">
          <ac:chgData name="Mickael Bastard (student)" userId="0766deee-b9d8-4da7-bedd-3598897c5dc3" providerId="ADAL" clId="{F852BEB0-C0CB-4F9D-8FFE-C54E56334A6C}" dt="2022-03-22T16:16:45.206" v="3338" actId="14100"/>
          <ac:picMkLst>
            <pc:docMk/>
            <pc:sldMk cId="3242318408" sldId="280"/>
            <ac:picMk id="6" creationId="{27C310C5-1503-45B9-A129-647DBA2EC07F}"/>
          </ac:picMkLst>
        </pc:picChg>
        <pc:picChg chg="mod">
          <ac:chgData name="Mickael Bastard (student)" userId="0766deee-b9d8-4da7-bedd-3598897c5dc3" providerId="ADAL" clId="{F852BEB0-C0CB-4F9D-8FFE-C54E56334A6C}" dt="2022-03-22T16:16:48.931" v="3339" actId="14100"/>
          <ac:picMkLst>
            <pc:docMk/>
            <pc:sldMk cId="3242318408" sldId="280"/>
            <ac:picMk id="7" creationId="{77DF0809-D670-410C-84A3-93F88ADFCD1F}"/>
          </ac:picMkLst>
        </pc:picChg>
      </pc:sldChg>
    </pc:docChg>
  </pc:docChgLst>
  <pc:docChgLst>
    <pc:chgData name="Felix von Wendorff (student)" userId="S::2611948v@student.gla.ac.uk::522ff5f0-c930-44e7-bd57-9bdd1c72546f" providerId="AD" clId="Web-{911E69D0-F308-C41C-FEDC-39243B23EE4B}"/>
    <pc:docChg chg="modSld">
      <pc:chgData name="Felix von Wendorff (student)" userId="S::2611948v@student.gla.ac.uk::522ff5f0-c930-44e7-bd57-9bdd1c72546f" providerId="AD" clId="Web-{911E69D0-F308-C41C-FEDC-39243B23EE4B}" dt="2022-03-20T18:38:16.513" v="65"/>
      <pc:docMkLst>
        <pc:docMk/>
      </pc:docMkLst>
      <pc:sldChg chg="addCm">
        <pc:chgData name="Felix von Wendorff (student)" userId="S::2611948v@student.gla.ac.uk::522ff5f0-c930-44e7-bd57-9bdd1c72546f" providerId="AD" clId="Web-{911E69D0-F308-C41C-FEDC-39243B23EE4B}" dt="2022-03-20T18:38:16.513" v="65"/>
        <pc:sldMkLst>
          <pc:docMk/>
          <pc:sldMk cId="496259928" sldId="257"/>
        </pc:sldMkLst>
      </pc:sldChg>
      <pc:sldChg chg="modSp addCm">
        <pc:chgData name="Felix von Wendorff (student)" userId="S::2611948v@student.gla.ac.uk::522ff5f0-c930-44e7-bd57-9bdd1c72546f" providerId="AD" clId="Web-{911E69D0-F308-C41C-FEDC-39243B23EE4B}" dt="2022-03-20T18:36:47.464" v="64" actId="20577"/>
        <pc:sldMkLst>
          <pc:docMk/>
          <pc:sldMk cId="3102671976" sldId="266"/>
        </pc:sldMkLst>
        <pc:spChg chg="mod">
          <ac:chgData name="Felix von Wendorff (student)" userId="S::2611948v@student.gla.ac.uk::522ff5f0-c930-44e7-bd57-9bdd1c72546f" providerId="AD" clId="Web-{911E69D0-F308-C41C-FEDC-39243B23EE4B}" dt="2022-03-20T18:33:40.488" v="2" actId="20577"/>
          <ac:spMkLst>
            <pc:docMk/>
            <pc:sldMk cId="3102671976" sldId="266"/>
            <ac:spMk id="72" creationId="{AFDCDFA5-C4C3-47C7-B48F-35CE2A3A8386}"/>
          </ac:spMkLst>
        </pc:spChg>
        <pc:spChg chg="mod">
          <ac:chgData name="Felix von Wendorff (student)" userId="S::2611948v@student.gla.ac.uk::522ff5f0-c930-44e7-bd57-9bdd1c72546f" providerId="AD" clId="Web-{911E69D0-F308-C41C-FEDC-39243B23EE4B}" dt="2022-03-20T18:36:47.464" v="64" actId="20577"/>
          <ac:spMkLst>
            <pc:docMk/>
            <pc:sldMk cId="3102671976" sldId="266"/>
            <ac:spMk id="73" creationId="{E287222D-4207-4A82-9996-951A56858ACB}"/>
          </ac:spMkLst>
        </pc:spChg>
      </pc:sldChg>
    </pc:docChg>
  </pc:docChgLst>
  <pc:docChgLst>
    <pc:chgData name="Gabriel Berardi (student)" userId="S::2585814b@student.gla.ac.uk::e881360c-ab40-43fc-b020-d8b0108b0065" providerId="AD" clId="Web-{22D790B4-2E62-83F7-8603-9892BC0B0D54}"/>
    <pc:docChg chg="addSld delSld">
      <pc:chgData name="Gabriel Berardi (student)" userId="S::2585814b@student.gla.ac.uk::e881360c-ab40-43fc-b020-d8b0108b0065" providerId="AD" clId="Web-{22D790B4-2E62-83F7-8603-9892BC0B0D54}" dt="2022-03-24T09:31:21.821" v="1"/>
      <pc:docMkLst>
        <pc:docMk/>
      </pc:docMkLst>
      <pc:sldChg chg="new del">
        <pc:chgData name="Gabriel Berardi (student)" userId="S::2585814b@student.gla.ac.uk::e881360c-ab40-43fc-b020-d8b0108b0065" providerId="AD" clId="Web-{22D790B4-2E62-83F7-8603-9892BC0B0D54}" dt="2022-03-24T09:31:21.821" v="1"/>
        <pc:sldMkLst>
          <pc:docMk/>
          <pc:sldMk cId="3059615920" sldId="281"/>
        </pc:sldMkLst>
      </pc:sldChg>
    </pc:docChg>
  </pc:docChgLst>
  <pc:docChgLst>
    <pc:chgData name="Gabriel Berardi (student)" userId="S::2585814b@student.gla.ac.uk::e881360c-ab40-43fc-b020-d8b0108b0065" providerId="AD" clId="Web-{1D9FE2A3-54D8-079E-29AA-CF42170ABDBA}"/>
    <pc:docChg chg="">
      <pc:chgData name="Gabriel Berardi (student)" userId="S::2585814b@student.gla.ac.uk::e881360c-ab40-43fc-b020-d8b0108b0065" providerId="AD" clId="Web-{1D9FE2A3-54D8-079E-29AA-CF42170ABDBA}" dt="2022-03-20T19:26:18.143" v="0"/>
      <pc:docMkLst>
        <pc:docMk/>
      </pc:docMkLst>
      <pc:sldChg chg="addCm">
        <pc:chgData name="Gabriel Berardi (student)" userId="S::2585814b@student.gla.ac.uk::e881360c-ab40-43fc-b020-d8b0108b0065" providerId="AD" clId="Web-{1D9FE2A3-54D8-079E-29AA-CF42170ABDBA}" dt="2022-03-20T19:26:18.143" v="0"/>
        <pc:sldMkLst>
          <pc:docMk/>
          <pc:sldMk cId="496259928" sldId="257"/>
        </pc:sldMkLst>
      </pc:sldChg>
    </pc:docChg>
  </pc:docChgLst>
  <pc:docChgLst>
    <pc:chgData name="Mickael Bastard (student)" userId="S::2600767b@student.gla.ac.uk::0766deee-b9d8-4da7-bedd-3598897c5dc3" providerId="AD" clId="Web-{2FA303AA-EA4E-89B4-B630-9ACB4A90BD3C}"/>
    <pc:docChg chg="modSld">
      <pc:chgData name="Mickael Bastard (student)" userId="S::2600767b@student.gla.ac.uk::0766deee-b9d8-4da7-bedd-3598897c5dc3" providerId="AD" clId="Web-{2FA303AA-EA4E-89B4-B630-9ACB4A90BD3C}" dt="2022-03-21T18:32:58.972" v="24" actId="1076"/>
      <pc:docMkLst>
        <pc:docMk/>
      </pc:docMkLst>
      <pc:sldChg chg="delSp modSp">
        <pc:chgData name="Mickael Bastard (student)" userId="S::2600767b@student.gla.ac.uk::0766deee-b9d8-4da7-bedd-3598897c5dc3" providerId="AD" clId="Web-{2FA303AA-EA4E-89B4-B630-9ACB4A90BD3C}" dt="2022-03-21T18:31:27.374" v="10" actId="1076"/>
        <pc:sldMkLst>
          <pc:docMk/>
          <pc:sldMk cId="1944341458" sldId="268"/>
        </pc:sldMkLst>
        <pc:picChg chg="mod">
          <ac:chgData name="Mickael Bastard (student)" userId="S::2600767b@student.gla.ac.uk::0766deee-b9d8-4da7-bedd-3598897c5dc3" providerId="AD" clId="Web-{2FA303AA-EA4E-89B4-B630-9ACB4A90BD3C}" dt="2022-03-21T18:31:20.171" v="8" actId="1076"/>
          <ac:picMkLst>
            <pc:docMk/>
            <pc:sldMk cId="1944341458" sldId="268"/>
            <ac:picMk id="17" creationId="{D70ED75D-7FA8-4E5B-B421-9799D71E3197}"/>
          </ac:picMkLst>
        </pc:picChg>
        <pc:picChg chg="mod">
          <ac:chgData name="Mickael Bastard (student)" userId="S::2600767b@student.gla.ac.uk::0766deee-b9d8-4da7-bedd-3598897c5dc3" providerId="AD" clId="Web-{2FA303AA-EA4E-89B4-B630-9ACB4A90BD3C}" dt="2022-03-21T18:31:18.499" v="7" actId="1076"/>
          <ac:picMkLst>
            <pc:docMk/>
            <pc:sldMk cId="1944341458" sldId="268"/>
            <ac:picMk id="19" creationId="{85D57CB1-84ED-4B91-BF43-B8711F862A14}"/>
          </ac:picMkLst>
        </pc:picChg>
        <pc:picChg chg="mod">
          <ac:chgData name="Mickael Bastard (student)" userId="S::2600767b@student.gla.ac.uk::0766deee-b9d8-4da7-bedd-3598897c5dc3" providerId="AD" clId="Web-{2FA303AA-EA4E-89B4-B630-9ACB4A90BD3C}" dt="2022-03-21T18:31:23.577" v="9" actId="1076"/>
          <ac:picMkLst>
            <pc:docMk/>
            <pc:sldMk cId="1944341458" sldId="268"/>
            <ac:picMk id="21" creationId="{6C293BF4-884E-4D3F-B67F-36AA7698AEA4}"/>
          </ac:picMkLst>
        </pc:picChg>
        <pc:picChg chg="mod">
          <ac:chgData name="Mickael Bastard (student)" userId="S::2600767b@student.gla.ac.uk::0766deee-b9d8-4da7-bedd-3598897c5dc3" providerId="AD" clId="Web-{2FA303AA-EA4E-89B4-B630-9ACB4A90BD3C}" dt="2022-03-21T18:31:27.374" v="10" actId="1076"/>
          <ac:picMkLst>
            <pc:docMk/>
            <pc:sldMk cId="1944341458" sldId="268"/>
            <ac:picMk id="22" creationId="{4D4D609A-C6C3-4C39-AA8C-6B4161B6250E}"/>
          </ac:picMkLst>
        </pc:picChg>
        <pc:picChg chg="del">
          <ac:chgData name="Mickael Bastard (student)" userId="S::2600767b@student.gla.ac.uk::0766deee-b9d8-4da7-bedd-3598897c5dc3" providerId="AD" clId="Web-{2FA303AA-EA4E-89B4-B630-9ACB4A90BD3C}" dt="2022-03-21T18:30:58.202" v="1"/>
          <ac:picMkLst>
            <pc:docMk/>
            <pc:sldMk cId="1944341458" sldId="268"/>
            <ac:picMk id="26" creationId="{33D96601-D534-41B5-8CD0-D7FA9E78E934}"/>
          </ac:picMkLst>
        </pc:picChg>
      </pc:sldChg>
      <pc:sldChg chg="addSp delSp modSp">
        <pc:chgData name="Mickael Bastard (student)" userId="S::2600767b@student.gla.ac.uk::0766deee-b9d8-4da7-bedd-3598897c5dc3" providerId="AD" clId="Web-{2FA303AA-EA4E-89B4-B630-9ACB4A90BD3C}" dt="2022-03-21T18:32:58.972" v="24" actId="1076"/>
        <pc:sldMkLst>
          <pc:docMk/>
          <pc:sldMk cId="1744593558" sldId="269"/>
        </pc:sldMkLst>
        <pc:picChg chg="mod">
          <ac:chgData name="Mickael Bastard (student)" userId="S::2600767b@student.gla.ac.uk::0766deee-b9d8-4da7-bedd-3598897c5dc3" providerId="AD" clId="Web-{2FA303AA-EA4E-89B4-B630-9ACB4A90BD3C}" dt="2022-03-21T18:32:57.457" v="23" actId="1076"/>
          <ac:picMkLst>
            <pc:docMk/>
            <pc:sldMk cId="1744593558" sldId="269"/>
            <ac:picMk id="2" creationId="{582EB858-D3C4-4CDB-AF25-C4917B4AEF21}"/>
          </ac:picMkLst>
        </pc:picChg>
        <pc:picChg chg="add del mod">
          <ac:chgData name="Mickael Bastard (student)" userId="S::2600767b@student.gla.ac.uk::0766deee-b9d8-4da7-bedd-3598897c5dc3" providerId="AD" clId="Web-{2FA303AA-EA4E-89B4-B630-9ACB4A90BD3C}" dt="2022-03-21T18:32:30.768" v="19"/>
          <ac:picMkLst>
            <pc:docMk/>
            <pc:sldMk cId="1744593558" sldId="269"/>
            <ac:picMk id="4" creationId="{1A957096-D2CA-4D0E-AAD8-AD4B68C2B25F}"/>
          </ac:picMkLst>
        </pc:picChg>
        <pc:picChg chg="add del ord">
          <ac:chgData name="Mickael Bastard (student)" userId="S::2600767b@student.gla.ac.uk::0766deee-b9d8-4da7-bedd-3598897c5dc3" providerId="AD" clId="Web-{2FA303AA-EA4E-89B4-B630-9ACB4A90BD3C}" dt="2022-03-21T18:32:35.847" v="20"/>
          <ac:picMkLst>
            <pc:docMk/>
            <pc:sldMk cId="1744593558" sldId="269"/>
            <ac:picMk id="6" creationId="{F34B203A-772F-4467-8E90-0799982CE29F}"/>
          </ac:picMkLst>
        </pc:picChg>
        <pc:picChg chg="add mod">
          <ac:chgData name="Mickael Bastard (student)" userId="S::2600767b@student.gla.ac.uk::0766deee-b9d8-4da7-bedd-3598897c5dc3" providerId="AD" clId="Web-{2FA303AA-EA4E-89B4-B630-9ACB4A90BD3C}" dt="2022-03-21T18:32:56.378" v="22" actId="1076"/>
          <ac:picMkLst>
            <pc:docMk/>
            <pc:sldMk cId="1744593558" sldId="269"/>
            <ac:picMk id="7" creationId="{94B5CD34-6435-4BBD-9AEF-8577CC4450DD}"/>
          </ac:picMkLst>
        </pc:picChg>
        <pc:picChg chg="mod">
          <ac:chgData name="Mickael Bastard (student)" userId="S::2600767b@student.gla.ac.uk::0766deee-b9d8-4da7-bedd-3598897c5dc3" providerId="AD" clId="Web-{2FA303AA-EA4E-89B4-B630-9ACB4A90BD3C}" dt="2022-03-21T18:32:58.972" v="24" actId="1076"/>
          <ac:picMkLst>
            <pc:docMk/>
            <pc:sldMk cId="1744593558" sldId="269"/>
            <ac:picMk id="11" creationId="{5B94FCD3-F226-4617-8634-562D2B7A1790}"/>
          </ac:picMkLst>
        </pc:picChg>
      </pc:sldChg>
    </pc:docChg>
  </pc:docChgLst>
  <pc:docChgLst>
    <pc:chgData name="Felix von Wendorff (student)" userId="S::2611948v@student.gla.ac.uk::522ff5f0-c930-44e7-bd57-9bdd1c72546f" providerId="AD" clId="Web-{49337B7B-5DDF-D707-04E0-EACD753AC7FF}"/>
    <pc:docChg chg="modSld">
      <pc:chgData name="Felix von Wendorff (student)" userId="S::2611948v@student.gla.ac.uk::522ff5f0-c930-44e7-bd57-9bdd1c72546f" providerId="AD" clId="Web-{49337B7B-5DDF-D707-04E0-EACD753AC7FF}" dt="2022-03-20T15:50:57.410" v="8" actId="20577"/>
      <pc:docMkLst>
        <pc:docMk/>
      </pc:docMkLst>
      <pc:sldChg chg="modSp">
        <pc:chgData name="Felix von Wendorff (student)" userId="S::2611948v@student.gla.ac.uk::522ff5f0-c930-44e7-bd57-9bdd1c72546f" providerId="AD" clId="Web-{49337B7B-5DDF-D707-04E0-EACD753AC7FF}" dt="2022-03-20T15:50:57.410" v="8" actId="20577"/>
        <pc:sldMkLst>
          <pc:docMk/>
          <pc:sldMk cId="143361189" sldId="267"/>
        </pc:sldMkLst>
        <pc:spChg chg="mod">
          <ac:chgData name="Felix von Wendorff (student)" userId="S::2611948v@student.gla.ac.uk::522ff5f0-c930-44e7-bd57-9bdd1c72546f" providerId="AD" clId="Web-{49337B7B-5DDF-D707-04E0-EACD753AC7FF}" dt="2022-03-20T15:50:57.410" v="8" actId="20577"/>
          <ac:spMkLst>
            <pc:docMk/>
            <pc:sldMk cId="143361189" sldId="267"/>
            <ac:spMk id="6" creationId="{2870C4F5-A396-4D43-9DD6-E91650039A60}"/>
          </ac:spMkLst>
        </pc:spChg>
      </pc:sldChg>
    </pc:docChg>
  </pc:docChgLst>
  <pc:docChgLst>
    <pc:chgData name="Gabriel Berardi (student)" userId="S::2585814b@student.gla.ac.uk::e881360c-ab40-43fc-b020-d8b0108b0065" providerId="AD" clId="Web-{82039EB0-AFD4-1542-77F9-2A4A2F6EE91D}"/>
    <pc:docChg chg="addSld delSld">
      <pc:chgData name="Gabriel Berardi (student)" userId="S::2585814b@student.gla.ac.uk::e881360c-ab40-43fc-b020-d8b0108b0065" providerId="AD" clId="Web-{82039EB0-AFD4-1542-77F9-2A4A2F6EE91D}" dt="2022-03-24T17:06:48.772" v="1"/>
      <pc:docMkLst>
        <pc:docMk/>
      </pc:docMkLst>
      <pc:sldChg chg="new del">
        <pc:chgData name="Gabriel Berardi (student)" userId="S::2585814b@student.gla.ac.uk::e881360c-ab40-43fc-b020-d8b0108b0065" providerId="AD" clId="Web-{82039EB0-AFD4-1542-77F9-2A4A2F6EE91D}" dt="2022-03-24T17:06:48.772" v="1"/>
        <pc:sldMkLst>
          <pc:docMk/>
          <pc:sldMk cId="3020068694" sldId="283"/>
        </pc:sldMkLst>
      </pc:sldChg>
    </pc:docChg>
  </pc:docChgLst>
  <pc:docChgLst>
    <pc:chgData name="Felix von Wendorff (student)" userId="S::2611948v@student.gla.ac.uk::522ff5f0-c930-44e7-bd57-9bdd1c72546f" providerId="AD" clId="Web-{7A43DA8F-DCE4-76B7-6B7F-449ED1BBF3F8}"/>
    <pc:docChg chg="modSld">
      <pc:chgData name="Felix von Wendorff (student)" userId="S::2611948v@student.gla.ac.uk::522ff5f0-c930-44e7-bd57-9bdd1c72546f" providerId="AD" clId="Web-{7A43DA8F-DCE4-76B7-6B7F-449ED1BBF3F8}" dt="2022-03-24T06:51:50.899" v="84" actId="20577"/>
      <pc:docMkLst>
        <pc:docMk/>
      </pc:docMkLst>
      <pc:sldChg chg="modSp">
        <pc:chgData name="Felix von Wendorff (student)" userId="S::2611948v@student.gla.ac.uk::522ff5f0-c930-44e7-bd57-9bdd1c72546f" providerId="AD" clId="Web-{7A43DA8F-DCE4-76B7-6B7F-449ED1BBF3F8}" dt="2022-03-24T06:51:50.899" v="84" actId="20577"/>
        <pc:sldMkLst>
          <pc:docMk/>
          <pc:sldMk cId="96068912" sldId="256"/>
        </pc:sldMkLst>
        <pc:spChg chg="mod">
          <ac:chgData name="Felix von Wendorff (student)" userId="S::2611948v@student.gla.ac.uk::522ff5f0-c930-44e7-bd57-9bdd1c72546f" providerId="AD" clId="Web-{7A43DA8F-DCE4-76B7-6B7F-449ED1BBF3F8}" dt="2022-03-24T06:51:50.899" v="84" actId="20577"/>
          <ac:spMkLst>
            <pc:docMk/>
            <pc:sldMk cId="96068912" sldId="256"/>
            <ac:spMk id="3" creationId="{42D8FE1E-8280-41BA-A23B-25CD4A4034F5}"/>
          </ac:spMkLst>
        </pc:spChg>
      </pc:sldChg>
      <pc:sldChg chg="modSp">
        <pc:chgData name="Felix von Wendorff (student)" userId="S::2611948v@student.gla.ac.uk::522ff5f0-c930-44e7-bd57-9bdd1c72546f" providerId="AD" clId="Web-{7A43DA8F-DCE4-76B7-6B7F-449ED1BBF3F8}" dt="2022-03-24T06:51:07.616" v="80" actId="1076"/>
        <pc:sldMkLst>
          <pc:docMk/>
          <pc:sldMk cId="367419794" sldId="263"/>
        </pc:sldMkLst>
        <pc:spChg chg="mod">
          <ac:chgData name="Felix von Wendorff (student)" userId="S::2611948v@student.gla.ac.uk::522ff5f0-c930-44e7-bd57-9bdd1c72546f" providerId="AD" clId="Web-{7A43DA8F-DCE4-76B7-6B7F-449ED1BBF3F8}" dt="2022-03-24T06:51:02.866" v="78" actId="20577"/>
          <ac:spMkLst>
            <pc:docMk/>
            <pc:sldMk cId="367419794" sldId="263"/>
            <ac:spMk id="2" creationId="{D3D97D28-AF12-4ED4-8F20-412F1E6C3AD0}"/>
          </ac:spMkLst>
        </pc:spChg>
        <pc:spChg chg="mod">
          <ac:chgData name="Felix von Wendorff (student)" userId="S::2611948v@student.gla.ac.uk::522ff5f0-c930-44e7-bd57-9bdd1c72546f" providerId="AD" clId="Web-{7A43DA8F-DCE4-76B7-6B7F-449ED1BBF3F8}" dt="2022-03-24T06:51:07.616" v="80" actId="1076"/>
          <ac:spMkLst>
            <pc:docMk/>
            <pc:sldMk cId="367419794" sldId="263"/>
            <ac:spMk id="4" creationId="{30E20710-7B78-4C09-A3B4-24E7FDCE0345}"/>
          </ac:spMkLst>
        </pc:spChg>
        <pc:spChg chg="mod">
          <ac:chgData name="Felix von Wendorff (student)" userId="S::2611948v@student.gla.ac.uk::522ff5f0-c930-44e7-bd57-9bdd1c72546f" providerId="AD" clId="Web-{7A43DA8F-DCE4-76B7-6B7F-449ED1BBF3F8}" dt="2022-03-24T06:50:51.554" v="76" actId="20577"/>
          <ac:spMkLst>
            <pc:docMk/>
            <pc:sldMk cId="367419794" sldId="263"/>
            <ac:spMk id="8" creationId="{5E5A23DB-4632-4C39-9748-04012B45E1B0}"/>
          </ac:spMkLst>
        </pc:spChg>
      </pc:sldChg>
      <pc:sldChg chg="modSp">
        <pc:chgData name="Felix von Wendorff (student)" userId="S::2611948v@student.gla.ac.uk::522ff5f0-c930-44e7-bd57-9bdd1c72546f" providerId="AD" clId="Web-{7A43DA8F-DCE4-76B7-6B7F-449ED1BBF3F8}" dt="2022-03-24T06:49:35.021" v="72" actId="20577"/>
        <pc:sldMkLst>
          <pc:docMk/>
          <pc:sldMk cId="143361189" sldId="267"/>
        </pc:sldMkLst>
        <pc:spChg chg="mod">
          <ac:chgData name="Felix von Wendorff (student)" userId="S::2611948v@student.gla.ac.uk::522ff5f0-c930-44e7-bd57-9bdd1c72546f" providerId="AD" clId="Web-{7A43DA8F-DCE4-76B7-6B7F-449ED1BBF3F8}" dt="2022-03-24T06:49:35.021" v="72" actId="20577"/>
          <ac:spMkLst>
            <pc:docMk/>
            <pc:sldMk cId="143361189" sldId="267"/>
            <ac:spMk id="6" creationId="{2870C4F5-A396-4D43-9DD6-E91650039A60}"/>
          </ac:spMkLst>
        </pc:spChg>
      </pc:sldChg>
      <pc:sldChg chg="addSp delSp modSp">
        <pc:chgData name="Felix von Wendorff (student)" userId="S::2611948v@student.gla.ac.uk::522ff5f0-c930-44e7-bd57-9bdd1c72546f" providerId="AD" clId="Web-{7A43DA8F-DCE4-76B7-6B7F-449ED1BBF3F8}" dt="2022-03-24T06:47:13.455" v="69" actId="1076"/>
        <pc:sldMkLst>
          <pc:docMk/>
          <pc:sldMk cId="2156013108" sldId="272"/>
        </pc:sldMkLst>
        <pc:spChg chg="del">
          <ac:chgData name="Felix von Wendorff (student)" userId="S::2611948v@student.gla.ac.uk::522ff5f0-c930-44e7-bd57-9bdd1c72546f" providerId="AD" clId="Web-{7A43DA8F-DCE4-76B7-6B7F-449ED1BBF3F8}" dt="2022-03-24T06:40:17.822" v="55"/>
          <ac:spMkLst>
            <pc:docMk/>
            <pc:sldMk cId="2156013108" sldId="272"/>
            <ac:spMk id="9" creationId="{D27DF742-2D02-490E-A217-531C968EC22A}"/>
          </ac:spMkLst>
        </pc:spChg>
        <pc:spChg chg="add del mod">
          <ac:chgData name="Felix von Wendorff (student)" userId="S::2611948v@student.gla.ac.uk::522ff5f0-c930-44e7-bd57-9bdd1c72546f" providerId="AD" clId="Web-{7A43DA8F-DCE4-76B7-6B7F-449ED1BBF3F8}" dt="2022-03-24T06:47:08.112" v="68"/>
          <ac:spMkLst>
            <pc:docMk/>
            <pc:sldMk cId="2156013108" sldId="272"/>
            <ac:spMk id="204" creationId="{15F95A38-82DE-6A25-5240-3B6B988DEA31}"/>
          </ac:spMkLst>
        </pc:spChg>
        <pc:graphicFrameChg chg="add mod modGraphic">
          <ac:chgData name="Felix von Wendorff (student)" userId="S::2611948v@student.gla.ac.uk::522ff5f0-c930-44e7-bd57-9bdd1c72546f" providerId="AD" clId="Web-{7A43DA8F-DCE4-76B7-6B7F-449ED1BBF3F8}" dt="2022-03-24T06:47:13.455" v="69" actId="1076"/>
          <ac:graphicFrameMkLst>
            <pc:docMk/>
            <pc:sldMk cId="2156013108" sldId="272"/>
            <ac:graphicFrameMk id="5" creationId="{AFA614C3-8CCB-43F4-4398-D58E7F7C4BBE}"/>
          </ac:graphicFrameMkLst>
        </pc:graphicFrameChg>
        <pc:picChg chg="add del mod">
          <ac:chgData name="Felix von Wendorff (student)" userId="S::2611948v@student.gla.ac.uk::522ff5f0-c930-44e7-bd57-9bdd1c72546f" providerId="AD" clId="Web-{7A43DA8F-DCE4-76B7-6B7F-449ED1BBF3F8}" dt="2022-03-24T06:36:47.235" v="14"/>
          <ac:picMkLst>
            <pc:docMk/>
            <pc:sldMk cId="2156013108" sldId="272"/>
            <ac:picMk id="3" creationId="{3D2782DA-1E0F-17FB-EDAB-7C6B4B7CAB96}"/>
          </ac:picMkLst>
        </pc:picChg>
        <pc:picChg chg="add del mod">
          <ac:chgData name="Felix von Wendorff (student)" userId="S::2611948v@student.gla.ac.uk::522ff5f0-c930-44e7-bd57-9bdd1c72546f" providerId="AD" clId="Web-{7A43DA8F-DCE4-76B7-6B7F-449ED1BBF3F8}" dt="2022-03-24T06:37:03.142" v="16"/>
          <ac:picMkLst>
            <pc:docMk/>
            <pc:sldMk cId="2156013108" sldId="272"/>
            <ac:picMk id="4" creationId="{8874B747-7E3D-3A9F-2BA8-B36E46D5EDB6}"/>
          </ac:picMkLst>
        </pc:picChg>
      </pc:sldChg>
    </pc:docChg>
  </pc:docChgLst>
  <pc:docChgLst>
    <pc:chgData name="Gabriel Berardi" userId="e881360c-ab40-43fc-b020-d8b0108b0065" providerId="ADAL" clId="{71601C65-0CD8-4F86-BB30-E83EFB771740}"/>
    <pc:docChg chg="undo redo custSel addSld delSld modSld modMainMaster">
      <pc:chgData name="Gabriel Berardi" userId="e881360c-ab40-43fc-b020-d8b0108b0065" providerId="ADAL" clId="{71601C65-0CD8-4F86-BB30-E83EFB771740}" dt="2022-03-24T14:12:01.575" v="1978" actId="1076"/>
      <pc:docMkLst>
        <pc:docMk/>
      </pc:docMkLst>
      <pc:sldChg chg="modSp mod">
        <pc:chgData name="Gabriel Berardi" userId="e881360c-ab40-43fc-b020-d8b0108b0065" providerId="ADAL" clId="{71601C65-0CD8-4F86-BB30-E83EFB771740}" dt="2022-03-20T11:45:26.190" v="1351" actId="1076"/>
        <pc:sldMkLst>
          <pc:docMk/>
          <pc:sldMk cId="96068912" sldId="256"/>
        </pc:sldMkLst>
        <pc:spChg chg="mod">
          <ac:chgData name="Gabriel Berardi" userId="e881360c-ab40-43fc-b020-d8b0108b0065" providerId="ADAL" clId="{71601C65-0CD8-4F86-BB30-E83EFB771740}" dt="2022-03-20T11:00:22.650" v="183" actId="404"/>
          <ac:spMkLst>
            <pc:docMk/>
            <pc:sldMk cId="96068912" sldId="256"/>
            <ac:spMk id="2" creationId="{50919CCC-4D97-4B95-A566-964FA6D1592B}"/>
          </ac:spMkLst>
        </pc:spChg>
        <pc:spChg chg="mod">
          <ac:chgData name="Gabriel Berardi" userId="e881360c-ab40-43fc-b020-d8b0108b0065" providerId="ADAL" clId="{71601C65-0CD8-4F86-BB30-E83EFB771740}" dt="2022-03-20T11:45:26.190" v="1351" actId="1076"/>
          <ac:spMkLst>
            <pc:docMk/>
            <pc:sldMk cId="96068912" sldId="256"/>
            <ac:spMk id="3" creationId="{42D8FE1E-8280-41BA-A23B-25CD4A4034F5}"/>
          </ac:spMkLst>
        </pc:spChg>
      </pc:sldChg>
      <pc:sldChg chg="addSp delSp modSp mod modCm">
        <pc:chgData name="Gabriel Berardi" userId="e881360c-ab40-43fc-b020-d8b0108b0065" providerId="ADAL" clId="{71601C65-0CD8-4F86-BB30-E83EFB771740}" dt="2022-03-20T11:44:47.468" v="1293" actId="164"/>
        <pc:sldMkLst>
          <pc:docMk/>
          <pc:sldMk cId="496259928" sldId="257"/>
        </pc:sldMkLst>
        <pc:spChg chg="mod">
          <ac:chgData name="Gabriel Berardi" userId="e881360c-ab40-43fc-b020-d8b0108b0065" providerId="ADAL" clId="{71601C65-0CD8-4F86-BB30-E83EFB771740}" dt="2022-03-20T11:33:54.632" v="1062" actId="1036"/>
          <ac:spMkLst>
            <pc:docMk/>
            <pc:sldMk cId="496259928" sldId="257"/>
            <ac:spMk id="3" creationId="{F81885B3-0E2B-42C6-B6C2-8734FE06D52F}"/>
          </ac:spMkLst>
        </pc:spChg>
        <pc:spChg chg="del mod">
          <ac:chgData name="Gabriel Berardi" userId="e881360c-ab40-43fc-b020-d8b0108b0065" providerId="ADAL" clId="{71601C65-0CD8-4F86-BB30-E83EFB771740}" dt="2022-03-20T11:14:58.992" v="484" actId="478"/>
          <ac:spMkLst>
            <pc:docMk/>
            <pc:sldMk cId="496259928" sldId="257"/>
            <ac:spMk id="4" creationId="{F021F29D-5AF5-40D8-BDC4-52DC0EB2BE45}"/>
          </ac:spMkLst>
        </pc:spChg>
        <pc:spChg chg="add del mod">
          <ac:chgData name="Gabriel Berardi" userId="e881360c-ab40-43fc-b020-d8b0108b0065" providerId="ADAL" clId="{71601C65-0CD8-4F86-BB30-E83EFB771740}" dt="2022-03-20T11:11:57.562" v="443" actId="478"/>
          <ac:spMkLst>
            <pc:docMk/>
            <pc:sldMk cId="496259928" sldId="257"/>
            <ac:spMk id="5" creationId="{32434062-89E6-4345-B900-DD844EC43714}"/>
          </ac:spMkLst>
        </pc:spChg>
        <pc:spChg chg="add del mod">
          <ac:chgData name="Gabriel Berardi" userId="e881360c-ab40-43fc-b020-d8b0108b0065" providerId="ADAL" clId="{71601C65-0CD8-4F86-BB30-E83EFB771740}" dt="2022-03-20T11:15:01.105" v="486" actId="478"/>
          <ac:spMkLst>
            <pc:docMk/>
            <pc:sldMk cId="496259928" sldId="257"/>
            <ac:spMk id="7" creationId="{28624855-F930-440D-96A6-80890B3FFD6A}"/>
          </ac:spMkLst>
        </pc:spChg>
        <pc:spChg chg="add del mod">
          <ac:chgData name="Gabriel Berardi" userId="e881360c-ab40-43fc-b020-d8b0108b0065" providerId="ADAL" clId="{71601C65-0CD8-4F86-BB30-E83EFB771740}" dt="2022-03-20T11:15:37.138" v="496"/>
          <ac:spMkLst>
            <pc:docMk/>
            <pc:sldMk cId="496259928" sldId="257"/>
            <ac:spMk id="8" creationId="{6E803E15-E794-4BD4-B214-595E7A733F0E}"/>
          </ac:spMkLst>
        </pc:spChg>
        <pc:spChg chg="add mod">
          <ac:chgData name="Gabriel Berardi" userId="e881360c-ab40-43fc-b020-d8b0108b0065" providerId="ADAL" clId="{71601C65-0CD8-4F86-BB30-E83EFB771740}" dt="2022-03-20T11:33:54.632" v="1062" actId="1036"/>
          <ac:spMkLst>
            <pc:docMk/>
            <pc:sldMk cId="496259928" sldId="257"/>
            <ac:spMk id="9" creationId="{EC8E179F-FD61-4CCF-96C6-1B1904BFB807}"/>
          </ac:spMkLst>
        </pc:spChg>
        <pc:spChg chg="del">
          <ac:chgData name="Gabriel Berardi" userId="e881360c-ab40-43fc-b020-d8b0108b0065" providerId="ADAL" clId="{71601C65-0CD8-4F86-BB30-E83EFB771740}" dt="2022-03-20T11:08:34.282" v="386" actId="478"/>
          <ac:spMkLst>
            <pc:docMk/>
            <pc:sldMk cId="496259928" sldId="257"/>
            <ac:spMk id="12" creationId="{0C92C199-DE63-4B5A-9009-27D359631EB4}"/>
          </ac:spMkLst>
        </pc:spChg>
        <pc:spChg chg="del mod">
          <ac:chgData name="Gabriel Berardi" userId="e881360c-ab40-43fc-b020-d8b0108b0065" providerId="ADAL" clId="{71601C65-0CD8-4F86-BB30-E83EFB771740}" dt="2022-03-20T11:08:34.980" v="387" actId="478"/>
          <ac:spMkLst>
            <pc:docMk/>
            <pc:sldMk cId="496259928" sldId="257"/>
            <ac:spMk id="13" creationId="{89841B7F-B8D1-4C3B-A1B3-A1E9C49F810B}"/>
          </ac:spMkLst>
        </pc:spChg>
        <pc:spChg chg="del mod">
          <ac:chgData name="Gabriel Berardi" userId="e881360c-ab40-43fc-b020-d8b0108b0065" providerId="ADAL" clId="{71601C65-0CD8-4F86-BB30-E83EFB771740}" dt="2022-03-20T11:08:32.045" v="385" actId="478"/>
          <ac:spMkLst>
            <pc:docMk/>
            <pc:sldMk cId="496259928" sldId="257"/>
            <ac:spMk id="14" creationId="{481D550F-581D-495C-9E97-3D358CB4586D}"/>
          </ac:spMkLst>
        </pc:spChg>
        <pc:spChg chg="add mod">
          <ac:chgData name="Gabriel Berardi" userId="e881360c-ab40-43fc-b020-d8b0108b0065" providerId="ADAL" clId="{71601C65-0CD8-4F86-BB30-E83EFB771740}" dt="2022-03-20T11:12:03.921" v="464" actId="20577"/>
          <ac:spMkLst>
            <pc:docMk/>
            <pc:sldMk cId="496259928" sldId="257"/>
            <ac:spMk id="16" creationId="{89F3C994-3308-487A-AA68-0DC19F3DC71A}"/>
          </ac:spMkLst>
        </pc:spChg>
        <pc:spChg chg="add mod">
          <ac:chgData name="Gabriel Berardi" userId="e881360c-ab40-43fc-b020-d8b0108b0065" providerId="ADAL" clId="{71601C65-0CD8-4F86-BB30-E83EFB771740}" dt="2022-03-20T11:12:37.216" v="472" actId="571"/>
          <ac:spMkLst>
            <pc:docMk/>
            <pc:sldMk cId="496259928" sldId="257"/>
            <ac:spMk id="17" creationId="{3F2FB608-8E0A-452A-B159-14E017BC5C06}"/>
          </ac:spMkLst>
        </pc:spChg>
        <pc:spChg chg="add del mod">
          <ac:chgData name="Gabriel Berardi" userId="e881360c-ab40-43fc-b020-d8b0108b0065" providerId="ADAL" clId="{71601C65-0CD8-4F86-BB30-E83EFB771740}" dt="2022-03-20T11:15:00.056" v="485" actId="478"/>
          <ac:spMkLst>
            <pc:docMk/>
            <pc:sldMk cId="496259928" sldId="257"/>
            <ac:spMk id="18" creationId="{8F66FBEF-A0FC-4566-A418-0B24F6B2C957}"/>
          </ac:spMkLst>
        </pc:spChg>
        <pc:spChg chg="add mod">
          <ac:chgData name="Gabriel Berardi" userId="e881360c-ab40-43fc-b020-d8b0108b0065" providerId="ADAL" clId="{71601C65-0CD8-4F86-BB30-E83EFB771740}" dt="2022-03-20T11:33:54.632" v="1062" actId="1036"/>
          <ac:spMkLst>
            <pc:docMk/>
            <pc:sldMk cId="496259928" sldId="257"/>
            <ac:spMk id="22" creationId="{6908046B-1074-49FB-93E4-45F1BB588AD9}"/>
          </ac:spMkLst>
        </pc:spChg>
        <pc:spChg chg="add mod">
          <ac:chgData name="Gabriel Berardi" userId="e881360c-ab40-43fc-b020-d8b0108b0065" providerId="ADAL" clId="{71601C65-0CD8-4F86-BB30-E83EFB771740}" dt="2022-03-20T11:33:54.632" v="1062" actId="1036"/>
          <ac:spMkLst>
            <pc:docMk/>
            <pc:sldMk cId="496259928" sldId="257"/>
            <ac:spMk id="23" creationId="{47512934-2F23-46EC-8E14-D3FF66992909}"/>
          </ac:spMkLst>
        </pc:spChg>
        <pc:spChg chg="add mod">
          <ac:chgData name="Gabriel Berardi" userId="e881360c-ab40-43fc-b020-d8b0108b0065" providerId="ADAL" clId="{71601C65-0CD8-4F86-BB30-E83EFB771740}" dt="2022-03-20T11:33:54.632" v="1062" actId="1036"/>
          <ac:spMkLst>
            <pc:docMk/>
            <pc:sldMk cId="496259928" sldId="257"/>
            <ac:spMk id="24" creationId="{EDEE005C-B461-4649-A2C3-56657CFB4F4E}"/>
          </ac:spMkLst>
        </pc:spChg>
        <pc:spChg chg="add del">
          <ac:chgData name="Gabriel Berardi" userId="e881360c-ab40-43fc-b020-d8b0108b0065" providerId="ADAL" clId="{71601C65-0CD8-4F86-BB30-E83EFB771740}" dt="2022-03-20T11:11:57.262" v="442" actId="478"/>
          <ac:spMkLst>
            <pc:docMk/>
            <pc:sldMk cId="496259928" sldId="257"/>
            <ac:spMk id="25" creationId="{0A02B881-79DB-4448-A376-428346CFE5AD}"/>
          </ac:spMkLst>
        </pc:spChg>
        <pc:spChg chg="add mod">
          <ac:chgData name="Gabriel Berardi" userId="e881360c-ab40-43fc-b020-d8b0108b0065" providerId="ADAL" clId="{71601C65-0CD8-4F86-BB30-E83EFB771740}" dt="2022-03-20T11:39:44.319" v="1204" actId="20577"/>
          <ac:spMkLst>
            <pc:docMk/>
            <pc:sldMk cId="496259928" sldId="257"/>
            <ac:spMk id="26" creationId="{9AF4F71F-5098-4D90-9EB4-4F5E5870AFEA}"/>
          </ac:spMkLst>
        </pc:spChg>
        <pc:spChg chg="add mod">
          <ac:chgData name="Gabriel Berardi" userId="e881360c-ab40-43fc-b020-d8b0108b0065" providerId="ADAL" clId="{71601C65-0CD8-4F86-BB30-E83EFB771740}" dt="2022-03-20T11:39:33.300" v="1195" actId="20577"/>
          <ac:spMkLst>
            <pc:docMk/>
            <pc:sldMk cId="496259928" sldId="257"/>
            <ac:spMk id="27" creationId="{2C1F8A68-4590-42A4-8064-7C6113ACF33B}"/>
          </ac:spMkLst>
        </pc:spChg>
        <pc:spChg chg="add mod">
          <ac:chgData name="Gabriel Berardi" userId="e881360c-ab40-43fc-b020-d8b0108b0065" providerId="ADAL" clId="{71601C65-0CD8-4F86-BB30-E83EFB771740}" dt="2022-03-20T11:39:38.050" v="1198" actId="20577"/>
          <ac:spMkLst>
            <pc:docMk/>
            <pc:sldMk cId="496259928" sldId="257"/>
            <ac:spMk id="28" creationId="{0C56074B-9C9D-4C85-A3E3-525C69DD2B3D}"/>
          </ac:spMkLst>
        </pc:spChg>
        <pc:spChg chg="add mod">
          <ac:chgData name="Gabriel Berardi" userId="e881360c-ab40-43fc-b020-d8b0108b0065" providerId="ADAL" clId="{71601C65-0CD8-4F86-BB30-E83EFB771740}" dt="2022-03-20T11:39:40.046" v="1200" actId="20577"/>
          <ac:spMkLst>
            <pc:docMk/>
            <pc:sldMk cId="496259928" sldId="257"/>
            <ac:spMk id="29" creationId="{AEE95B6C-EB76-473F-A6B8-AEF2656F540F}"/>
          </ac:spMkLst>
        </pc:spChg>
        <pc:spChg chg="add mod">
          <ac:chgData name="Gabriel Berardi" userId="e881360c-ab40-43fc-b020-d8b0108b0065" providerId="ADAL" clId="{71601C65-0CD8-4F86-BB30-E83EFB771740}" dt="2022-03-20T11:39:41.915" v="1202" actId="20577"/>
          <ac:spMkLst>
            <pc:docMk/>
            <pc:sldMk cId="496259928" sldId="257"/>
            <ac:spMk id="30" creationId="{576C53D4-A855-482F-9844-F58F71DC691D}"/>
          </ac:spMkLst>
        </pc:spChg>
        <pc:spChg chg="add mod">
          <ac:chgData name="Gabriel Berardi" userId="e881360c-ab40-43fc-b020-d8b0108b0065" providerId="ADAL" clId="{71601C65-0CD8-4F86-BB30-E83EFB771740}" dt="2022-03-20T11:28:41.330" v="941" actId="20577"/>
          <ac:spMkLst>
            <pc:docMk/>
            <pc:sldMk cId="496259928" sldId="257"/>
            <ac:spMk id="31" creationId="{1843449A-FE12-4E29-8BA4-21E1E4626D95}"/>
          </ac:spMkLst>
        </pc:spChg>
        <pc:spChg chg="add mod">
          <ac:chgData name="Gabriel Berardi" userId="e881360c-ab40-43fc-b020-d8b0108b0065" providerId="ADAL" clId="{71601C65-0CD8-4F86-BB30-E83EFB771740}" dt="2022-03-20T11:25:18.418" v="828" actId="164"/>
          <ac:spMkLst>
            <pc:docMk/>
            <pc:sldMk cId="496259928" sldId="257"/>
            <ac:spMk id="32" creationId="{A0348A35-597B-4E50-941A-0C033623996E}"/>
          </ac:spMkLst>
        </pc:spChg>
        <pc:spChg chg="add mod">
          <ac:chgData name="Gabriel Berardi" userId="e881360c-ab40-43fc-b020-d8b0108b0065" providerId="ADAL" clId="{71601C65-0CD8-4F86-BB30-E83EFB771740}" dt="2022-03-20T11:25:18.418" v="828" actId="164"/>
          <ac:spMkLst>
            <pc:docMk/>
            <pc:sldMk cId="496259928" sldId="257"/>
            <ac:spMk id="33" creationId="{0E334BCC-ACA9-4E7B-A4DF-875FE20A3E10}"/>
          </ac:spMkLst>
        </pc:spChg>
        <pc:spChg chg="add mod">
          <ac:chgData name="Gabriel Berardi" userId="e881360c-ab40-43fc-b020-d8b0108b0065" providerId="ADAL" clId="{71601C65-0CD8-4F86-BB30-E83EFB771740}" dt="2022-03-20T11:29:40.375" v="971" actId="6549"/>
          <ac:spMkLst>
            <pc:docMk/>
            <pc:sldMk cId="496259928" sldId="257"/>
            <ac:spMk id="34" creationId="{C50359A7-5A06-4D2D-998A-3A25756FB228}"/>
          </ac:spMkLst>
        </pc:spChg>
        <pc:spChg chg="add mod">
          <ac:chgData name="Gabriel Berardi" userId="e881360c-ab40-43fc-b020-d8b0108b0065" providerId="ADAL" clId="{71601C65-0CD8-4F86-BB30-E83EFB771740}" dt="2022-03-20T11:35:27.394" v="1095"/>
          <ac:spMkLst>
            <pc:docMk/>
            <pc:sldMk cId="496259928" sldId="257"/>
            <ac:spMk id="35" creationId="{25B4F9DB-C32D-415C-8BDA-35C5FDBD265E}"/>
          </ac:spMkLst>
        </pc:spChg>
        <pc:spChg chg="add mod">
          <ac:chgData name="Gabriel Berardi" userId="e881360c-ab40-43fc-b020-d8b0108b0065" providerId="ADAL" clId="{71601C65-0CD8-4F86-BB30-E83EFB771740}" dt="2022-03-20T11:25:18.418" v="828" actId="164"/>
          <ac:spMkLst>
            <pc:docMk/>
            <pc:sldMk cId="496259928" sldId="257"/>
            <ac:spMk id="36" creationId="{BDBD7D9D-0444-43F9-9E9E-4EDAC8D9FFCA}"/>
          </ac:spMkLst>
        </pc:spChg>
        <pc:spChg chg="add mod">
          <ac:chgData name="Gabriel Berardi" userId="e881360c-ab40-43fc-b020-d8b0108b0065" providerId="ADAL" clId="{71601C65-0CD8-4F86-BB30-E83EFB771740}" dt="2022-03-20T11:31:20.470" v="1006" actId="20577"/>
          <ac:spMkLst>
            <pc:docMk/>
            <pc:sldMk cId="496259928" sldId="257"/>
            <ac:spMk id="37" creationId="{69B15118-F001-41C8-87EF-8F486803AF3D}"/>
          </ac:spMkLst>
        </pc:spChg>
        <pc:spChg chg="mod">
          <ac:chgData name="Gabriel Berardi" userId="e881360c-ab40-43fc-b020-d8b0108b0065" providerId="ADAL" clId="{71601C65-0CD8-4F86-BB30-E83EFB771740}" dt="2022-03-20T11:33:54.632" v="1062" actId="1036"/>
          <ac:spMkLst>
            <pc:docMk/>
            <pc:sldMk cId="496259928" sldId="257"/>
            <ac:spMk id="38" creationId="{D65A9667-50A8-4EA9-8786-3AFA86B88A0A}"/>
          </ac:spMkLst>
        </pc:spChg>
        <pc:spChg chg="add mod">
          <ac:chgData name="Gabriel Berardi" userId="e881360c-ab40-43fc-b020-d8b0108b0065" providerId="ADAL" clId="{71601C65-0CD8-4F86-BB30-E83EFB771740}" dt="2022-03-20T11:25:18.418" v="828" actId="164"/>
          <ac:spMkLst>
            <pc:docMk/>
            <pc:sldMk cId="496259928" sldId="257"/>
            <ac:spMk id="39" creationId="{B69D7ABD-F9F7-40C1-B5FA-2FB908539126}"/>
          </ac:spMkLst>
        </pc:spChg>
        <pc:spChg chg="add mod">
          <ac:chgData name="Gabriel Berardi" userId="e881360c-ab40-43fc-b020-d8b0108b0065" providerId="ADAL" clId="{71601C65-0CD8-4F86-BB30-E83EFB771740}" dt="2022-03-20T11:32:15.595" v="1032" actId="20577"/>
          <ac:spMkLst>
            <pc:docMk/>
            <pc:sldMk cId="496259928" sldId="257"/>
            <ac:spMk id="40" creationId="{777DFB36-F3B6-43B3-986A-D5F0B415ED52}"/>
          </ac:spMkLst>
        </pc:spChg>
        <pc:spChg chg="add del mod">
          <ac:chgData name="Gabriel Berardi" userId="e881360c-ab40-43fc-b020-d8b0108b0065" providerId="ADAL" clId="{71601C65-0CD8-4F86-BB30-E83EFB771740}" dt="2022-03-20T11:24:08.530" v="819" actId="478"/>
          <ac:spMkLst>
            <pc:docMk/>
            <pc:sldMk cId="496259928" sldId="257"/>
            <ac:spMk id="41" creationId="{D007FB58-ED22-4FB1-9402-702E5ED929EC}"/>
          </ac:spMkLst>
        </pc:spChg>
        <pc:spChg chg="del mod">
          <ac:chgData name="Gabriel Berardi" userId="e881360c-ab40-43fc-b020-d8b0108b0065" providerId="ADAL" clId="{71601C65-0CD8-4F86-BB30-E83EFB771740}" dt="2022-03-20T11:10:21.029" v="424" actId="478"/>
          <ac:spMkLst>
            <pc:docMk/>
            <pc:sldMk cId="496259928" sldId="257"/>
            <ac:spMk id="42" creationId="{AF597A91-C607-4A03-A4D1-0A00087D3DF4}"/>
          </ac:spMkLst>
        </pc:spChg>
        <pc:spChg chg="mod">
          <ac:chgData name="Gabriel Berardi" userId="e881360c-ab40-43fc-b020-d8b0108b0065" providerId="ADAL" clId="{71601C65-0CD8-4F86-BB30-E83EFB771740}" dt="2022-03-20T11:39:03.951" v="1186" actId="6549"/>
          <ac:spMkLst>
            <pc:docMk/>
            <pc:sldMk cId="496259928" sldId="257"/>
            <ac:spMk id="43" creationId="{90205BD1-2E86-4C66-B1F2-4643A33BA29B}"/>
          </ac:spMkLst>
        </pc:spChg>
        <pc:spChg chg="del mod">
          <ac:chgData name="Gabriel Berardi" userId="e881360c-ab40-43fc-b020-d8b0108b0065" providerId="ADAL" clId="{71601C65-0CD8-4F86-BB30-E83EFB771740}" dt="2022-03-20T11:10:22.241" v="425" actId="478"/>
          <ac:spMkLst>
            <pc:docMk/>
            <pc:sldMk cId="496259928" sldId="257"/>
            <ac:spMk id="44" creationId="{1FDFB788-C566-48B7-A4F7-ACD5722BC08D}"/>
          </ac:spMkLst>
        </pc:spChg>
        <pc:spChg chg="add del mod">
          <ac:chgData name="Gabriel Berardi" userId="e881360c-ab40-43fc-b020-d8b0108b0065" providerId="ADAL" clId="{71601C65-0CD8-4F86-BB30-E83EFB771740}" dt="2022-03-20T11:24:08.530" v="819" actId="478"/>
          <ac:spMkLst>
            <pc:docMk/>
            <pc:sldMk cId="496259928" sldId="257"/>
            <ac:spMk id="45" creationId="{46AFBDB1-5489-407E-872A-25806BCD6D8E}"/>
          </ac:spMkLst>
        </pc:spChg>
        <pc:spChg chg="add del mod">
          <ac:chgData name="Gabriel Berardi" userId="e881360c-ab40-43fc-b020-d8b0108b0065" providerId="ADAL" clId="{71601C65-0CD8-4F86-BB30-E83EFB771740}" dt="2022-03-20T11:24:08.530" v="819" actId="478"/>
          <ac:spMkLst>
            <pc:docMk/>
            <pc:sldMk cId="496259928" sldId="257"/>
            <ac:spMk id="46" creationId="{E1AF9E9E-7786-40D8-A75D-E4B9E664A2EE}"/>
          </ac:spMkLst>
        </pc:spChg>
        <pc:spChg chg="add del mod">
          <ac:chgData name="Gabriel Berardi" userId="e881360c-ab40-43fc-b020-d8b0108b0065" providerId="ADAL" clId="{71601C65-0CD8-4F86-BB30-E83EFB771740}" dt="2022-03-20T11:24:08.530" v="819" actId="478"/>
          <ac:spMkLst>
            <pc:docMk/>
            <pc:sldMk cId="496259928" sldId="257"/>
            <ac:spMk id="47" creationId="{CBB3F99E-CC7C-4B38-B025-BF645B991DA3}"/>
          </ac:spMkLst>
        </pc:spChg>
        <pc:spChg chg="add del mod">
          <ac:chgData name="Gabriel Berardi" userId="e881360c-ab40-43fc-b020-d8b0108b0065" providerId="ADAL" clId="{71601C65-0CD8-4F86-BB30-E83EFB771740}" dt="2022-03-20T11:24:08.530" v="819" actId="478"/>
          <ac:spMkLst>
            <pc:docMk/>
            <pc:sldMk cId="496259928" sldId="257"/>
            <ac:spMk id="48" creationId="{2FB18CD4-8AD5-41B4-95AC-917078AFEEFC}"/>
          </ac:spMkLst>
        </pc:spChg>
        <pc:spChg chg="add del mod">
          <ac:chgData name="Gabriel Berardi" userId="e881360c-ab40-43fc-b020-d8b0108b0065" providerId="ADAL" clId="{71601C65-0CD8-4F86-BB30-E83EFB771740}" dt="2022-03-20T11:24:08.530" v="819" actId="478"/>
          <ac:spMkLst>
            <pc:docMk/>
            <pc:sldMk cId="496259928" sldId="257"/>
            <ac:spMk id="49" creationId="{BC12059A-79AF-4D56-9FBC-1293EDE7FE25}"/>
          </ac:spMkLst>
        </pc:spChg>
        <pc:spChg chg="add del mod">
          <ac:chgData name="Gabriel Berardi" userId="e881360c-ab40-43fc-b020-d8b0108b0065" providerId="ADAL" clId="{71601C65-0CD8-4F86-BB30-E83EFB771740}" dt="2022-03-20T11:24:08.530" v="819" actId="478"/>
          <ac:spMkLst>
            <pc:docMk/>
            <pc:sldMk cId="496259928" sldId="257"/>
            <ac:spMk id="50" creationId="{70C265E1-11A9-4EEB-A10B-DB650E7782A5}"/>
          </ac:spMkLst>
        </pc:spChg>
        <pc:spChg chg="add del mod">
          <ac:chgData name="Gabriel Berardi" userId="e881360c-ab40-43fc-b020-d8b0108b0065" providerId="ADAL" clId="{71601C65-0CD8-4F86-BB30-E83EFB771740}" dt="2022-03-20T11:24:08.530" v="819" actId="478"/>
          <ac:spMkLst>
            <pc:docMk/>
            <pc:sldMk cId="496259928" sldId="257"/>
            <ac:spMk id="51" creationId="{A4B22C41-980D-43A9-A7AB-500C6E9FD23B}"/>
          </ac:spMkLst>
        </pc:spChg>
        <pc:spChg chg="add del mod">
          <ac:chgData name="Gabriel Berardi" userId="e881360c-ab40-43fc-b020-d8b0108b0065" providerId="ADAL" clId="{71601C65-0CD8-4F86-BB30-E83EFB771740}" dt="2022-03-20T11:24:08.530" v="819" actId="478"/>
          <ac:spMkLst>
            <pc:docMk/>
            <pc:sldMk cId="496259928" sldId="257"/>
            <ac:spMk id="52" creationId="{039892EB-B222-45BE-B263-C81D7FE7304A}"/>
          </ac:spMkLst>
        </pc:spChg>
        <pc:spChg chg="add del mod">
          <ac:chgData name="Gabriel Berardi" userId="e881360c-ab40-43fc-b020-d8b0108b0065" providerId="ADAL" clId="{71601C65-0CD8-4F86-BB30-E83EFB771740}" dt="2022-03-20T11:24:01.365" v="817" actId="478"/>
          <ac:spMkLst>
            <pc:docMk/>
            <pc:sldMk cId="496259928" sldId="257"/>
            <ac:spMk id="53" creationId="{95BC0C6E-F1B6-4F75-B58D-AA31C37AFD12}"/>
          </ac:spMkLst>
        </pc:spChg>
        <pc:spChg chg="add del mod">
          <ac:chgData name="Gabriel Berardi" userId="e881360c-ab40-43fc-b020-d8b0108b0065" providerId="ADAL" clId="{71601C65-0CD8-4F86-BB30-E83EFB771740}" dt="2022-03-20T11:24:01.365" v="817" actId="478"/>
          <ac:spMkLst>
            <pc:docMk/>
            <pc:sldMk cId="496259928" sldId="257"/>
            <ac:spMk id="54" creationId="{985AB2DF-81BE-4B70-9C7E-2DA2AB2C6217}"/>
          </ac:spMkLst>
        </pc:spChg>
        <pc:spChg chg="add del mod">
          <ac:chgData name="Gabriel Berardi" userId="e881360c-ab40-43fc-b020-d8b0108b0065" providerId="ADAL" clId="{71601C65-0CD8-4F86-BB30-E83EFB771740}" dt="2022-03-20T11:24:01.365" v="817" actId="478"/>
          <ac:spMkLst>
            <pc:docMk/>
            <pc:sldMk cId="496259928" sldId="257"/>
            <ac:spMk id="55" creationId="{27337B92-F6C1-4596-9136-A644F7D69B05}"/>
          </ac:spMkLst>
        </pc:spChg>
        <pc:spChg chg="add del mod">
          <ac:chgData name="Gabriel Berardi" userId="e881360c-ab40-43fc-b020-d8b0108b0065" providerId="ADAL" clId="{71601C65-0CD8-4F86-BB30-E83EFB771740}" dt="2022-03-20T11:24:01.365" v="817" actId="478"/>
          <ac:spMkLst>
            <pc:docMk/>
            <pc:sldMk cId="496259928" sldId="257"/>
            <ac:spMk id="56" creationId="{322F32BF-77D1-4BDB-B5A9-35AA334EF58B}"/>
          </ac:spMkLst>
        </pc:spChg>
        <pc:spChg chg="add del mod">
          <ac:chgData name="Gabriel Berardi" userId="e881360c-ab40-43fc-b020-d8b0108b0065" providerId="ADAL" clId="{71601C65-0CD8-4F86-BB30-E83EFB771740}" dt="2022-03-20T11:24:01.365" v="817" actId="478"/>
          <ac:spMkLst>
            <pc:docMk/>
            <pc:sldMk cId="496259928" sldId="257"/>
            <ac:spMk id="57" creationId="{56D6B98E-030E-4C92-83C9-7F1192DB4F49}"/>
          </ac:spMkLst>
        </pc:spChg>
        <pc:spChg chg="add del mod">
          <ac:chgData name="Gabriel Berardi" userId="e881360c-ab40-43fc-b020-d8b0108b0065" providerId="ADAL" clId="{71601C65-0CD8-4F86-BB30-E83EFB771740}" dt="2022-03-20T11:24:01.365" v="817" actId="478"/>
          <ac:spMkLst>
            <pc:docMk/>
            <pc:sldMk cId="496259928" sldId="257"/>
            <ac:spMk id="58" creationId="{3C1C9C06-F4D4-4A56-9817-D5E0BC440F88}"/>
          </ac:spMkLst>
        </pc:spChg>
        <pc:spChg chg="add del mod">
          <ac:chgData name="Gabriel Berardi" userId="e881360c-ab40-43fc-b020-d8b0108b0065" providerId="ADAL" clId="{71601C65-0CD8-4F86-BB30-E83EFB771740}" dt="2022-03-20T11:24:02.539" v="818" actId="478"/>
          <ac:spMkLst>
            <pc:docMk/>
            <pc:sldMk cId="496259928" sldId="257"/>
            <ac:spMk id="59" creationId="{26B9CEEF-E03F-4CF3-A166-0B160F35B2BA}"/>
          </ac:spMkLst>
        </pc:spChg>
        <pc:spChg chg="add del mod">
          <ac:chgData name="Gabriel Berardi" userId="e881360c-ab40-43fc-b020-d8b0108b0065" providerId="ADAL" clId="{71601C65-0CD8-4F86-BB30-E83EFB771740}" dt="2022-03-20T11:24:01.365" v="817" actId="478"/>
          <ac:spMkLst>
            <pc:docMk/>
            <pc:sldMk cId="496259928" sldId="257"/>
            <ac:spMk id="60" creationId="{88357056-FB61-4D04-9B64-54AAFE18EB1E}"/>
          </ac:spMkLst>
        </pc:spChg>
        <pc:spChg chg="add del mod">
          <ac:chgData name="Gabriel Berardi" userId="e881360c-ab40-43fc-b020-d8b0108b0065" providerId="ADAL" clId="{71601C65-0CD8-4F86-BB30-E83EFB771740}" dt="2022-03-20T11:24:01.365" v="817" actId="478"/>
          <ac:spMkLst>
            <pc:docMk/>
            <pc:sldMk cId="496259928" sldId="257"/>
            <ac:spMk id="61" creationId="{BF1A3506-2E08-4515-8D06-6BA58ADC5367}"/>
          </ac:spMkLst>
        </pc:spChg>
        <pc:spChg chg="add mod">
          <ac:chgData name="Gabriel Berardi" userId="e881360c-ab40-43fc-b020-d8b0108b0065" providerId="ADAL" clId="{71601C65-0CD8-4F86-BB30-E83EFB771740}" dt="2022-03-20T11:44:38.906" v="1292" actId="164"/>
          <ac:spMkLst>
            <pc:docMk/>
            <pc:sldMk cId="496259928" sldId="257"/>
            <ac:spMk id="62" creationId="{7365705E-75C0-4F9F-B048-8DBA20DD9B2B}"/>
          </ac:spMkLst>
        </pc:spChg>
        <pc:spChg chg="add mod">
          <ac:chgData name="Gabriel Berardi" userId="e881360c-ab40-43fc-b020-d8b0108b0065" providerId="ADAL" clId="{71601C65-0CD8-4F86-BB30-E83EFB771740}" dt="2022-03-20T11:44:38.906" v="1292" actId="164"/>
          <ac:spMkLst>
            <pc:docMk/>
            <pc:sldMk cId="496259928" sldId="257"/>
            <ac:spMk id="63" creationId="{8A2D3A09-4D93-4CD5-8DD8-10CBDB95E5DA}"/>
          </ac:spMkLst>
        </pc:spChg>
        <pc:spChg chg="add mod">
          <ac:chgData name="Gabriel Berardi" userId="e881360c-ab40-43fc-b020-d8b0108b0065" providerId="ADAL" clId="{71601C65-0CD8-4F86-BB30-E83EFB771740}" dt="2022-03-20T11:44:38.906" v="1292" actId="164"/>
          <ac:spMkLst>
            <pc:docMk/>
            <pc:sldMk cId="496259928" sldId="257"/>
            <ac:spMk id="64" creationId="{C176082F-8316-4A7B-9C38-64D93DBBBA65}"/>
          </ac:spMkLst>
        </pc:spChg>
        <pc:spChg chg="add mod">
          <ac:chgData name="Gabriel Berardi" userId="e881360c-ab40-43fc-b020-d8b0108b0065" providerId="ADAL" clId="{71601C65-0CD8-4F86-BB30-E83EFB771740}" dt="2022-03-20T11:44:38.906" v="1292" actId="164"/>
          <ac:spMkLst>
            <pc:docMk/>
            <pc:sldMk cId="496259928" sldId="257"/>
            <ac:spMk id="65" creationId="{7F94AD4F-7264-4C9D-A927-2B393AD2015B}"/>
          </ac:spMkLst>
        </pc:spChg>
        <pc:spChg chg="add mod">
          <ac:chgData name="Gabriel Berardi" userId="e881360c-ab40-43fc-b020-d8b0108b0065" providerId="ADAL" clId="{71601C65-0CD8-4F86-BB30-E83EFB771740}" dt="2022-03-20T11:44:38.906" v="1292" actId="164"/>
          <ac:spMkLst>
            <pc:docMk/>
            <pc:sldMk cId="496259928" sldId="257"/>
            <ac:spMk id="66" creationId="{9373E140-8030-4231-92E8-D6BB4A13FEDE}"/>
          </ac:spMkLst>
        </pc:spChg>
        <pc:spChg chg="add mod">
          <ac:chgData name="Gabriel Berardi" userId="e881360c-ab40-43fc-b020-d8b0108b0065" providerId="ADAL" clId="{71601C65-0CD8-4F86-BB30-E83EFB771740}" dt="2022-03-20T11:44:38.906" v="1292" actId="164"/>
          <ac:spMkLst>
            <pc:docMk/>
            <pc:sldMk cId="496259928" sldId="257"/>
            <ac:spMk id="67" creationId="{49C1D01D-2225-4F07-9797-E3F0A953F7F2}"/>
          </ac:spMkLst>
        </pc:spChg>
        <pc:spChg chg="add mod">
          <ac:chgData name="Gabriel Berardi" userId="e881360c-ab40-43fc-b020-d8b0108b0065" providerId="ADAL" clId="{71601C65-0CD8-4F86-BB30-E83EFB771740}" dt="2022-03-20T11:44:38.906" v="1292" actId="164"/>
          <ac:spMkLst>
            <pc:docMk/>
            <pc:sldMk cId="496259928" sldId="257"/>
            <ac:spMk id="68" creationId="{B960AE7D-540E-479F-82D6-8C7AD5C93E68}"/>
          </ac:spMkLst>
        </pc:spChg>
        <pc:spChg chg="add mod">
          <ac:chgData name="Gabriel Berardi" userId="e881360c-ab40-43fc-b020-d8b0108b0065" providerId="ADAL" clId="{71601C65-0CD8-4F86-BB30-E83EFB771740}" dt="2022-03-20T11:44:38.906" v="1292" actId="164"/>
          <ac:spMkLst>
            <pc:docMk/>
            <pc:sldMk cId="496259928" sldId="257"/>
            <ac:spMk id="69" creationId="{4A5466F8-780F-40D0-8E86-20E9776024C0}"/>
          </ac:spMkLst>
        </pc:spChg>
        <pc:spChg chg="add mod">
          <ac:chgData name="Gabriel Berardi" userId="e881360c-ab40-43fc-b020-d8b0108b0065" providerId="ADAL" clId="{71601C65-0CD8-4F86-BB30-E83EFB771740}" dt="2022-03-20T11:44:38.906" v="1292" actId="164"/>
          <ac:spMkLst>
            <pc:docMk/>
            <pc:sldMk cId="496259928" sldId="257"/>
            <ac:spMk id="70" creationId="{4CA48CE4-A21C-4D39-8C54-B4FF237D51C7}"/>
          </ac:spMkLst>
        </pc:spChg>
        <pc:spChg chg="add mod">
          <ac:chgData name="Gabriel Berardi" userId="e881360c-ab40-43fc-b020-d8b0108b0065" providerId="ADAL" clId="{71601C65-0CD8-4F86-BB30-E83EFB771740}" dt="2022-03-20T11:44:47.468" v="1293" actId="164"/>
          <ac:spMkLst>
            <pc:docMk/>
            <pc:sldMk cId="496259928" sldId="257"/>
            <ac:spMk id="71" creationId="{E06FFCE0-497A-4DFB-9ADD-360324C302A0}"/>
          </ac:spMkLst>
        </pc:spChg>
        <pc:spChg chg="add mod">
          <ac:chgData name="Gabriel Berardi" userId="e881360c-ab40-43fc-b020-d8b0108b0065" providerId="ADAL" clId="{71601C65-0CD8-4F86-BB30-E83EFB771740}" dt="2022-03-20T11:44:47.468" v="1293" actId="164"/>
          <ac:spMkLst>
            <pc:docMk/>
            <pc:sldMk cId="496259928" sldId="257"/>
            <ac:spMk id="72" creationId="{9334A647-2197-4421-B6F7-F6354F423920}"/>
          </ac:spMkLst>
        </pc:spChg>
        <pc:spChg chg="add mod">
          <ac:chgData name="Gabriel Berardi" userId="e881360c-ab40-43fc-b020-d8b0108b0065" providerId="ADAL" clId="{71601C65-0CD8-4F86-BB30-E83EFB771740}" dt="2022-03-20T11:44:47.468" v="1293" actId="164"/>
          <ac:spMkLst>
            <pc:docMk/>
            <pc:sldMk cId="496259928" sldId="257"/>
            <ac:spMk id="73" creationId="{971ACCCB-E040-45D4-9A95-785D7C7B4330}"/>
          </ac:spMkLst>
        </pc:spChg>
        <pc:spChg chg="add mod">
          <ac:chgData name="Gabriel Berardi" userId="e881360c-ab40-43fc-b020-d8b0108b0065" providerId="ADAL" clId="{71601C65-0CD8-4F86-BB30-E83EFB771740}" dt="2022-03-20T11:44:47.468" v="1293" actId="164"/>
          <ac:spMkLst>
            <pc:docMk/>
            <pc:sldMk cId="496259928" sldId="257"/>
            <ac:spMk id="74" creationId="{45E0C2C9-780B-44C4-8D1C-F16238C206EA}"/>
          </ac:spMkLst>
        </pc:spChg>
        <pc:spChg chg="add mod">
          <ac:chgData name="Gabriel Berardi" userId="e881360c-ab40-43fc-b020-d8b0108b0065" providerId="ADAL" clId="{71601C65-0CD8-4F86-BB30-E83EFB771740}" dt="2022-03-20T11:44:47.468" v="1293" actId="164"/>
          <ac:spMkLst>
            <pc:docMk/>
            <pc:sldMk cId="496259928" sldId="257"/>
            <ac:spMk id="75" creationId="{95E9DA60-C603-4499-A9BA-B9DCFA1D8EDE}"/>
          </ac:spMkLst>
        </pc:spChg>
        <pc:spChg chg="add mod">
          <ac:chgData name="Gabriel Berardi" userId="e881360c-ab40-43fc-b020-d8b0108b0065" providerId="ADAL" clId="{71601C65-0CD8-4F86-BB30-E83EFB771740}" dt="2022-03-20T11:44:47.468" v="1293" actId="164"/>
          <ac:spMkLst>
            <pc:docMk/>
            <pc:sldMk cId="496259928" sldId="257"/>
            <ac:spMk id="76" creationId="{D2152AA0-A706-46F0-8E1A-CA1FEB39F4FF}"/>
          </ac:spMkLst>
        </pc:spChg>
        <pc:spChg chg="add mod">
          <ac:chgData name="Gabriel Berardi" userId="e881360c-ab40-43fc-b020-d8b0108b0065" providerId="ADAL" clId="{71601C65-0CD8-4F86-BB30-E83EFB771740}" dt="2022-03-20T11:44:47.468" v="1293" actId="164"/>
          <ac:spMkLst>
            <pc:docMk/>
            <pc:sldMk cId="496259928" sldId="257"/>
            <ac:spMk id="77" creationId="{878CD1E7-7E9D-493E-A303-062116E3FA65}"/>
          </ac:spMkLst>
        </pc:spChg>
        <pc:spChg chg="add mod">
          <ac:chgData name="Gabriel Berardi" userId="e881360c-ab40-43fc-b020-d8b0108b0065" providerId="ADAL" clId="{71601C65-0CD8-4F86-BB30-E83EFB771740}" dt="2022-03-20T11:44:47.468" v="1293" actId="164"/>
          <ac:spMkLst>
            <pc:docMk/>
            <pc:sldMk cId="496259928" sldId="257"/>
            <ac:spMk id="78" creationId="{A9326DD4-97C9-46D1-A7F6-F164D3AD0BB5}"/>
          </ac:spMkLst>
        </pc:spChg>
        <pc:spChg chg="add mod">
          <ac:chgData name="Gabriel Berardi" userId="e881360c-ab40-43fc-b020-d8b0108b0065" providerId="ADAL" clId="{71601C65-0CD8-4F86-BB30-E83EFB771740}" dt="2022-03-20T11:44:47.468" v="1293" actId="164"/>
          <ac:spMkLst>
            <pc:docMk/>
            <pc:sldMk cId="496259928" sldId="257"/>
            <ac:spMk id="79" creationId="{63BF7731-700F-40ED-9AE0-5BDFEE483756}"/>
          </ac:spMkLst>
        </pc:spChg>
        <pc:grpChg chg="add mod">
          <ac:chgData name="Gabriel Berardi" userId="e881360c-ab40-43fc-b020-d8b0108b0065" providerId="ADAL" clId="{71601C65-0CD8-4F86-BB30-E83EFB771740}" dt="2022-03-20T11:33:54.632" v="1062" actId="1036"/>
          <ac:grpSpMkLst>
            <pc:docMk/>
            <pc:sldMk cId="496259928" sldId="257"/>
            <ac:grpSpMk id="10" creationId="{268897A6-EC94-42CF-B68E-0082C81C98F3}"/>
          </ac:grpSpMkLst>
        </pc:grpChg>
        <pc:grpChg chg="add mod">
          <ac:chgData name="Gabriel Berardi" userId="e881360c-ab40-43fc-b020-d8b0108b0065" providerId="ADAL" clId="{71601C65-0CD8-4F86-BB30-E83EFB771740}" dt="2022-03-20T11:44:38.906" v="1292" actId="164"/>
          <ac:grpSpMkLst>
            <pc:docMk/>
            <pc:sldMk cId="496259928" sldId="257"/>
            <ac:grpSpMk id="11" creationId="{4A69A7B6-176A-4064-A75A-050CCA565476}"/>
          </ac:grpSpMkLst>
        </pc:grpChg>
        <pc:grpChg chg="add mod">
          <ac:chgData name="Gabriel Berardi" userId="e881360c-ab40-43fc-b020-d8b0108b0065" providerId="ADAL" clId="{71601C65-0CD8-4F86-BB30-E83EFB771740}" dt="2022-03-20T11:44:47.468" v="1293" actId="164"/>
          <ac:grpSpMkLst>
            <pc:docMk/>
            <pc:sldMk cId="496259928" sldId="257"/>
            <ac:grpSpMk id="19" creationId="{EDC3C10F-9C19-4F32-BB4E-82CC7CE1AD02}"/>
          </ac:grpSpMkLst>
        </pc:grpChg>
      </pc:sldChg>
      <pc:sldChg chg="modSp mod">
        <pc:chgData name="Gabriel Berardi" userId="e881360c-ab40-43fc-b020-d8b0108b0065" providerId="ADAL" clId="{71601C65-0CD8-4F86-BB30-E83EFB771740}" dt="2022-03-20T11:01:23.157" v="187" actId="1076"/>
        <pc:sldMkLst>
          <pc:docMk/>
          <pc:sldMk cId="3368893524" sldId="259"/>
        </pc:sldMkLst>
        <pc:spChg chg="mod">
          <ac:chgData name="Gabriel Berardi" userId="e881360c-ab40-43fc-b020-d8b0108b0065" providerId="ADAL" clId="{71601C65-0CD8-4F86-BB30-E83EFB771740}" dt="2022-03-20T10:53:42.439" v="81" actId="27636"/>
          <ac:spMkLst>
            <pc:docMk/>
            <pc:sldMk cId="3368893524" sldId="259"/>
            <ac:spMk id="2" creationId="{A9A95F5F-26B1-47F6-9723-705DFA022EB4}"/>
          </ac:spMkLst>
        </pc:spChg>
        <pc:spChg chg="mod">
          <ac:chgData name="Gabriel Berardi" userId="e881360c-ab40-43fc-b020-d8b0108b0065" providerId="ADAL" clId="{71601C65-0CD8-4F86-BB30-E83EFB771740}" dt="2022-03-20T11:01:23.157" v="187" actId="1076"/>
          <ac:spMkLst>
            <pc:docMk/>
            <pc:sldMk cId="3368893524" sldId="259"/>
            <ac:spMk id="3" creationId="{98F7A324-C1B0-48AC-8350-4889066C6711}"/>
          </ac:spMkLst>
        </pc:spChg>
        <pc:spChg chg="mod">
          <ac:chgData name="Gabriel Berardi" userId="e881360c-ab40-43fc-b020-d8b0108b0065" providerId="ADAL" clId="{71601C65-0CD8-4F86-BB30-E83EFB771740}" dt="2022-03-20T11:01:23.157" v="187" actId="1076"/>
          <ac:spMkLst>
            <pc:docMk/>
            <pc:sldMk cId="3368893524" sldId="259"/>
            <ac:spMk id="4" creationId="{28ACFFB0-45C7-4578-BAAF-9FFCC3449D33}"/>
          </ac:spMkLst>
        </pc:spChg>
        <pc:spChg chg="mod">
          <ac:chgData name="Gabriel Berardi" userId="e881360c-ab40-43fc-b020-d8b0108b0065" providerId="ADAL" clId="{71601C65-0CD8-4F86-BB30-E83EFB771740}" dt="2022-03-20T11:01:23.157" v="187" actId="1076"/>
          <ac:spMkLst>
            <pc:docMk/>
            <pc:sldMk cId="3368893524" sldId="259"/>
            <ac:spMk id="5" creationId="{8F74B7DA-6FFE-41AA-8F3D-CDCEE80CF6BE}"/>
          </ac:spMkLst>
        </pc:spChg>
        <pc:spChg chg="mod">
          <ac:chgData name="Gabriel Berardi" userId="e881360c-ab40-43fc-b020-d8b0108b0065" providerId="ADAL" clId="{71601C65-0CD8-4F86-BB30-E83EFB771740}" dt="2022-03-20T11:01:23.157" v="187" actId="1076"/>
          <ac:spMkLst>
            <pc:docMk/>
            <pc:sldMk cId="3368893524" sldId="259"/>
            <ac:spMk id="6" creationId="{1A4908BB-4D56-476A-B4D4-22BDC550291C}"/>
          </ac:spMkLst>
        </pc:spChg>
      </pc:sldChg>
      <pc:sldChg chg="addSp modSp mod modShow">
        <pc:chgData name="Gabriel Berardi" userId="e881360c-ab40-43fc-b020-d8b0108b0065" providerId="ADAL" clId="{71601C65-0CD8-4F86-BB30-E83EFB771740}" dt="2022-03-24T13:52:03.411" v="1697" actId="729"/>
        <pc:sldMkLst>
          <pc:docMk/>
          <pc:sldMk cId="1226156517" sldId="261"/>
        </pc:sldMkLst>
        <pc:spChg chg="mod">
          <ac:chgData name="Gabriel Berardi" userId="e881360c-ab40-43fc-b020-d8b0108b0065" providerId="ADAL" clId="{71601C65-0CD8-4F86-BB30-E83EFB771740}" dt="2022-03-20T10:53:42.439" v="82" actId="27636"/>
          <ac:spMkLst>
            <pc:docMk/>
            <pc:sldMk cId="1226156517" sldId="261"/>
            <ac:spMk id="2" creationId="{D0D048A2-1396-4EEB-A3FF-CC7B917930BB}"/>
          </ac:spMkLst>
        </pc:spChg>
        <pc:spChg chg="mod">
          <ac:chgData name="Gabriel Berardi" userId="e881360c-ab40-43fc-b020-d8b0108b0065" providerId="ADAL" clId="{71601C65-0CD8-4F86-BB30-E83EFB771740}" dt="2022-03-20T11:42:55.829" v="1291" actId="1076"/>
          <ac:spMkLst>
            <pc:docMk/>
            <pc:sldMk cId="1226156517" sldId="261"/>
            <ac:spMk id="3" creationId="{119F8B5B-DEDC-4DB8-A047-DD152EDD05C6}"/>
          </ac:spMkLst>
        </pc:spChg>
        <pc:spChg chg="mod">
          <ac:chgData name="Gabriel Berardi" userId="e881360c-ab40-43fc-b020-d8b0108b0065" providerId="ADAL" clId="{71601C65-0CD8-4F86-BB30-E83EFB771740}" dt="2022-03-20T11:42:55.829" v="1291" actId="1076"/>
          <ac:spMkLst>
            <pc:docMk/>
            <pc:sldMk cId="1226156517" sldId="261"/>
            <ac:spMk id="4" creationId="{231377DE-D053-441F-9650-8BD46D4EE6DE}"/>
          </ac:spMkLst>
        </pc:spChg>
        <pc:spChg chg="add mod">
          <ac:chgData name="Gabriel Berardi" userId="e881360c-ab40-43fc-b020-d8b0108b0065" providerId="ADAL" clId="{71601C65-0CD8-4F86-BB30-E83EFB771740}" dt="2022-03-20T11:42:55.829" v="1291" actId="1076"/>
          <ac:spMkLst>
            <pc:docMk/>
            <pc:sldMk cId="1226156517" sldId="261"/>
            <ac:spMk id="14" creationId="{2FEA459B-E6BD-4AA4-88F8-91ED7B30A94C}"/>
          </ac:spMkLst>
        </pc:spChg>
        <pc:spChg chg="add mod">
          <ac:chgData name="Gabriel Berardi" userId="e881360c-ab40-43fc-b020-d8b0108b0065" providerId="ADAL" clId="{71601C65-0CD8-4F86-BB30-E83EFB771740}" dt="2022-03-20T11:42:55.829" v="1291" actId="1076"/>
          <ac:spMkLst>
            <pc:docMk/>
            <pc:sldMk cId="1226156517" sldId="261"/>
            <ac:spMk id="16" creationId="{618E3DD9-F98B-4A11-A06B-AE3D80CC40EF}"/>
          </ac:spMkLst>
        </pc:spChg>
        <pc:grpChg chg="mod">
          <ac:chgData name="Gabriel Berardi" userId="e881360c-ab40-43fc-b020-d8b0108b0065" providerId="ADAL" clId="{71601C65-0CD8-4F86-BB30-E83EFB771740}" dt="2022-03-20T11:42:55.829" v="1291" actId="1076"/>
          <ac:grpSpMkLst>
            <pc:docMk/>
            <pc:sldMk cId="1226156517" sldId="261"/>
            <ac:grpSpMk id="5" creationId="{79C47860-B384-4419-BE00-08507DF0F4B3}"/>
          </ac:grpSpMkLst>
        </pc:grpChg>
        <pc:grpChg chg="mod">
          <ac:chgData name="Gabriel Berardi" userId="e881360c-ab40-43fc-b020-d8b0108b0065" providerId="ADAL" clId="{71601C65-0CD8-4F86-BB30-E83EFB771740}" dt="2022-03-20T11:42:55.829" v="1291" actId="1076"/>
          <ac:grpSpMkLst>
            <pc:docMk/>
            <pc:sldMk cId="1226156517" sldId="261"/>
            <ac:grpSpMk id="9" creationId="{C83DC9B3-585D-4881-A8CB-2D40FB9DB5BF}"/>
          </ac:grpSpMkLst>
        </pc:grpChg>
      </pc:sldChg>
      <pc:sldChg chg="addSp delSp modSp mod">
        <pc:chgData name="Gabriel Berardi" userId="e881360c-ab40-43fc-b020-d8b0108b0065" providerId="ADAL" clId="{71601C65-0CD8-4F86-BB30-E83EFB771740}" dt="2022-03-20T11:05:20.505" v="287" actId="1036"/>
        <pc:sldMkLst>
          <pc:docMk/>
          <pc:sldMk cId="3217262260" sldId="262"/>
        </pc:sldMkLst>
        <pc:spChg chg="add del mod">
          <ac:chgData name="Gabriel Berardi" userId="e881360c-ab40-43fc-b020-d8b0108b0065" providerId="ADAL" clId="{71601C65-0CD8-4F86-BB30-E83EFB771740}" dt="2022-03-20T10:49:13.662" v="11" actId="478"/>
          <ac:spMkLst>
            <pc:docMk/>
            <pc:sldMk cId="3217262260" sldId="262"/>
            <ac:spMk id="5" creationId="{AF0BE432-DF3C-459D-8923-48C23E48B4DA}"/>
          </ac:spMkLst>
        </pc:spChg>
        <pc:spChg chg="add del">
          <ac:chgData name="Gabriel Berardi" userId="e881360c-ab40-43fc-b020-d8b0108b0065" providerId="ADAL" clId="{71601C65-0CD8-4F86-BB30-E83EFB771740}" dt="2022-03-20T10:49:17.382" v="13"/>
          <ac:spMkLst>
            <pc:docMk/>
            <pc:sldMk cId="3217262260" sldId="262"/>
            <ac:spMk id="6" creationId="{42A63059-DBA5-4FDF-A205-98DAC052AFDB}"/>
          </ac:spMkLst>
        </pc:spChg>
        <pc:spChg chg="del mod">
          <ac:chgData name="Gabriel Berardi" userId="e881360c-ab40-43fc-b020-d8b0108b0065" providerId="ADAL" clId="{71601C65-0CD8-4F86-BB30-E83EFB771740}" dt="2022-03-20T11:05:08.942" v="281" actId="478"/>
          <ac:spMkLst>
            <pc:docMk/>
            <pc:sldMk cId="3217262260" sldId="262"/>
            <ac:spMk id="7" creationId="{EA8C69C3-3A83-459A-87F5-F3872BBCA282}"/>
          </ac:spMkLst>
        </pc:spChg>
        <pc:spChg chg="add del">
          <ac:chgData name="Gabriel Berardi" userId="e881360c-ab40-43fc-b020-d8b0108b0065" providerId="ADAL" clId="{71601C65-0CD8-4F86-BB30-E83EFB771740}" dt="2022-03-20T10:49:24.936" v="15"/>
          <ac:spMkLst>
            <pc:docMk/>
            <pc:sldMk cId="3217262260" sldId="262"/>
            <ac:spMk id="8" creationId="{EE9A6CEF-3767-48C5-AE71-AADB26C16DF8}"/>
          </ac:spMkLst>
        </pc:spChg>
        <pc:spChg chg="add mod">
          <ac:chgData name="Gabriel Berardi" userId="e881360c-ab40-43fc-b020-d8b0108b0065" providerId="ADAL" clId="{71601C65-0CD8-4F86-BB30-E83EFB771740}" dt="2022-03-20T11:05:10.480" v="283"/>
          <ac:spMkLst>
            <pc:docMk/>
            <pc:sldMk cId="3217262260" sldId="262"/>
            <ac:spMk id="11" creationId="{DDF545EB-A1C3-483E-AC02-E5E4820E6C72}"/>
          </ac:spMkLst>
        </pc:spChg>
        <pc:picChg chg="del">
          <ac:chgData name="Gabriel Berardi" userId="e881360c-ab40-43fc-b020-d8b0108b0065" providerId="ADAL" clId="{71601C65-0CD8-4F86-BB30-E83EFB771740}" dt="2022-03-20T10:49:10.570" v="10" actId="478"/>
          <ac:picMkLst>
            <pc:docMk/>
            <pc:sldMk cId="3217262260" sldId="262"/>
            <ac:picMk id="4" creationId="{F64C6B8E-7E6B-43F7-A08A-1F51028BED2D}"/>
          </ac:picMkLst>
        </pc:picChg>
        <pc:picChg chg="add mod">
          <ac:chgData name="Gabriel Berardi" userId="e881360c-ab40-43fc-b020-d8b0108b0065" providerId="ADAL" clId="{71601C65-0CD8-4F86-BB30-E83EFB771740}" dt="2022-03-20T11:05:20.505" v="287" actId="1036"/>
          <ac:picMkLst>
            <pc:docMk/>
            <pc:sldMk cId="3217262260" sldId="262"/>
            <ac:picMk id="9" creationId="{37CFE448-2C6A-4441-AA75-6B02952F274C}"/>
          </ac:picMkLst>
        </pc:picChg>
      </pc:sldChg>
      <pc:sldChg chg="addSp delSp modSp mod">
        <pc:chgData name="Gabriel Berardi" userId="e881360c-ab40-43fc-b020-d8b0108b0065" providerId="ADAL" clId="{71601C65-0CD8-4F86-BB30-E83EFB771740}" dt="2022-03-20T11:05:01.816" v="280" actId="1076"/>
        <pc:sldMkLst>
          <pc:docMk/>
          <pc:sldMk cId="1569262551" sldId="264"/>
        </pc:sldMkLst>
        <pc:spChg chg="mod">
          <ac:chgData name="Gabriel Berardi" userId="e881360c-ab40-43fc-b020-d8b0108b0065" providerId="ADAL" clId="{71601C65-0CD8-4F86-BB30-E83EFB771740}" dt="2022-03-20T11:04:21.455" v="255" actId="27636"/>
          <ac:spMkLst>
            <pc:docMk/>
            <pc:sldMk cId="1569262551" sldId="264"/>
            <ac:spMk id="3" creationId="{66427646-7CA6-43AF-BFF7-6B9C1D98D623}"/>
          </ac:spMkLst>
        </pc:spChg>
        <pc:spChg chg="mod">
          <ac:chgData name="Gabriel Berardi" userId="e881360c-ab40-43fc-b020-d8b0108b0065" providerId="ADAL" clId="{71601C65-0CD8-4F86-BB30-E83EFB771740}" dt="2022-03-20T11:04:41.846" v="272" actId="1036"/>
          <ac:spMkLst>
            <pc:docMk/>
            <pc:sldMk cId="1569262551" sldId="264"/>
            <ac:spMk id="6" creationId="{5AD3015F-D136-461A-8ADB-FC758EAAFB5B}"/>
          </ac:spMkLst>
        </pc:spChg>
        <pc:spChg chg="mod">
          <ac:chgData name="Gabriel Berardi" userId="e881360c-ab40-43fc-b020-d8b0108b0065" providerId="ADAL" clId="{71601C65-0CD8-4F86-BB30-E83EFB771740}" dt="2022-03-20T11:04:40.132" v="266" actId="1036"/>
          <ac:spMkLst>
            <pc:docMk/>
            <pc:sldMk cId="1569262551" sldId="264"/>
            <ac:spMk id="7" creationId="{A799F21E-DF9A-4568-ABA6-4B9F9D18E21C}"/>
          </ac:spMkLst>
        </pc:spChg>
        <pc:spChg chg="add del mod">
          <ac:chgData name="Gabriel Berardi" userId="e881360c-ab40-43fc-b020-d8b0108b0065" providerId="ADAL" clId="{71601C65-0CD8-4F86-BB30-E83EFB771740}" dt="2022-03-20T11:03:43.832" v="236" actId="478"/>
          <ac:spMkLst>
            <pc:docMk/>
            <pc:sldMk cId="1569262551" sldId="264"/>
            <ac:spMk id="8" creationId="{873D1BC3-08AB-4981-88DB-141C78820D68}"/>
          </ac:spMkLst>
        </pc:spChg>
        <pc:spChg chg="mod">
          <ac:chgData name="Gabriel Berardi" userId="e881360c-ab40-43fc-b020-d8b0108b0065" providerId="ADAL" clId="{71601C65-0CD8-4F86-BB30-E83EFB771740}" dt="2022-03-20T11:04:39.312" v="265" actId="1036"/>
          <ac:spMkLst>
            <pc:docMk/>
            <pc:sldMk cId="1569262551" sldId="264"/>
            <ac:spMk id="9" creationId="{C6D99807-9589-48F5-8D53-24ED98D55B8A}"/>
          </ac:spMkLst>
        </pc:spChg>
        <pc:spChg chg="add mod">
          <ac:chgData name="Gabriel Berardi" userId="e881360c-ab40-43fc-b020-d8b0108b0065" providerId="ADAL" clId="{71601C65-0CD8-4F86-BB30-E83EFB771740}" dt="2022-03-20T11:03:49.146" v="238"/>
          <ac:spMkLst>
            <pc:docMk/>
            <pc:sldMk cId="1569262551" sldId="264"/>
            <ac:spMk id="11" creationId="{0E5E2710-73AE-4F86-93CE-9D9639D35476}"/>
          </ac:spMkLst>
        </pc:spChg>
        <pc:spChg chg="add del">
          <ac:chgData name="Gabriel Berardi" userId="e881360c-ab40-43fc-b020-d8b0108b0065" providerId="ADAL" clId="{71601C65-0CD8-4F86-BB30-E83EFB771740}" dt="2022-03-20T11:03:47.899" v="237" actId="478"/>
          <ac:spMkLst>
            <pc:docMk/>
            <pc:sldMk cId="1569262551" sldId="264"/>
            <ac:spMk id="14" creationId="{EFA76A46-CBB8-46E1-904A-BEDE3FFA4777}"/>
          </ac:spMkLst>
        </pc:spChg>
        <pc:picChg chg="mod">
          <ac:chgData name="Gabriel Berardi" userId="e881360c-ab40-43fc-b020-d8b0108b0065" providerId="ADAL" clId="{71601C65-0CD8-4F86-BB30-E83EFB771740}" dt="2022-03-20T11:05:01.816" v="280" actId="1076"/>
          <ac:picMkLst>
            <pc:docMk/>
            <pc:sldMk cId="1569262551" sldId="264"/>
            <ac:picMk id="5" creationId="{D0BF29BD-355F-4F5C-ABDB-5E64232C66CA}"/>
          </ac:picMkLst>
        </pc:picChg>
      </pc:sldChg>
      <pc:sldChg chg="addSp delSp modSp mod">
        <pc:chgData name="Gabriel Berardi" userId="e881360c-ab40-43fc-b020-d8b0108b0065" providerId="ADAL" clId="{71601C65-0CD8-4F86-BB30-E83EFB771740}" dt="2022-03-20T11:03:25.545" v="234" actId="1076"/>
        <pc:sldMkLst>
          <pc:docMk/>
          <pc:sldMk cId="501285998" sldId="265"/>
        </pc:sldMkLst>
        <pc:spChg chg="add mod">
          <ac:chgData name="Gabriel Berardi" userId="e881360c-ab40-43fc-b020-d8b0108b0065" providerId="ADAL" clId="{71601C65-0CD8-4F86-BB30-E83EFB771740}" dt="2022-03-20T11:01:57.039" v="215" actId="20577"/>
          <ac:spMkLst>
            <pc:docMk/>
            <pc:sldMk cId="501285998" sldId="265"/>
            <ac:spMk id="3" creationId="{9706069C-7099-4024-B55B-FB5C2A0EBB10}"/>
          </ac:spMkLst>
        </pc:spChg>
        <pc:spChg chg="add del mod">
          <ac:chgData name="Gabriel Berardi" userId="e881360c-ab40-43fc-b020-d8b0108b0065" providerId="ADAL" clId="{71601C65-0CD8-4F86-BB30-E83EFB771740}" dt="2022-03-20T11:01:51.420" v="193"/>
          <ac:spMkLst>
            <pc:docMk/>
            <pc:sldMk cId="501285998" sldId="265"/>
            <ac:spMk id="8" creationId="{7E2BFD6A-5DE9-4F3B-82D7-D7585836A8E5}"/>
          </ac:spMkLst>
        </pc:spChg>
        <pc:spChg chg="del">
          <ac:chgData name="Gabriel Berardi" userId="e881360c-ab40-43fc-b020-d8b0108b0065" providerId="ADAL" clId="{71601C65-0CD8-4F86-BB30-E83EFB771740}" dt="2022-03-20T11:01:49.654" v="188" actId="478"/>
          <ac:spMkLst>
            <pc:docMk/>
            <pc:sldMk cId="501285998" sldId="265"/>
            <ac:spMk id="12" creationId="{9CB4D47D-D50E-40CF-BF95-8BFF8C91C5D1}"/>
          </ac:spMkLst>
        </pc:spChg>
        <pc:spChg chg="mod">
          <ac:chgData name="Gabriel Berardi" userId="e881360c-ab40-43fc-b020-d8b0108b0065" providerId="ADAL" clId="{71601C65-0CD8-4F86-BB30-E83EFB771740}" dt="2022-03-20T11:03:21.961" v="233" actId="14100"/>
          <ac:spMkLst>
            <pc:docMk/>
            <pc:sldMk cId="501285998" sldId="265"/>
            <ac:spMk id="14" creationId="{440EDEB6-11F9-487F-8227-B74568CE10C8}"/>
          </ac:spMkLst>
        </pc:spChg>
        <pc:picChg chg="mod">
          <ac:chgData name="Gabriel Berardi" userId="e881360c-ab40-43fc-b020-d8b0108b0065" providerId="ADAL" clId="{71601C65-0CD8-4F86-BB30-E83EFB771740}" dt="2022-03-20T11:03:25.545" v="234" actId="1076"/>
          <ac:picMkLst>
            <pc:docMk/>
            <pc:sldMk cId="501285998" sldId="265"/>
            <ac:picMk id="4" creationId="{3C1C1092-A921-4090-994F-D72243898A45}"/>
          </ac:picMkLst>
        </pc:picChg>
      </pc:sldChg>
      <pc:sldChg chg="addSp delSp modSp mod modNotesTx">
        <pc:chgData name="Gabriel Berardi" userId="e881360c-ab40-43fc-b020-d8b0108b0065" providerId="ADAL" clId="{71601C65-0CD8-4F86-BB30-E83EFB771740}" dt="2022-03-23T21:28:36.788" v="1663" actId="114"/>
        <pc:sldMkLst>
          <pc:docMk/>
          <pc:sldMk cId="3102671976" sldId="266"/>
        </pc:sldMkLst>
        <pc:spChg chg="add del">
          <ac:chgData name="Gabriel Berardi" userId="e881360c-ab40-43fc-b020-d8b0108b0065" providerId="ADAL" clId="{71601C65-0CD8-4F86-BB30-E83EFB771740}" dt="2022-03-23T21:26:04.830" v="1633"/>
          <ac:spMkLst>
            <pc:docMk/>
            <pc:sldMk cId="3102671976" sldId="266"/>
            <ac:spMk id="2" creationId="{67DF6AFF-4F56-4D74-BFD1-4FD1011C608A}"/>
          </ac:spMkLst>
        </pc:spChg>
        <pc:spChg chg="add del mod">
          <ac:chgData name="Gabriel Berardi" userId="e881360c-ab40-43fc-b020-d8b0108b0065" providerId="ADAL" clId="{71601C65-0CD8-4F86-BB30-E83EFB771740}" dt="2022-03-20T11:40:51.640" v="1222" actId="478"/>
          <ac:spMkLst>
            <pc:docMk/>
            <pc:sldMk cId="3102671976" sldId="266"/>
            <ac:spMk id="3" creationId="{76E47575-3C94-4455-A68D-4A472F96C46E}"/>
          </ac:spMkLst>
        </pc:spChg>
        <pc:spChg chg="add mod">
          <ac:chgData name="Gabriel Berardi" userId="e881360c-ab40-43fc-b020-d8b0108b0065" providerId="ADAL" clId="{71601C65-0CD8-4F86-BB30-E83EFB771740}" dt="2022-03-23T21:22:15.467" v="1599" actId="1076"/>
          <ac:spMkLst>
            <pc:docMk/>
            <pc:sldMk cId="3102671976" sldId="266"/>
            <ac:spMk id="16" creationId="{D7A196F7-6EA6-4063-86AA-2C1341857650}"/>
          </ac:spMkLst>
        </pc:spChg>
        <pc:spChg chg="del">
          <ac:chgData name="Gabriel Berardi" userId="e881360c-ab40-43fc-b020-d8b0108b0065" providerId="ADAL" clId="{71601C65-0CD8-4F86-BB30-E83EFB771740}" dt="2022-03-20T11:40:50.103" v="1221" actId="478"/>
          <ac:spMkLst>
            <pc:docMk/>
            <pc:sldMk cId="3102671976" sldId="266"/>
            <ac:spMk id="21" creationId="{EECC771F-0E05-4882-B5D6-7EEDB1D1B599}"/>
          </ac:spMkLst>
        </pc:spChg>
        <pc:spChg chg="mod">
          <ac:chgData name="Gabriel Berardi" userId="e881360c-ab40-43fc-b020-d8b0108b0065" providerId="ADAL" clId="{71601C65-0CD8-4F86-BB30-E83EFB771740}" dt="2022-03-23T21:28:36.788" v="1663" actId="114"/>
          <ac:spMkLst>
            <pc:docMk/>
            <pc:sldMk cId="3102671976" sldId="266"/>
            <ac:spMk id="47" creationId="{241374AF-0A0A-4CE4-BB74-CD55E3335323}"/>
          </ac:spMkLst>
        </pc:spChg>
        <pc:spChg chg="mod">
          <ac:chgData name="Gabriel Berardi" userId="e881360c-ab40-43fc-b020-d8b0108b0065" providerId="ADAL" clId="{71601C65-0CD8-4F86-BB30-E83EFB771740}" dt="2022-03-23T21:27:49.856" v="1654" actId="465"/>
          <ac:spMkLst>
            <pc:docMk/>
            <pc:sldMk cId="3102671976" sldId="266"/>
            <ac:spMk id="57" creationId="{8F2711BB-74F0-4D7E-A140-DB63A8BBC1A1}"/>
          </ac:spMkLst>
        </pc:spChg>
        <pc:spChg chg="mod">
          <ac:chgData name="Gabriel Berardi" userId="e881360c-ab40-43fc-b020-d8b0108b0065" providerId="ADAL" clId="{71601C65-0CD8-4F86-BB30-E83EFB771740}" dt="2022-03-23T21:27:36.423" v="1649" actId="1076"/>
          <ac:spMkLst>
            <pc:docMk/>
            <pc:sldMk cId="3102671976" sldId="266"/>
            <ac:spMk id="61" creationId="{08976F3B-0527-4CF7-8CB2-BA657F0CF10D}"/>
          </ac:spMkLst>
        </pc:spChg>
        <pc:spChg chg="mod">
          <ac:chgData name="Gabriel Berardi" userId="e881360c-ab40-43fc-b020-d8b0108b0065" providerId="ADAL" clId="{71601C65-0CD8-4F86-BB30-E83EFB771740}" dt="2022-03-23T21:22:45.478" v="1606" actId="12789"/>
          <ac:spMkLst>
            <pc:docMk/>
            <pc:sldMk cId="3102671976" sldId="266"/>
            <ac:spMk id="70" creationId="{86AA3D42-B327-49DC-9900-10F89F180697}"/>
          </ac:spMkLst>
        </pc:spChg>
        <pc:spChg chg="mod">
          <ac:chgData name="Gabriel Berardi" userId="e881360c-ab40-43fc-b020-d8b0108b0065" providerId="ADAL" clId="{71601C65-0CD8-4F86-BB30-E83EFB771740}" dt="2022-03-23T21:27:53.303" v="1655" actId="465"/>
          <ac:spMkLst>
            <pc:docMk/>
            <pc:sldMk cId="3102671976" sldId="266"/>
            <ac:spMk id="72" creationId="{AFDCDFA5-C4C3-47C7-B48F-35CE2A3A8386}"/>
          </ac:spMkLst>
        </pc:spChg>
        <pc:spChg chg="mod">
          <ac:chgData name="Gabriel Berardi" userId="e881360c-ab40-43fc-b020-d8b0108b0065" providerId="ADAL" clId="{71601C65-0CD8-4F86-BB30-E83EFB771740}" dt="2022-03-23T21:27:36.423" v="1649" actId="1076"/>
          <ac:spMkLst>
            <pc:docMk/>
            <pc:sldMk cId="3102671976" sldId="266"/>
            <ac:spMk id="73" creationId="{E287222D-4207-4A82-9996-951A56858ACB}"/>
          </ac:spMkLst>
        </pc:spChg>
        <pc:picChg chg="del mod">
          <ac:chgData name="Gabriel Berardi" userId="e881360c-ab40-43fc-b020-d8b0108b0065" providerId="ADAL" clId="{71601C65-0CD8-4F86-BB30-E83EFB771740}" dt="2022-03-23T21:26:08.873" v="1636" actId="478"/>
          <ac:picMkLst>
            <pc:docMk/>
            <pc:sldMk cId="3102671976" sldId="266"/>
            <ac:picMk id="3" creationId="{2B653939-ED17-423C-9DC8-7A41B9D0DEC4}"/>
          </ac:picMkLst>
        </pc:picChg>
        <pc:picChg chg="add mod modCrop">
          <ac:chgData name="Gabriel Berardi" userId="e881360c-ab40-43fc-b020-d8b0108b0065" providerId="ADAL" clId="{71601C65-0CD8-4F86-BB30-E83EFB771740}" dt="2022-03-23T21:28:21.288" v="1661" actId="1076"/>
          <ac:picMkLst>
            <pc:docMk/>
            <pc:sldMk cId="3102671976" sldId="266"/>
            <ac:picMk id="4" creationId="{55B51B99-0B8B-4771-AC28-3B500A54CE46}"/>
          </ac:picMkLst>
        </pc:picChg>
        <pc:picChg chg="mod">
          <ac:chgData name="Gabriel Berardi" userId="e881360c-ab40-43fc-b020-d8b0108b0065" providerId="ADAL" clId="{71601C65-0CD8-4F86-BB30-E83EFB771740}" dt="2022-03-23T21:27:41.969" v="1651" actId="12789"/>
          <ac:picMkLst>
            <pc:docMk/>
            <pc:sldMk cId="3102671976" sldId="266"/>
            <ac:picMk id="66" creationId="{004A820E-88C4-4647-8C92-6F7B8E6DD71E}"/>
          </ac:picMkLst>
        </pc:picChg>
        <pc:picChg chg="mod">
          <ac:chgData name="Gabriel Berardi" userId="e881360c-ab40-43fc-b020-d8b0108b0065" providerId="ADAL" clId="{71601C65-0CD8-4F86-BB30-E83EFB771740}" dt="2022-03-23T21:27:44.677" v="1653" actId="465"/>
          <ac:picMkLst>
            <pc:docMk/>
            <pc:sldMk cId="3102671976" sldId="266"/>
            <ac:picMk id="67" creationId="{E7DC6B51-4297-460C-AA7F-0CFBDC3D4CFA}"/>
          </ac:picMkLst>
        </pc:picChg>
        <pc:picChg chg="mod">
          <ac:chgData name="Gabriel Berardi" userId="e881360c-ab40-43fc-b020-d8b0108b0065" providerId="ADAL" clId="{71601C65-0CD8-4F86-BB30-E83EFB771740}" dt="2022-03-23T21:27:41.969" v="1651" actId="12789"/>
          <ac:picMkLst>
            <pc:docMk/>
            <pc:sldMk cId="3102671976" sldId="266"/>
            <ac:picMk id="68" creationId="{667366A5-9BF7-40DD-A297-904E01C23858}"/>
          </ac:picMkLst>
        </pc:picChg>
      </pc:sldChg>
      <pc:sldChg chg="modSp mod setBg">
        <pc:chgData name="Gabriel Berardi" userId="e881360c-ab40-43fc-b020-d8b0108b0065" providerId="ADAL" clId="{71601C65-0CD8-4F86-BB30-E83EFB771740}" dt="2022-03-20T11:01:09.387" v="186" actId="1076"/>
        <pc:sldMkLst>
          <pc:docMk/>
          <pc:sldMk cId="143361189" sldId="267"/>
        </pc:sldMkLst>
        <pc:spChg chg="mod">
          <ac:chgData name="Gabriel Berardi" userId="e881360c-ab40-43fc-b020-d8b0108b0065" providerId="ADAL" clId="{71601C65-0CD8-4F86-BB30-E83EFB771740}" dt="2022-03-20T10:53:42.359" v="80" actId="27636"/>
          <ac:spMkLst>
            <pc:docMk/>
            <pc:sldMk cId="143361189" sldId="267"/>
            <ac:spMk id="2" creationId="{A9A95F5F-26B1-47F6-9723-705DFA022EB4}"/>
          </ac:spMkLst>
        </pc:spChg>
        <pc:spChg chg="mod">
          <ac:chgData name="Gabriel Berardi" userId="e881360c-ab40-43fc-b020-d8b0108b0065" providerId="ADAL" clId="{71601C65-0CD8-4F86-BB30-E83EFB771740}" dt="2022-03-20T11:01:09.387" v="186" actId="1076"/>
          <ac:spMkLst>
            <pc:docMk/>
            <pc:sldMk cId="143361189" sldId="267"/>
            <ac:spMk id="6" creationId="{2870C4F5-A396-4D43-9DD6-E91650039A60}"/>
          </ac:spMkLst>
        </pc:spChg>
      </pc:sldChg>
      <pc:sldChg chg="addSp delSp modSp add mod">
        <pc:chgData name="Gabriel Berardi" userId="e881360c-ab40-43fc-b020-d8b0108b0065" providerId="ADAL" clId="{71601C65-0CD8-4F86-BB30-E83EFB771740}" dt="2022-03-20T11:06:22.790" v="306" actId="1076"/>
        <pc:sldMkLst>
          <pc:docMk/>
          <pc:sldMk cId="1944341458" sldId="268"/>
        </pc:sldMkLst>
        <pc:spChg chg="add del mod">
          <ac:chgData name="Gabriel Berardi" userId="e881360c-ab40-43fc-b020-d8b0108b0065" providerId="ADAL" clId="{71601C65-0CD8-4F86-BB30-E83EFB771740}" dt="2022-03-20T10:50:22.386" v="23" actId="478"/>
          <ac:spMkLst>
            <pc:docMk/>
            <pc:sldMk cId="1944341458" sldId="268"/>
            <ac:spMk id="5" creationId="{50AED9E4-F24C-4370-A06A-BDF0DD204161}"/>
          </ac:spMkLst>
        </pc:spChg>
        <pc:spChg chg="add del">
          <ac:chgData name="Gabriel Berardi" userId="e881360c-ab40-43fc-b020-d8b0108b0065" providerId="ADAL" clId="{71601C65-0CD8-4F86-BB30-E83EFB771740}" dt="2022-03-20T10:50:25.305" v="25"/>
          <ac:spMkLst>
            <pc:docMk/>
            <pc:sldMk cId="1944341458" sldId="268"/>
            <ac:spMk id="6" creationId="{AF0AE2C6-BFED-426A-B400-ABB5980F8266}"/>
          </ac:spMkLst>
        </pc:spChg>
        <pc:spChg chg="del mod">
          <ac:chgData name="Gabriel Berardi" userId="e881360c-ab40-43fc-b020-d8b0108b0065" providerId="ADAL" clId="{71601C65-0CD8-4F86-BB30-E83EFB771740}" dt="2022-03-20T11:05:25.084" v="288" actId="478"/>
          <ac:spMkLst>
            <pc:docMk/>
            <pc:sldMk cId="1944341458" sldId="268"/>
            <ac:spMk id="7" creationId="{EA8C69C3-3A83-459A-87F5-F3872BBCA282}"/>
          </ac:spMkLst>
        </pc:spChg>
        <pc:spChg chg="add del">
          <ac:chgData name="Gabriel Berardi" userId="e881360c-ab40-43fc-b020-d8b0108b0065" providerId="ADAL" clId="{71601C65-0CD8-4F86-BB30-E83EFB771740}" dt="2022-03-20T10:50:53.413" v="31"/>
          <ac:spMkLst>
            <pc:docMk/>
            <pc:sldMk cId="1944341458" sldId="268"/>
            <ac:spMk id="9" creationId="{95C0FBBD-F570-4F17-8F51-01F53DD9C33E}"/>
          </ac:spMkLst>
        </pc:spChg>
        <pc:spChg chg="add del">
          <ac:chgData name="Gabriel Berardi" userId="e881360c-ab40-43fc-b020-d8b0108b0065" providerId="ADAL" clId="{71601C65-0CD8-4F86-BB30-E83EFB771740}" dt="2022-03-20T10:51:10.042" v="36"/>
          <ac:spMkLst>
            <pc:docMk/>
            <pc:sldMk cId="1944341458" sldId="268"/>
            <ac:spMk id="11" creationId="{DCA684C4-5834-4623-ABAE-104E1EF964C0}"/>
          </ac:spMkLst>
        </pc:spChg>
        <pc:spChg chg="add del">
          <ac:chgData name="Gabriel Berardi" userId="e881360c-ab40-43fc-b020-d8b0108b0065" providerId="ADAL" clId="{71601C65-0CD8-4F86-BB30-E83EFB771740}" dt="2022-03-20T10:51:33.881" v="44"/>
          <ac:spMkLst>
            <pc:docMk/>
            <pc:sldMk cId="1944341458" sldId="268"/>
            <ac:spMk id="13" creationId="{AE8C7AA9-F876-47AF-9DA2-95200439019F}"/>
          </ac:spMkLst>
        </pc:spChg>
        <pc:spChg chg="add del">
          <ac:chgData name="Gabriel Berardi" userId="e881360c-ab40-43fc-b020-d8b0108b0065" providerId="ADAL" clId="{71601C65-0CD8-4F86-BB30-E83EFB771740}" dt="2022-03-20T10:51:49.350" v="49"/>
          <ac:spMkLst>
            <pc:docMk/>
            <pc:sldMk cId="1944341458" sldId="268"/>
            <ac:spMk id="15" creationId="{C11F5F74-C4B3-494A-A2B5-8290B1F1C62D}"/>
          </ac:spMkLst>
        </pc:spChg>
        <pc:spChg chg="add del">
          <ac:chgData name="Gabriel Berardi" userId="e881360c-ab40-43fc-b020-d8b0108b0065" providerId="ADAL" clId="{71601C65-0CD8-4F86-BB30-E83EFB771740}" dt="2022-03-20T10:52:07.224" v="54"/>
          <ac:spMkLst>
            <pc:docMk/>
            <pc:sldMk cId="1944341458" sldId="268"/>
            <ac:spMk id="17" creationId="{29BBD101-CCC0-45A3-8E4C-48C3A46A470C}"/>
          </ac:spMkLst>
        </pc:spChg>
        <pc:spChg chg="add mod">
          <ac:chgData name="Gabriel Berardi" userId="e881360c-ab40-43fc-b020-d8b0108b0065" providerId="ADAL" clId="{71601C65-0CD8-4F86-BB30-E83EFB771740}" dt="2022-03-20T11:05:28.163" v="291" actId="20577"/>
          <ac:spMkLst>
            <pc:docMk/>
            <pc:sldMk cId="1944341458" sldId="268"/>
            <ac:spMk id="20" creationId="{F1238CA9-C7CF-4513-BB77-0A5BBF6E3A4C}"/>
          </ac:spMkLst>
        </pc:spChg>
        <pc:picChg chg="del">
          <ac:chgData name="Gabriel Berardi" userId="e881360c-ab40-43fc-b020-d8b0108b0065" providerId="ADAL" clId="{71601C65-0CD8-4F86-BB30-E83EFB771740}" dt="2022-03-20T10:50:19.124" v="22" actId="478"/>
          <ac:picMkLst>
            <pc:docMk/>
            <pc:sldMk cId="1944341458" sldId="268"/>
            <ac:picMk id="4" creationId="{F64C6B8E-7E6B-43F7-A08A-1F51028BED2D}"/>
          </ac:picMkLst>
        </pc:picChg>
        <pc:picChg chg="add mod">
          <ac:chgData name="Gabriel Berardi" userId="e881360c-ab40-43fc-b020-d8b0108b0065" providerId="ADAL" clId="{71601C65-0CD8-4F86-BB30-E83EFB771740}" dt="2022-03-20T11:06:07.761" v="301" actId="1076"/>
          <ac:picMkLst>
            <pc:docMk/>
            <pc:sldMk cId="1944341458" sldId="268"/>
            <ac:picMk id="8" creationId="{F8942CAC-3D66-420C-9571-07F317BF8ACF}"/>
          </ac:picMkLst>
        </pc:picChg>
        <pc:picChg chg="add mod">
          <ac:chgData name="Gabriel Berardi" userId="e881360c-ab40-43fc-b020-d8b0108b0065" providerId="ADAL" clId="{71601C65-0CD8-4F86-BB30-E83EFB771740}" dt="2022-03-20T11:06:12.256" v="303" actId="1076"/>
          <ac:picMkLst>
            <pc:docMk/>
            <pc:sldMk cId="1944341458" sldId="268"/>
            <ac:picMk id="10" creationId="{9AB1914C-4863-43A9-89D6-60C5022806F5}"/>
          </ac:picMkLst>
        </pc:picChg>
        <pc:picChg chg="add mod">
          <ac:chgData name="Gabriel Berardi" userId="e881360c-ab40-43fc-b020-d8b0108b0065" providerId="ADAL" clId="{71601C65-0CD8-4F86-BB30-E83EFB771740}" dt="2022-03-20T11:06:19.877" v="305" actId="1076"/>
          <ac:picMkLst>
            <pc:docMk/>
            <pc:sldMk cId="1944341458" sldId="268"/>
            <ac:picMk id="12" creationId="{725F939B-BDE3-405C-B2B3-2E2F7501DC15}"/>
          </ac:picMkLst>
        </pc:picChg>
        <pc:picChg chg="add mod">
          <ac:chgData name="Gabriel Berardi" userId="e881360c-ab40-43fc-b020-d8b0108b0065" providerId="ADAL" clId="{71601C65-0CD8-4F86-BB30-E83EFB771740}" dt="2022-03-20T11:06:10.685" v="302" actId="1076"/>
          <ac:picMkLst>
            <pc:docMk/>
            <pc:sldMk cId="1944341458" sldId="268"/>
            <ac:picMk id="14" creationId="{83F8576B-4918-4AB2-9E15-430EC2EBC25B}"/>
          </ac:picMkLst>
        </pc:picChg>
        <pc:picChg chg="add mod">
          <ac:chgData name="Gabriel Berardi" userId="e881360c-ab40-43fc-b020-d8b0108b0065" providerId="ADAL" clId="{71601C65-0CD8-4F86-BB30-E83EFB771740}" dt="2022-03-20T11:06:15.160" v="304" actId="1076"/>
          <ac:picMkLst>
            <pc:docMk/>
            <pc:sldMk cId="1944341458" sldId="268"/>
            <ac:picMk id="16" creationId="{26A477DE-C1B8-45A3-A349-E6CCDE67E052}"/>
          </ac:picMkLst>
        </pc:picChg>
        <pc:picChg chg="add mod">
          <ac:chgData name="Gabriel Berardi" userId="e881360c-ab40-43fc-b020-d8b0108b0065" providerId="ADAL" clId="{71601C65-0CD8-4F86-BB30-E83EFB771740}" dt="2022-03-20T11:06:22.790" v="306" actId="1076"/>
          <ac:picMkLst>
            <pc:docMk/>
            <pc:sldMk cId="1944341458" sldId="268"/>
            <ac:picMk id="18" creationId="{4ED5C1CB-E1C5-44E6-B5ED-C5AE4EE14D21}"/>
          </ac:picMkLst>
        </pc:picChg>
      </pc:sldChg>
      <pc:sldChg chg="addSp delSp modSp add mod">
        <pc:chgData name="Gabriel Berardi" userId="e881360c-ab40-43fc-b020-d8b0108b0065" providerId="ADAL" clId="{71601C65-0CD8-4F86-BB30-E83EFB771740}" dt="2022-03-20T11:05:53.277" v="299" actId="1076"/>
        <pc:sldMkLst>
          <pc:docMk/>
          <pc:sldMk cId="1744593558" sldId="269"/>
        </pc:sldMkLst>
        <pc:spChg chg="add del mod">
          <ac:chgData name="Gabriel Berardi" userId="e881360c-ab40-43fc-b020-d8b0108b0065" providerId="ADAL" clId="{71601C65-0CD8-4F86-BB30-E83EFB771740}" dt="2022-03-20T10:53:05.606" v="76" actId="478"/>
          <ac:spMkLst>
            <pc:docMk/>
            <pc:sldMk cId="1744593558" sldId="269"/>
            <ac:spMk id="5" creationId="{92A9DBF4-3E5A-4B21-8146-642D0848670B}"/>
          </ac:spMkLst>
        </pc:spChg>
        <pc:spChg chg="add del">
          <ac:chgData name="Gabriel Berardi" userId="e881360c-ab40-43fc-b020-d8b0108b0065" providerId="ADAL" clId="{71601C65-0CD8-4F86-BB30-E83EFB771740}" dt="2022-03-20T10:53:02.746" v="74"/>
          <ac:spMkLst>
            <pc:docMk/>
            <pc:sldMk cId="1744593558" sldId="269"/>
            <ac:spMk id="6" creationId="{8798466E-E926-482A-9882-83DFF325DA29}"/>
          </ac:spMkLst>
        </pc:spChg>
        <pc:spChg chg="del mod">
          <ac:chgData name="Gabriel Berardi" userId="e881360c-ab40-43fc-b020-d8b0108b0065" providerId="ADAL" clId="{71601C65-0CD8-4F86-BB30-E83EFB771740}" dt="2022-03-20T11:05:36.054" v="292" actId="478"/>
          <ac:spMkLst>
            <pc:docMk/>
            <pc:sldMk cId="1744593558" sldId="269"/>
            <ac:spMk id="7" creationId="{EA8C69C3-3A83-459A-87F5-F3872BBCA282}"/>
          </ac:spMkLst>
        </pc:spChg>
        <pc:spChg chg="add mod">
          <ac:chgData name="Gabriel Berardi" userId="e881360c-ab40-43fc-b020-d8b0108b0065" providerId="ADAL" clId="{71601C65-0CD8-4F86-BB30-E83EFB771740}" dt="2022-03-20T11:05:47.963" v="297" actId="20577"/>
          <ac:spMkLst>
            <pc:docMk/>
            <pc:sldMk cId="1744593558" sldId="269"/>
            <ac:spMk id="10" creationId="{2213D2EC-9039-4F45-B574-FD1CDDA4A582}"/>
          </ac:spMkLst>
        </pc:spChg>
        <pc:picChg chg="del">
          <ac:chgData name="Gabriel Berardi" userId="e881360c-ab40-43fc-b020-d8b0108b0065" providerId="ADAL" clId="{71601C65-0CD8-4F86-BB30-E83EFB771740}" dt="2022-03-20T10:52:59.771" v="72" actId="478"/>
          <ac:picMkLst>
            <pc:docMk/>
            <pc:sldMk cId="1744593558" sldId="269"/>
            <ac:picMk id="4" creationId="{F64C6B8E-7E6B-43F7-A08A-1F51028BED2D}"/>
          </ac:picMkLst>
        </pc:picChg>
        <pc:picChg chg="add mod">
          <ac:chgData name="Gabriel Berardi" userId="e881360c-ab40-43fc-b020-d8b0108b0065" providerId="ADAL" clId="{71601C65-0CD8-4F86-BB30-E83EFB771740}" dt="2022-03-20T11:05:53.277" v="299" actId="1076"/>
          <ac:picMkLst>
            <pc:docMk/>
            <pc:sldMk cId="1744593558" sldId="269"/>
            <ac:picMk id="8" creationId="{11C6D372-CC68-461D-8CAE-63D3FD71599C}"/>
          </ac:picMkLst>
        </pc:picChg>
        <pc:picChg chg="add del">
          <ac:chgData name="Gabriel Berardi" userId="e881360c-ab40-43fc-b020-d8b0108b0065" providerId="ADAL" clId="{71601C65-0CD8-4F86-BB30-E83EFB771740}" dt="2022-03-20T11:05:39.600" v="295" actId="22"/>
          <ac:picMkLst>
            <pc:docMk/>
            <pc:sldMk cId="1744593558" sldId="269"/>
            <ac:picMk id="12" creationId="{47391178-F3F7-4105-96EF-FDF75D2931B3}"/>
          </ac:picMkLst>
        </pc:picChg>
      </pc:sldChg>
      <pc:sldChg chg="addSp delSp modSp mod">
        <pc:chgData name="Gabriel Berardi" userId="e881360c-ab40-43fc-b020-d8b0108b0065" providerId="ADAL" clId="{71601C65-0CD8-4F86-BB30-E83EFB771740}" dt="2022-03-24T14:12:01.575" v="1978" actId="1076"/>
        <pc:sldMkLst>
          <pc:docMk/>
          <pc:sldMk cId="3567353658" sldId="270"/>
        </pc:sldMkLst>
        <pc:spChg chg="del">
          <ac:chgData name="Gabriel Berardi" userId="e881360c-ab40-43fc-b020-d8b0108b0065" providerId="ADAL" clId="{71601C65-0CD8-4F86-BB30-E83EFB771740}" dt="2022-03-24T13:54:05.242" v="1711" actId="478"/>
          <ac:spMkLst>
            <pc:docMk/>
            <pc:sldMk cId="3567353658" sldId="270"/>
            <ac:spMk id="2" creationId="{D3D97D28-AF12-4ED4-8F20-412F1E6C3AD0}"/>
          </ac:spMkLst>
        </pc:spChg>
        <pc:spChg chg="mod">
          <ac:chgData name="Gabriel Berardi" userId="e881360c-ab40-43fc-b020-d8b0108b0065" providerId="ADAL" clId="{71601C65-0CD8-4F86-BB30-E83EFB771740}" dt="2022-03-24T13:57:28.319" v="1773" actId="20577"/>
          <ac:spMkLst>
            <pc:docMk/>
            <pc:sldMk cId="3567353658" sldId="270"/>
            <ac:spMk id="4" creationId="{30E20710-7B78-4C09-A3B4-24E7FDCE0345}"/>
          </ac:spMkLst>
        </pc:spChg>
        <pc:spChg chg="mod">
          <ac:chgData name="Gabriel Berardi" userId="e881360c-ab40-43fc-b020-d8b0108b0065" providerId="ADAL" clId="{71601C65-0CD8-4F86-BB30-E83EFB771740}" dt="2022-03-24T13:57:19.051" v="1761" actId="1036"/>
          <ac:spMkLst>
            <pc:docMk/>
            <pc:sldMk cId="3567353658" sldId="270"/>
            <ac:spMk id="6" creationId="{07B327C9-567B-4DDA-90BA-B28F7BF58D45}"/>
          </ac:spMkLst>
        </pc:spChg>
        <pc:spChg chg="add del mod">
          <ac:chgData name="Gabriel Berardi" userId="e881360c-ab40-43fc-b020-d8b0108b0065" providerId="ADAL" clId="{71601C65-0CD8-4F86-BB30-E83EFB771740}" dt="2022-03-24T13:54:07.998" v="1712" actId="478"/>
          <ac:spMkLst>
            <pc:docMk/>
            <pc:sldMk cId="3567353658" sldId="270"/>
            <ac:spMk id="7" creationId="{C874977D-6660-4046-9AF8-E5B15F9C8189}"/>
          </ac:spMkLst>
        </pc:spChg>
        <pc:spChg chg="mod">
          <ac:chgData name="Gabriel Berardi" userId="e881360c-ab40-43fc-b020-d8b0108b0065" providerId="ADAL" clId="{71601C65-0CD8-4F86-BB30-E83EFB771740}" dt="2022-03-24T13:57:19.051" v="1761" actId="1036"/>
          <ac:spMkLst>
            <pc:docMk/>
            <pc:sldMk cId="3567353658" sldId="270"/>
            <ac:spMk id="8" creationId="{5E5A23DB-4632-4C39-9748-04012B45E1B0}"/>
          </ac:spMkLst>
        </pc:spChg>
        <pc:spChg chg="mod topLvl">
          <ac:chgData name="Gabriel Berardi" userId="e881360c-ab40-43fc-b020-d8b0108b0065" providerId="ADAL" clId="{71601C65-0CD8-4F86-BB30-E83EFB771740}" dt="2022-03-24T13:54:52.340" v="1725" actId="338"/>
          <ac:spMkLst>
            <pc:docMk/>
            <pc:sldMk cId="3567353658" sldId="270"/>
            <ac:spMk id="10" creationId="{A7D82CC5-001A-4314-9890-FA0FCB98FF96}"/>
          </ac:spMkLst>
        </pc:spChg>
        <pc:spChg chg="mod topLvl">
          <ac:chgData name="Gabriel Berardi" userId="e881360c-ab40-43fc-b020-d8b0108b0065" providerId="ADAL" clId="{71601C65-0CD8-4F86-BB30-E83EFB771740}" dt="2022-03-24T13:54:52.340" v="1725" actId="338"/>
          <ac:spMkLst>
            <pc:docMk/>
            <pc:sldMk cId="3567353658" sldId="270"/>
            <ac:spMk id="11" creationId="{43F9869F-627D-48D1-8A10-FF5E809636EA}"/>
          </ac:spMkLst>
        </pc:spChg>
        <pc:spChg chg="mod topLvl">
          <ac:chgData name="Gabriel Berardi" userId="e881360c-ab40-43fc-b020-d8b0108b0065" providerId="ADAL" clId="{71601C65-0CD8-4F86-BB30-E83EFB771740}" dt="2022-03-24T13:54:52.340" v="1725" actId="338"/>
          <ac:spMkLst>
            <pc:docMk/>
            <pc:sldMk cId="3567353658" sldId="270"/>
            <ac:spMk id="12" creationId="{376E3EA8-9524-4A2D-862D-047933E0ED29}"/>
          </ac:spMkLst>
        </pc:spChg>
        <pc:spChg chg="mod">
          <ac:chgData name="Gabriel Berardi" userId="e881360c-ab40-43fc-b020-d8b0108b0065" providerId="ADAL" clId="{71601C65-0CD8-4F86-BB30-E83EFB771740}" dt="2022-03-24T13:57:24.049" v="1771" actId="1036"/>
          <ac:spMkLst>
            <pc:docMk/>
            <pc:sldMk cId="3567353658" sldId="270"/>
            <ac:spMk id="14" creationId="{67CB8C60-3760-40A5-BFFA-DE6678E929B3}"/>
          </ac:spMkLst>
        </pc:spChg>
        <pc:spChg chg="mod topLvl">
          <ac:chgData name="Gabriel Berardi" userId="e881360c-ab40-43fc-b020-d8b0108b0065" providerId="ADAL" clId="{71601C65-0CD8-4F86-BB30-E83EFB771740}" dt="2022-03-24T13:54:52.340" v="1725" actId="338"/>
          <ac:spMkLst>
            <pc:docMk/>
            <pc:sldMk cId="3567353658" sldId="270"/>
            <ac:spMk id="16" creationId="{672AAAAD-5176-4110-BAA3-8CDE8E9BF1FE}"/>
          </ac:spMkLst>
        </pc:spChg>
        <pc:spChg chg="mod topLvl">
          <ac:chgData name="Gabriel Berardi" userId="e881360c-ab40-43fc-b020-d8b0108b0065" providerId="ADAL" clId="{71601C65-0CD8-4F86-BB30-E83EFB771740}" dt="2022-03-24T13:54:52.340" v="1725" actId="338"/>
          <ac:spMkLst>
            <pc:docMk/>
            <pc:sldMk cId="3567353658" sldId="270"/>
            <ac:spMk id="17" creationId="{6C36EBAB-BEFE-4F65-B739-E8FC92FF314B}"/>
          </ac:spMkLst>
        </pc:spChg>
        <pc:spChg chg="mod topLvl">
          <ac:chgData name="Gabriel Berardi" userId="e881360c-ab40-43fc-b020-d8b0108b0065" providerId="ADAL" clId="{71601C65-0CD8-4F86-BB30-E83EFB771740}" dt="2022-03-24T13:54:52.340" v="1725" actId="338"/>
          <ac:spMkLst>
            <pc:docMk/>
            <pc:sldMk cId="3567353658" sldId="270"/>
            <ac:spMk id="18" creationId="{5C259CC0-8AD9-416F-8458-63F68759408E}"/>
          </ac:spMkLst>
        </pc:spChg>
        <pc:spChg chg="add mod">
          <ac:chgData name="Gabriel Berardi" userId="e881360c-ab40-43fc-b020-d8b0108b0065" providerId="ADAL" clId="{71601C65-0CD8-4F86-BB30-E83EFB771740}" dt="2022-03-24T14:00:14.668" v="1828" actId="1076"/>
          <ac:spMkLst>
            <pc:docMk/>
            <pc:sldMk cId="3567353658" sldId="270"/>
            <ac:spMk id="19" creationId="{41D5A84F-E665-4D2C-9C2A-D45DFE6B0F07}"/>
          </ac:spMkLst>
        </pc:spChg>
        <pc:spChg chg="add mod">
          <ac:chgData name="Gabriel Berardi" userId="e881360c-ab40-43fc-b020-d8b0108b0065" providerId="ADAL" clId="{71601C65-0CD8-4F86-BB30-E83EFB771740}" dt="2022-03-24T14:00:14.668" v="1828" actId="1076"/>
          <ac:spMkLst>
            <pc:docMk/>
            <pc:sldMk cId="3567353658" sldId="270"/>
            <ac:spMk id="20" creationId="{F9FC13C1-3D10-4113-8E01-6C6DADE17A8E}"/>
          </ac:spMkLst>
        </pc:spChg>
        <pc:spChg chg="add mod">
          <ac:chgData name="Gabriel Berardi" userId="e881360c-ab40-43fc-b020-d8b0108b0065" providerId="ADAL" clId="{71601C65-0CD8-4F86-BB30-E83EFB771740}" dt="2022-03-24T14:00:14.668" v="1828" actId="1076"/>
          <ac:spMkLst>
            <pc:docMk/>
            <pc:sldMk cId="3567353658" sldId="270"/>
            <ac:spMk id="21" creationId="{4A4BA1C7-C947-4418-A8E6-4CAE863B45DB}"/>
          </ac:spMkLst>
        </pc:spChg>
        <pc:spChg chg="add mod">
          <ac:chgData name="Gabriel Berardi" userId="e881360c-ab40-43fc-b020-d8b0108b0065" providerId="ADAL" clId="{71601C65-0CD8-4F86-BB30-E83EFB771740}" dt="2022-03-24T13:54:12.461" v="1720" actId="20577"/>
          <ac:spMkLst>
            <pc:docMk/>
            <pc:sldMk cId="3567353658" sldId="270"/>
            <ac:spMk id="22" creationId="{048B1FB0-2506-448A-8E9D-77F65AC9E2B1}"/>
          </ac:spMkLst>
        </pc:spChg>
        <pc:spChg chg="add mod">
          <ac:chgData name="Gabriel Berardi" userId="e881360c-ab40-43fc-b020-d8b0108b0065" providerId="ADAL" clId="{71601C65-0CD8-4F86-BB30-E83EFB771740}" dt="2022-03-24T13:57:13.268" v="1751" actId="1038"/>
          <ac:spMkLst>
            <pc:docMk/>
            <pc:sldMk cId="3567353658" sldId="270"/>
            <ac:spMk id="24" creationId="{6303EF20-C429-4A79-86FB-70F51CE75F92}"/>
          </ac:spMkLst>
        </pc:spChg>
        <pc:spChg chg="add mod">
          <ac:chgData name="Gabriel Berardi" userId="e881360c-ab40-43fc-b020-d8b0108b0065" providerId="ADAL" clId="{71601C65-0CD8-4F86-BB30-E83EFB771740}" dt="2022-03-24T13:58:42.120" v="1802" actId="552"/>
          <ac:spMkLst>
            <pc:docMk/>
            <pc:sldMk cId="3567353658" sldId="270"/>
            <ac:spMk id="25" creationId="{982D9ADA-7748-4795-B22A-A65D350D000F}"/>
          </ac:spMkLst>
        </pc:spChg>
        <pc:spChg chg="add mod">
          <ac:chgData name="Gabriel Berardi" userId="e881360c-ab40-43fc-b020-d8b0108b0065" providerId="ADAL" clId="{71601C65-0CD8-4F86-BB30-E83EFB771740}" dt="2022-03-24T14:00:14.668" v="1828" actId="1076"/>
          <ac:spMkLst>
            <pc:docMk/>
            <pc:sldMk cId="3567353658" sldId="270"/>
            <ac:spMk id="26" creationId="{92A1EC9A-05EB-4352-97A8-1E74F420E500}"/>
          </ac:spMkLst>
        </pc:spChg>
        <pc:spChg chg="add mod">
          <ac:chgData name="Gabriel Berardi" userId="e881360c-ab40-43fc-b020-d8b0108b0065" providerId="ADAL" clId="{71601C65-0CD8-4F86-BB30-E83EFB771740}" dt="2022-03-24T14:00:14.668" v="1828" actId="1076"/>
          <ac:spMkLst>
            <pc:docMk/>
            <pc:sldMk cId="3567353658" sldId="270"/>
            <ac:spMk id="27" creationId="{D556510D-5C43-4CC3-81D4-B18EEB156604}"/>
          </ac:spMkLst>
        </pc:spChg>
        <pc:spChg chg="add mod">
          <ac:chgData name="Gabriel Berardi" userId="e881360c-ab40-43fc-b020-d8b0108b0065" providerId="ADAL" clId="{71601C65-0CD8-4F86-BB30-E83EFB771740}" dt="2022-03-24T14:11:45.047" v="1974" actId="122"/>
          <ac:spMkLst>
            <pc:docMk/>
            <pc:sldMk cId="3567353658" sldId="270"/>
            <ac:spMk id="28" creationId="{FB6384ED-639E-4406-98DE-D9CB8D19AE55}"/>
          </ac:spMkLst>
        </pc:spChg>
        <pc:spChg chg="add mod">
          <ac:chgData name="Gabriel Berardi" userId="e881360c-ab40-43fc-b020-d8b0108b0065" providerId="ADAL" clId="{71601C65-0CD8-4F86-BB30-E83EFB771740}" dt="2022-03-24T14:11:45.047" v="1974" actId="122"/>
          <ac:spMkLst>
            <pc:docMk/>
            <pc:sldMk cId="3567353658" sldId="270"/>
            <ac:spMk id="29" creationId="{EE2D0CBF-B981-4F84-9F68-C4D883D2B5AF}"/>
          </ac:spMkLst>
        </pc:spChg>
        <pc:spChg chg="add mod">
          <ac:chgData name="Gabriel Berardi" userId="e881360c-ab40-43fc-b020-d8b0108b0065" providerId="ADAL" clId="{71601C65-0CD8-4F86-BB30-E83EFB771740}" dt="2022-03-24T14:11:45.047" v="1974" actId="122"/>
          <ac:spMkLst>
            <pc:docMk/>
            <pc:sldMk cId="3567353658" sldId="270"/>
            <ac:spMk id="30" creationId="{DB51C2CA-D09E-4CA8-8458-7EA5BB342D2B}"/>
          </ac:spMkLst>
        </pc:spChg>
        <pc:spChg chg="add mod">
          <ac:chgData name="Gabriel Berardi" userId="e881360c-ab40-43fc-b020-d8b0108b0065" providerId="ADAL" clId="{71601C65-0CD8-4F86-BB30-E83EFB771740}" dt="2022-03-24T14:08:05.150" v="1894" actId="1076"/>
          <ac:spMkLst>
            <pc:docMk/>
            <pc:sldMk cId="3567353658" sldId="270"/>
            <ac:spMk id="31" creationId="{8B047E76-C20D-4A60-83A2-BB2981D89F47}"/>
          </ac:spMkLst>
        </pc:spChg>
        <pc:spChg chg="add mod">
          <ac:chgData name="Gabriel Berardi" userId="e881360c-ab40-43fc-b020-d8b0108b0065" providerId="ADAL" clId="{71601C65-0CD8-4F86-BB30-E83EFB771740}" dt="2022-03-24T14:08:19.346" v="1898" actId="207"/>
          <ac:spMkLst>
            <pc:docMk/>
            <pc:sldMk cId="3567353658" sldId="270"/>
            <ac:spMk id="32" creationId="{87B8EC7D-7262-4B3F-B589-50A186476B0C}"/>
          </ac:spMkLst>
        </pc:spChg>
        <pc:spChg chg="add mod">
          <ac:chgData name="Gabriel Berardi" userId="e881360c-ab40-43fc-b020-d8b0108b0065" providerId="ADAL" clId="{71601C65-0CD8-4F86-BB30-E83EFB771740}" dt="2022-03-24T14:08:23.304" v="1899" actId="207"/>
          <ac:spMkLst>
            <pc:docMk/>
            <pc:sldMk cId="3567353658" sldId="270"/>
            <ac:spMk id="33" creationId="{39677833-ADE5-4A36-94C8-BFE984FC0234}"/>
          </ac:spMkLst>
        </pc:spChg>
        <pc:spChg chg="add mod">
          <ac:chgData name="Gabriel Berardi" userId="e881360c-ab40-43fc-b020-d8b0108b0065" providerId="ADAL" clId="{71601C65-0CD8-4F86-BB30-E83EFB771740}" dt="2022-03-24T14:08:33.734" v="1900" actId="571"/>
          <ac:spMkLst>
            <pc:docMk/>
            <pc:sldMk cId="3567353658" sldId="270"/>
            <ac:spMk id="34" creationId="{A94A7F08-6D42-46A0-AB9F-C233FA1FB39A}"/>
          </ac:spMkLst>
        </pc:spChg>
        <pc:spChg chg="add mod">
          <ac:chgData name="Gabriel Berardi" userId="e881360c-ab40-43fc-b020-d8b0108b0065" providerId="ADAL" clId="{71601C65-0CD8-4F86-BB30-E83EFB771740}" dt="2022-03-24T14:08:33.734" v="1900" actId="571"/>
          <ac:spMkLst>
            <pc:docMk/>
            <pc:sldMk cId="3567353658" sldId="270"/>
            <ac:spMk id="35" creationId="{EFD19333-4E7D-4171-899C-5670D770039F}"/>
          </ac:spMkLst>
        </pc:spChg>
        <pc:spChg chg="add mod">
          <ac:chgData name="Gabriel Berardi" userId="e881360c-ab40-43fc-b020-d8b0108b0065" providerId="ADAL" clId="{71601C65-0CD8-4F86-BB30-E83EFB771740}" dt="2022-03-24T14:08:33.734" v="1900" actId="571"/>
          <ac:spMkLst>
            <pc:docMk/>
            <pc:sldMk cId="3567353658" sldId="270"/>
            <ac:spMk id="36" creationId="{394AA046-2D96-4FB4-BE7E-644C41A4C8D4}"/>
          </ac:spMkLst>
        </pc:spChg>
        <pc:spChg chg="add mod">
          <ac:chgData name="Gabriel Berardi" userId="e881360c-ab40-43fc-b020-d8b0108b0065" providerId="ADAL" clId="{71601C65-0CD8-4F86-BB30-E83EFB771740}" dt="2022-03-24T14:11:54.243" v="1976" actId="1076"/>
          <ac:spMkLst>
            <pc:docMk/>
            <pc:sldMk cId="3567353658" sldId="270"/>
            <ac:spMk id="37" creationId="{2301DFCF-8482-43D0-AE10-E2825DBCE2E4}"/>
          </ac:spMkLst>
        </pc:spChg>
        <pc:spChg chg="add mod">
          <ac:chgData name="Gabriel Berardi" userId="e881360c-ab40-43fc-b020-d8b0108b0065" providerId="ADAL" clId="{71601C65-0CD8-4F86-BB30-E83EFB771740}" dt="2022-03-24T14:11:57.878" v="1977" actId="1076"/>
          <ac:spMkLst>
            <pc:docMk/>
            <pc:sldMk cId="3567353658" sldId="270"/>
            <ac:spMk id="38" creationId="{4AC59B98-ED91-4CBC-A31B-2F7C3E6A895F}"/>
          </ac:spMkLst>
        </pc:spChg>
        <pc:spChg chg="add mod">
          <ac:chgData name="Gabriel Berardi" userId="e881360c-ab40-43fc-b020-d8b0108b0065" providerId="ADAL" clId="{71601C65-0CD8-4F86-BB30-E83EFB771740}" dt="2022-03-24T14:12:01.575" v="1978" actId="1076"/>
          <ac:spMkLst>
            <pc:docMk/>
            <pc:sldMk cId="3567353658" sldId="270"/>
            <ac:spMk id="39" creationId="{40BF9FD9-35E0-481D-8C47-0F8ADB6638FE}"/>
          </ac:spMkLst>
        </pc:spChg>
        <pc:spChg chg="add del mod">
          <ac:chgData name="Gabriel Berardi" userId="e881360c-ab40-43fc-b020-d8b0108b0065" providerId="ADAL" clId="{71601C65-0CD8-4F86-BB30-E83EFB771740}" dt="2022-03-24T14:10:54.858" v="1968" actId="478"/>
          <ac:spMkLst>
            <pc:docMk/>
            <pc:sldMk cId="3567353658" sldId="270"/>
            <ac:spMk id="42" creationId="{36E37E97-C824-401D-A12E-9E418275D58B}"/>
          </ac:spMkLst>
        </pc:spChg>
        <pc:grpChg chg="del mod">
          <ac:chgData name="Gabriel Berardi" userId="e881360c-ab40-43fc-b020-d8b0108b0065" providerId="ADAL" clId="{71601C65-0CD8-4F86-BB30-E83EFB771740}" dt="2022-03-24T13:54:45.170" v="1724" actId="165"/>
          <ac:grpSpMkLst>
            <pc:docMk/>
            <pc:sldMk cId="3567353658" sldId="270"/>
            <ac:grpSpMk id="9" creationId="{F8D9370E-2925-40D1-B447-CAA62A79C130}"/>
          </ac:grpSpMkLst>
        </pc:grpChg>
        <pc:grpChg chg="add mod">
          <ac:chgData name="Gabriel Berardi" userId="e881360c-ab40-43fc-b020-d8b0108b0065" providerId="ADAL" clId="{71601C65-0CD8-4F86-BB30-E83EFB771740}" dt="2022-03-24T13:57:24.049" v="1771" actId="1036"/>
          <ac:grpSpMkLst>
            <pc:docMk/>
            <pc:sldMk cId="3567353658" sldId="270"/>
            <ac:grpSpMk id="13" creationId="{CD00C256-EA1D-4046-9538-A9C0DB643341}"/>
          </ac:grpSpMkLst>
        </pc:grpChg>
        <pc:grpChg chg="del mod">
          <ac:chgData name="Gabriel Berardi" userId="e881360c-ab40-43fc-b020-d8b0108b0065" providerId="ADAL" clId="{71601C65-0CD8-4F86-BB30-E83EFB771740}" dt="2022-03-24T13:54:45.170" v="1724" actId="165"/>
          <ac:grpSpMkLst>
            <pc:docMk/>
            <pc:sldMk cId="3567353658" sldId="270"/>
            <ac:grpSpMk id="15" creationId="{83DBF58F-F1D1-4440-842E-F1C7C354CEFE}"/>
          </ac:grpSpMkLst>
        </pc:grpChg>
        <pc:grpChg chg="add mod">
          <ac:chgData name="Gabriel Berardi" userId="e881360c-ab40-43fc-b020-d8b0108b0065" providerId="ADAL" clId="{71601C65-0CD8-4F86-BB30-E83EFB771740}" dt="2022-03-24T13:57:24.049" v="1771" actId="1036"/>
          <ac:grpSpMkLst>
            <pc:docMk/>
            <pc:sldMk cId="3567353658" sldId="270"/>
            <ac:grpSpMk id="23" creationId="{E4EBA693-4FA2-4548-8B74-BD1A25A15938}"/>
          </ac:grpSpMkLst>
        </pc:grpChg>
        <pc:cxnChg chg="add del mod">
          <ac:chgData name="Gabriel Berardi" userId="e881360c-ab40-43fc-b020-d8b0108b0065" providerId="ADAL" clId="{71601C65-0CD8-4F86-BB30-E83EFB771740}" dt="2022-03-24T14:10:32.883" v="1963" actId="478"/>
          <ac:cxnSpMkLst>
            <pc:docMk/>
            <pc:sldMk cId="3567353658" sldId="270"/>
            <ac:cxnSpMk id="41" creationId="{AF5E0980-18C4-40C4-B67D-80E73BDBC968}"/>
          </ac:cxnSpMkLst>
        </pc:cxnChg>
        <pc:cxnChg chg="add mod">
          <ac:chgData name="Gabriel Berardi" userId="e881360c-ab40-43fc-b020-d8b0108b0065" providerId="ADAL" clId="{71601C65-0CD8-4F86-BB30-E83EFB771740}" dt="2022-03-24T14:11:28.965" v="1973" actId="1582"/>
          <ac:cxnSpMkLst>
            <pc:docMk/>
            <pc:sldMk cId="3567353658" sldId="270"/>
            <ac:cxnSpMk id="44" creationId="{A592BD60-38B7-4392-8B8E-AF54C8939075}"/>
          </ac:cxnSpMkLst>
        </pc:cxnChg>
      </pc:sldChg>
      <pc:sldChg chg="del">
        <pc:chgData name="Gabriel Berardi" userId="e881360c-ab40-43fc-b020-d8b0108b0065" providerId="ADAL" clId="{71601C65-0CD8-4F86-BB30-E83EFB771740}" dt="2022-03-23T21:19:16.786" v="1542" actId="47"/>
        <pc:sldMkLst>
          <pc:docMk/>
          <pc:sldMk cId="1919646542" sldId="274"/>
        </pc:sldMkLst>
      </pc:sldChg>
      <pc:sldChg chg="addSp delSp modSp mod modAnim">
        <pc:chgData name="Gabriel Berardi" userId="e881360c-ab40-43fc-b020-d8b0108b0065" providerId="ADAL" clId="{71601C65-0CD8-4F86-BB30-E83EFB771740}" dt="2022-03-23T21:41:09.931" v="1696" actId="20577"/>
        <pc:sldMkLst>
          <pc:docMk/>
          <pc:sldMk cId="2384454839" sldId="275"/>
        </pc:sldMkLst>
        <pc:spChg chg="mod">
          <ac:chgData name="Gabriel Berardi" userId="e881360c-ab40-43fc-b020-d8b0108b0065" providerId="ADAL" clId="{71601C65-0CD8-4F86-BB30-E83EFB771740}" dt="2022-03-23T21:40:15.457" v="1685" actId="1076"/>
          <ac:spMkLst>
            <pc:docMk/>
            <pc:sldMk cId="2384454839" sldId="275"/>
            <ac:spMk id="3" creationId="{F81885B3-0E2B-42C6-B6C2-8734FE06D52F}"/>
          </ac:spMkLst>
        </pc:spChg>
        <pc:spChg chg="mod topLvl">
          <ac:chgData name="Gabriel Berardi" userId="e881360c-ab40-43fc-b020-d8b0108b0065" providerId="ADAL" clId="{71601C65-0CD8-4F86-BB30-E83EFB771740}" dt="2022-03-23T21:10:22.801" v="1458" actId="164"/>
          <ac:spMkLst>
            <pc:docMk/>
            <pc:sldMk cId="2384454839" sldId="275"/>
            <ac:spMk id="23" creationId="{47512934-2F23-46EC-8E14-D3FF66992909}"/>
          </ac:spMkLst>
        </pc:spChg>
        <pc:spChg chg="mod topLvl">
          <ac:chgData name="Gabriel Berardi" userId="e881360c-ab40-43fc-b020-d8b0108b0065" providerId="ADAL" clId="{71601C65-0CD8-4F86-BB30-E83EFB771740}" dt="2022-03-23T21:41:09.931" v="1696" actId="20577"/>
          <ac:spMkLst>
            <pc:docMk/>
            <pc:sldMk cId="2384454839" sldId="275"/>
            <ac:spMk id="27" creationId="{2C1F8A68-4590-42A4-8064-7C6113ACF33B}"/>
          </ac:spMkLst>
        </pc:spChg>
        <pc:spChg chg="mod topLvl">
          <ac:chgData name="Gabriel Berardi" userId="e881360c-ab40-43fc-b020-d8b0108b0065" providerId="ADAL" clId="{71601C65-0CD8-4F86-BB30-E83EFB771740}" dt="2022-03-23T21:12:43.536" v="1484" actId="164"/>
          <ac:spMkLst>
            <pc:docMk/>
            <pc:sldMk cId="2384454839" sldId="275"/>
            <ac:spMk id="28" creationId="{0C56074B-9C9D-4C85-A3E3-525C69DD2B3D}"/>
          </ac:spMkLst>
        </pc:spChg>
        <pc:spChg chg="mod topLvl">
          <ac:chgData name="Gabriel Berardi" userId="e881360c-ab40-43fc-b020-d8b0108b0065" providerId="ADAL" clId="{71601C65-0CD8-4F86-BB30-E83EFB771740}" dt="2022-03-23T21:12:40.066" v="1483" actId="164"/>
          <ac:spMkLst>
            <pc:docMk/>
            <pc:sldMk cId="2384454839" sldId="275"/>
            <ac:spMk id="29" creationId="{AEE95B6C-EB76-473F-A6B8-AEF2656F540F}"/>
          </ac:spMkLst>
        </pc:spChg>
        <pc:spChg chg="mod topLvl">
          <ac:chgData name="Gabriel Berardi" userId="e881360c-ab40-43fc-b020-d8b0108b0065" providerId="ADAL" clId="{71601C65-0CD8-4F86-BB30-E83EFB771740}" dt="2022-03-23T21:12:36.987" v="1482" actId="164"/>
          <ac:spMkLst>
            <pc:docMk/>
            <pc:sldMk cId="2384454839" sldId="275"/>
            <ac:spMk id="30" creationId="{576C53D4-A855-482F-9844-F58F71DC691D}"/>
          </ac:spMkLst>
        </pc:spChg>
        <pc:spChg chg="add mod">
          <ac:chgData name="Gabriel Berardi" userId="e881360c-ab40-43fc-b020-d8b0108b0065" providerId="ADAL" clId="{71601C65-0CD8-4F86-BB30-E83EFB771740}" dt="2022-03-23T21:29:27.405" v="1673" actId="1036"/>
          <ac:spMkLst>
            <pc:docMk/>
            <pc:sldMk cId="2384454839" sldId="275"/>
            <ac:spMk id="32" creationId="{3CFD8043-E2EF-4BED-B26A-E0C8D2E00BB7}"/>
          </ac:spMkLst>
        </pc:spChg>
        <pc:spChg chg="mod topLvl">
          <ac:chgData name="Gabriel Berardi" userId="e881360c-ab40-43fc-b020-d8b0108b0065" providerId="ADAL" clId="{71601C65-0CD8-4F86-BB30-E83EFB771740}" dt="2022-03-23T21:10:22.801" v="1458" actId="164"/>
          <ac:spMkLst>
            <pc:docMk/>
            <pc:sldMk cId="2384454839" sldId="275"/>
            <ac:spMk id="33" creationId="{0E334BCC-ACA9-4E7B-A4DF-875FE20A3E10}"/>
          </ac:spMkLst>
        </pc:spChg>
        <pc:spChg chg="mod topLvl">
          <ac:chgData name="Gabriel Berardi" userId="e881360c-ab40-43fc-b020-d8b0108b0065" providerId="ADAL" clId="{71601C65-0CD8-4F86-BB30-E83EFB771740}" dt="2022-03-23T21:12:47.075" v="1485" actId="164"/>
          <ac:spMkLst>
            <pc:docMk/>
            <pc:sldMk cId="2384454839" sldId="275"/>
            <ac:spMk id="36" creationId="{BDBD7D9D-0444-43F9-9E9E-4EDAC8D9FFCA}"/>
          </ac:spMkLst>
        </pc:spChg>
        <pc:spChg chg="mod topLvl">
          <ac:chgData name="Gabriel Berardi" userId="e881360c-ab40-43fc-b020-d8b0108b0065" providerId="ADAL" clId="{71601C65-0CD8-4F86-BB30-E83EFB771740}" dt="2022-03-23T21:12:43.536" v="1484" actId="164"/>
          <ac:spMkLst>
            <pc:docMk/>
            <pc:sldMk cId="2384454839" sldId="275"/>
            <ac:spMk id="37" creationId="{69B15118-F001-41C8-87EF-8F486803AF3D}"/>
          </ac:spMkLst>
        </pc:spChg>
        <pc:spChg chg="mod">
          <ac:chgData name="Gabriel Berardi" userId="e881360c-ab40-43fc-b020-d8b0108b0065" providerId="ADAL" clId="{71601C65-0CD8-4F86-BB30-E83EFB771740}" dt="2022-03-23T21:29:27.405" v="1673" actId="1036"/>
          <ac:spMkLst>
            <pc:docMk/>
            <pc:sldMk cId="2384454839" sldId="275"/>
            <ac:spMk id="38" creationId="{D65A9667-50A8-4EA9-8786-3AFA86B88A0A}"/>
          </ac:spMkLst>
        </pc:spChg>
        <pc:spChg chg="mod topLvl">
          <ac:chgData name="Gabriel Berardi" userId="e881360c-ab40-43fc-b020-d8b0108b0065" providerId="ADAL" clId="{71601C65-0CD8-4F86-BB30-E83EFB771740}" dt="2022-03-23T21:12:40.066" v="1483" actId="164"/>
          <ac:spMkLst>
            <pc:docMk/>
            <pc:sldMk cId="2384454839" sldId="275"/>
            <ac:spMk id="39" creationId="{B69D7ABD-F9F7-40C1-B5FA-2FB908539126}"/>
          </ac:spMkLst>
        </pc:spChg>
        <pc:spChg chg="mod topLvl">
          <ac:chgData name="Gabriel Berardi" userId="e881360c-ab40-43fc-b020-d8b0108b0065" providerId="ADAL" clId="{71601C65-0CD8-4F86-BB30-E83EFB771740}" dt="2022-03-23T21:12:36.987" v="1482" actId="164"/>
          <ac:spMkLst>
            <pc:docMk/>
            <pc:sldMk cId="2384454839" sldId="275"/>
            <ac:spMk id="40" creationId="{777DFB36-F3B6-43B3-986A-D5F0B415ED52}"/>
          </ac:spMkLst>
        </pc:spChg>
        <pc:spChg chg="mod">
          <ac:chgData name="Gabriel Berardi" userId="e881360c-ab40-43fc-b020-d8b0108b0065" providerId="ADAL" clId="{71601C65-0CD8-4F86-BB30-E83EFB771740}" dt="2022-03-23T21:29:27.405" v="1673" actId="1036"/>
          <ac:spMkLst>
            <pc:docMk/>
            <pc:sldMk cId="2384454839" sldId="275"/>
            <ac:spMk id="43" creationId="{90205BD1-2E86-4C66-B1F2-4643A33BA29B}"/>
          </ac:spMkLst>
        </pc:spChg>
        <pc:spChg chg="add mod">
          <ac:chgData name="Gabriel Berardi" userId="e881360c-ab40-43fc-b020-d8b0108b0065" providerId="ADAL" clId="{71601C65-0CD8-4F86-BB30-E83EFB771740}" dt="2022-03-23T21:29:27.405" v="1673" actId="1036"/>
          <ac:spMkLst>
            <pc:docMk/>
            <pc:sldMk cId="2384454839" sldId="275"/>
            <ac:spMk id="59" creationId="{FDAD8F56-59A0-45A2-B00A-D305503F8071}"/>
          </ac:spMkLst>
        </pc:spChg>
        <pc:spChg chg="add mod">
          <ac:chgData name="Gabriel Berardi" userId="e881360c-ab40-43fc-b020-d8b0108b0065" providerId="ADAL" clId="{71601C65-0CD8-4F86-BB30-E83EFB771740}" dt="2022-03-23T21:29:27.405" v="1673" actId="1036"/>
          <ac:spMkLst>
            <pc:docMk/>
            <pc:sldMk cId="2384454839" sldId="275"/>
            <ac:spMk id="60" creationId="{12CA9315-35E9-4573-8A54-57499A744992}"/>
          </ac:spMkLst>
        </pc:spChg>
        <pc:spChg chg="mod topLvl">
          <ac:chgData name="Gabriel Berardi" userId="e881360c-ab40-43fc-b020-d8b0108b0065" providerId="ADAL" clId="{71601C65-0CD8-4F86-BB30-E83EFB771740}" dt="2022-03-23T21:10:22.801" v="1458" actId="164"/>
          <ac:spMkLst>
            <pc:docMk/>
            <pc:sldMk cId="2384454839" sldId="275"/>
            <ac:spMk id="64" creationId="{C176082F-8316-4A7B-9C38-64D93DBBBA65}"/>
          </ac:spMkLst>
        </pc:spChg>
        <pc:spChg chg="mod topLvl">
          <ac:chgData name="Gabriel Berardi" userId="e881360c-ab40-43fc-b020-d8b0108b0065" providerId="ADAL" clId="{71601C65-0CD8-4F86-BB30-E83EFB771740}" dt="2022-03-23T21:12:47.075" v="1485" actId="164"/>
          <ac:spMkLst>
            <pc:docMk/>
            <pc:sldMk cId="2384454839" sldId="275"/>
            <ac:spMk id="67" creationId="{49C1D01D-2225-4F07-9797-E3F0A953F7F2}"/>
          </ac:spMkLst>
        </pc:spChg>
        <pc:spChg chg="mod topLvl">
          <ac:chgData name="Gabriel Berardi" userId="e881360c-ab40-43fc-b020-d8b0108b0065" providerId="ADAL" clId="{71601C65-0CD8-4F86-BB30-E83EFB771740}" dt="2022-03-23T21:12:43.536" v="1484" actId="164"/>
          <ac:spMkLst>
            <pc:docMk/>
            <pc:sldMk cId="2384454839" sldId="275"/>
            <ac:spMk id="68" creationId="{B960AE7D-540E-479F-82D6-8C7AD5C93E68}"/>
          </ac:spMkLst>
        </pc:spChg>
        <pc:spChg chg="mod topLvl">
          <ac:chgData name="Gabriel Berardi" userId="e881360c-ab40-43fc-b020-d8b0108b0065" providerId="ADAL" clId="{71601C65-0CD8-4F86-BB30-E83EFB771740}" dt="2022-03-23T21:12:40.066" v="1483" actId="164"/>
          <ac:spMkLst>
            <pc:docMk/>
            <pc:sldMk cId="2384454839" sldId="275"/>
            <ac:spMk id="69" creationId="{4A5466F8-780F-40D0-8E86-20E9776024C0}"/>
          </ac:spMkLst>
        </pc:spChg>
        <pc:spChg chg="mod topLvl">
          <ac:chgData name="Gabriel Berardi" userId="e881360c-ab40-43fc-b020-d8b0108b0065" providerId="ADAL" clId="{71601C65-0CD8-4F86-BB30-E83EFB771740}" dt="2022-03-23T21:12:36.987" v="1482" actId="164"/>
          <ac:spMkLst>
            <pc:docMk/>
            <pc:sldMk cId="2384454839" sldId="275"/>
            <ac:spMk id="70" creationId="{4CA48CE4-A21C-4D39-8C54-B4FF237D51C7}"/>
          </ac:spMkLst>
        </pc:spChg>
        <pc:spChg chg="mod topLvl">
          <ac:chgData name="Gabriel Berardi" userId="e881360c-ab40-43fc-b020-d8b0108b0065" providerId="ADAL" clId="{71601C65-0CD8-4F86-BB30-E83EFB771740}" dt="2022-03-23T21:10:22.801" v="1458" actId="164"/>
          <ac:spMkLst>
            <pc:docMk/>
            <pc:sldMk cId="2384454839" sldId="275"/>
            <ac:spMk id="73" creationId="{971ACCCB-E040-45D4-9A95-785D7C7B4330}"/>
          </ac:spMkLst>
        </pc:spChg>
        <pc:spChg chg="mod topLvl">
          <ac:chgData name="Gabriel Berardi" userId="e881360c-ab40-43fc-b020-d8b0108b0065" providerId="ADAL" clId="{71601C65-0CD8-4F86-BB30-E83EFB771740}" dt="2022-03-23T21:12:47.075" v="1485" actId="164"/>
          <ac:spMkLst>
            <pc:docMk/>
            <pc:sldMk cId="2384454839" sldId="275"/>
            <ac:spMk id="76" creationId="{D2152AA0-A706-46F0-8E1A-CA1FEB39F4FF}"/>
          </ac:spMkLst>
        </pc:spChg>
        <pc:spChg chg="mod topLvl">
          <ac:chgData name="Gabriel Berardi" userId="e881360c-ab40-43fc-b020-d8b0108b0065" providerId="ADAL" clId="{71601C65-0CD8-4F86-BB30-E83EFB771740}" dt="2022-03-23T21:12:43.536" v="1484" actId="164"/>
          <ac:spMkLst>
            <pc:docMk/>
            <pc:sldMk cId="2384454839" sldId="275"/>
            <ac:spMk id="77" creationId="{878CD1E7-7E9D-493E-A303-062116E3FA65}"/>
          </ac:spMkLst>
        </pc:spChg>
        <pc:spChg chg="mod topLvl">
          <ac:chgData name="Gabriel Berardi" userId="e881360c-ab40-43fc-b020-d8b0108b0065" providerId="ADAL" clId="{71601C65-0CD8-4F86-BB30-E83EFB771740}" dt="2022-03-23T21:12:40.066" v="1483" actId="164"/>
          <ac:spMkLst>
            <pc:docMk/>
            <pc:sldMk cId="2384454839" sldId="275"/>
            <ac:spMk id="78" creationId="{A9326DD4-97C9-46D1-A7F6-F164D3AD0BB5}"/>
          </ac:spMkLst>
        </pc:spChg>
        <pc:spChg chg="mod topLvl">
          <ac:chgData name="Gabriel Berardi" userId="e881360c-ab40-43fc-b020-d8b0108b0065" providerId="ADAL" clId="{71601C65-0CD8-4F86-BB30-E83EFB771740}" dt="2022-03-23T21:12:36.987" v="1482" actId="164"/>
          <ac:spMkLst>
            <pc:docMk/>
            <pc:sldMk cId="2384454839" sldId="275"/>
            <ac:spMk id="79" creationId="{63BF7731-700F-40ED-9AE0-5BDFEE483756}"/>
          </ac:spMkLst>
        </pc:spChg>
        <pc:grpChg chg="add del mod">
          <ac:chgData name="Gabriel Berardi" userId="e881360c-ab40-43fc-b020-d8b0108b0065" providerId="ADAL" clId="{71601C65-0CD8-4F86-BB30-E83EFB771740}" dt="2022-03-23T21:07:56.652" v="1433" actId="165"/>
          <ac:grpSpMkLst>
            <pc:docMk/>
            <pc:sldMk cId="2384454839" sldId="275"/>
            <ac:grpSpMk id="2" creationId="{5C262650-C220-4DE9-949C-D68EBA5190FF}"/>
          </ac:grpSpMkLst>
        </pc:grpChg>
        <pc:grpChg chg="add del mod">
          <ac:chgData name="Gabriel Berardi" userId="e881360c-ab40-43fc-b020-d8b0108b0065" providerId="ADAL" clId="{71601C65-0CD8-4F86-BB30-E83EFB771740}" dt="2022-03-23T21:07:56.652" v="1433" actId="165"/>
          <ac:grpSpMkLst>
            <pc:docMk/>
            <pc:sldMk cId="2384454839" sldId="275"/>
            <ac:grpSpMk id="4" creationId="{AA53476A-9BB6-41B0-B9EB-7E68F9BDF431}"/>
          </ac:grpSpMkLst>
        </pc:grpChg>
        <pc:grpChg chg="add del mod">
          <ac:chgData name="Gabriel Berardi" userId="e881360c-ab40-43fc-b020-d8b0108b0065" providerId="ADAL" clId="{71601C65-0CD8-4F86-BB30-E83EFB771740}" dt="2022-03-23T21:07:56.652" v="1433" actId="165"/>
          <ac:grpSpMkLst>
            <pc:docMk/>
            <pc:sldMk cId="2384454839" sldId="275"/>
            <ac:grpSpMk id="5" creationId="{AD75F155-2A41-4691-A524-4A7D8BA10A73}"/>
          </ac:grpSpMkLst>
        </pc:grpChg>
        <pc:grpChg chg="add del mod">
          <ac:chgData name="Gabriel Berardi" userId="e881360c-ab40-43fc-b020-d8b0108b0065" providerId="ADAL" clId="{71601C65-0CD8-4F86-BB30-E83EFB771740}" dt="2022-03-23T21:07:56.652" v="1433" actId="165"/>
          <ac:grpSpMkLst>
            <pc:docMk/>
            <pc:sldMk cId="2384454839" sldId="275"/>
            <ac:grpSpMk id="6" creationId="{C37DFB25-3AF6-41F3-816A-9E5A8A90A19B}"/>
          </ac:grpSpMkLst>
        </pc:grpChg>
        <pc:grpChg chg="add del mod">
          <ac:chgData name="Gabriel Berardi" userId="e881360c-ab40-43fc-b020-d8b0108b0065" providerId="ADAL" clId="{71601C65-0CD8-4F86-BB30-E83EFB771740}" dt="2022-03-23T21:07:56.652" v="1433" actId="165"/>
          <ac:grpSpMkLst>
            <pc:docMk/>
            <pc:sldMk cId="2384454839" sldId="275"/>
            <ac:grpSpMk id="7" creationId="{39545896-D388-41CE-BC9E-FADA941BF8ED}"/>
          </ac:grpSpMkLst>
        </pc:grpChg>
        <pc:grpChg chg="add mod">
          <ac:chgData name="Gabriel Berardi" userId="e881360c-ab40-43fc-b020-d8b0108b0065" providerId="ADAL" clId="{71601C65-0CD8-4F86-BB30-E83EFB771740}" dt="2022-03-23T21:29:27.405" v="1673" actId="1036"/>
          <ac:grpSpMkLst>
            <pc:docMk/>
            <pc:sldMk cId="2384454839" sldId="275"/>
            <ac:grpSpMk id="10" creationId="{3985FBD3-8307-458B-BFA8-6C2A925B42F0}"/>
          </ac:grpSpMkLst>
        </pc:grpChg>
        <pc:grpChg chg="add del mod">
          <ac:chgData name="Gabriel Berardi" userId="e881360c-ab40-43fc-b020-d8b0108b0065" providerId="ADAL" clId="{71601C65-0CD8-4F86-BB30-E83EFB771740}" dt="2022-03-23T21:10:47.234" v="1462" actId="165"/>
          <ac:grpSpMkLst>
            <pc:docMk/>
            <pc:sldMk cId="2384454839" sldId="275"/>
            <ac:grpSpMk id="11" creationId="{01F34EB8-315B-4093-8A58-ED8FD19BFBF4}"/>
          </ac:grpSpMkLst>
        </pc:grpChg>
        <pc:grpChg chg="add del mod">
          <ac:chgData name="Gabriel Berardi" userId="e881360c-ab40-43fc-b020-d8b0108b0065" providerId="ADAL" clId="{71601C65-0CD8-4F86-BB30-E83EFB771740}" dt="2022-03-23T21:10:40.060" v="1461" actId="165"/>
          <ac:grpSpMkLst>
            <pc:docMk/>
            <pc:sldMk cId="2384454839" sldId="275"/>
            <ac:grpSpMk id="12" creationId="{F16849DB-A758-49E1-B4DA-81863011B72D}"/>
          </ac:grpSpMkLst>
        </pc:grpChg>
        <pc:grpChg chg="add mod">
          <ac:chgData name="Gabriel Berardi" userId="e881360c-ab40-43fc-b020-d8b0108b0065" providerId="ADAL" clId="{71601C65-0CD8-4F86-BB30-E83EFB771740}" dt="2022-03-23T21:11:29.363" v="1472" actId="164"/>
          <ac:grpSpMkLst>
            <pc:docMk/>
            <pc:sldMk cId="2384454839" sldId="275"/>
            <ac:grpSpMk id="13" creationId="{6C14C70A-86F0-48C3-9F56-E07766080BE5}"/>
          </ac:grpSpMkLst>
        </pc:grpChg>
        <pc:grpChg chg="add mod">
          <ac:chgData name="Gabriel Berardi" userId="e881360c-ab40-43fc-b020-d8b0108b0065" providerId="ADAL" clId="{71601C65-0CD8-4F86-BB30-E83EFB771740}" dt="2022-03-23T21:11:29.043" v="1471" actId="164"/>
          <ac:grpSpMkLst>
            <pc:docMk/>
            <pc:sldMk cId="2384454839" sldId="275"/>
            <ac:grpSpMk id="14" creationId="{65BA9E6C-9733-4C78-9717-67268F894F19}"/>
          </ac:grpSpMkLst>
        </pc:grpChg>
        <pc:grpChg chg="add mod">
          <ac:chgData name="Gabriel Berardi" userId="e881360c-ab40-43fc-b020-d8b0108b0065" providerId="ADAL" clId="{71601C65-0CD8-4F86-BB30-E83EFB771740}" dt="2022-03-23T21:11:28.744" v="1470" actId="164"/>
          <ac:grpSpMkLst>
            <pc:docMk/>
            <pc:sldMk cId="2384454839" sldId="275"/>
            <ac:grpSpMk id="17" creationId="{67BA7923-E5B0-4436-9660-969AD0177019}"/>
          </ac:grpSpMkLst>
        </pc:grpChg>
        <pc:grpChg chg="add mod">
          <ac:chgData name="Gabriel Berardi" userId="e881360c-ab40-43fc-b020-d8b0108b0065" providerId="ADAL" clId="{71601C65-0CD8-4F86-BB30-E83EFB771740}" dt="2022-03-23T21:29:27.405" v="1673" actId="1036"/>
          <ac:grpSpMkLst>
            <pc:docMk/>
            <pc:sldMk cId="2384454839" sldId="275"/>
            <ac:grpSpMk id="18" creationId="{5F967ED8-0AF9-441B-9824-89812651B9E4}"/>
          </ac:grpSpMkLst>
        </pc:grpChg>
        <pc:grpChg chg="add mod">
          <ac:chgData name="Gabriel Berardi" userId="e881360c-ab40-43fc-b020-d8b0108b0065" providerId="ADAL" clId="{71601C65-0CD8-4F86-BB30-E83EFB771740}" dt="2022-03-23T21:29:27.405" v="1673" actId="1036"/>
          <ac:grpSpMkLst>
            <pc:docMk/>
            <pc:sldMk cId="2384454839" sldId="275"/>
            <ac:grpSpMk id="19" creationId="{25C276B4-827D-4552-BB9F-DBDF6E9B7AE9}"/>
          </ac:grpSpMkLst>
        </pc:grpChg>
        <pc:grpChg chg="add mod">
          <ac:chgData name="Gabriel Berardi" userId="e881360c-ab40-43fc-b020-d8b0108b0065" providerId="ADAL" clId="{71601C65-0CD8-4F86-BB30-E83EFB771740}" dt="2022-03-23T21:29:27.405" v="1673" actId="1036"/>
          <ac:grpSpMkLst>
            <pc:docMk/>
            <pc:sldMk cId="2384454839" sldId="275"/>
            <ac:grpSpMk id="20" creationId="{D859D87C-66E7-4BBC-B239-FAC82A1CCB04}"/>
          </ac:grpSpMkLst>
        </pc:grpChg>
        <pc:grpChg chg="add mod">
          <ac:chgData name="Gabriel Berardi" userId="e881360c-ab40-43fc-b020-d8b0108b0065" providerId="ADAL" clId="{71601C65-0CD8-4F86-BB30-E83EFB771740}" dt="2022-03-23T21:29:27.405" v="1673" actId="1036"/>
          <ac:grpSpMkLst>
            <pc:docMk/>
            <pc:sldMk cId="2384454839" sldId="275"/>
            <ac:grpSpMk id="21" creationId="{96594056-536C-4432-A241-B48B03046462}"/>
          </ac:grpSpMkLst>
        </pc:grpChg>
        <pc:cxnChg chg="add del mod">
          <ac:chgData name="Gabriel Berardi" userId="e881360c-ab40-43fc-b020-d8b0108b0065" providerId="ADAL" clId="{71601C65-0CD8-4F86-BB30-E83EFB771740}" dt="2022-03-23T21:07:44.428" v="1428" actId="478"/>
          <ac:cxnSpMkLst>
            <pc:docMk/>
            <pc:sldMk cId="2384454839" sldId="275"/>
            <ac:cxnSpMk id="9" creationId="{EAFC593E-3234-481C-AE64-0E79969DEA58}"/>
          </ac:cxnSpMkLst>
        </pc:cxnChg>
        <pc:cxnChg chg="add mod">
          <ac:chgData name="Gabriel Berardi" userId="e881360c-ab40-43fc-b020-d8b0108b0065" providerId="ADAL" clId="{71601C65-0CD8-4F86-BB30-E83EFB771740}" dt="2022-03-23T21:29:27.405" v="1673" actId="1036"/>
          <ac:cxnSpMkLst>
            <pc:docMk/>
            <pc:sldMk cId="2384454839" sldId="275"/>
            <ac:cxnSpMk id="24" creationId="{A5BF7E88-F14F-46EF-8A92-F80E1AC51B6F}"/>
          </ac:cxnSpMkLst>
        </pc:cxnChg>
        <pc:cxnChg chg="add del mod">
          <ac:chgData name="Gabriel Berardi" userId="e881360c-ab40-43fc-b020-d8b0108b0065" providerId="ADAL" clId="{71601C65-0CD8-4F86-BB30-E83EFB771740}" dt="2022-03-23T21:07:45.025" v="1429" actId="478"/>
          <ac:cxnSpMkLst>
            <pc:docMk/>
            <pc:sldMk cId="2384454839" sldId="275"/>
            <ac:cxnSpMk id="34" creationId="{3C8FC99F-8946-4B8A-9CD7-894AC59CCCA8}"/>
          </ac:cxnSpMkLst>
        </pc:cxnChg>
        <pc:cxnChg chg="add del mod">
          <ac:chgData name="Gabriel Berardi" userId="e881360c-ab40-43fc-b020-d8b0108b0065" providerId="ADAL" clId="{71601C65-0CD8-4F86-BB30-E83EFB771740}" dt="2022-03-23T21:07:45.763" v="1430" actId="478"/>
          <ac:cxnSpMkLst>
            <pc:docMk/>
            <pc:sldMk cId="2384454839" sldId="275"/>
            <ac:cxnSpMk id="35" creationId="{0D029AB4-226F-48E4-A92D-3A4521723E4E}"/>
          </ac:cxnSpMkLst>
        </pc:cxnChg>
        <pc:cxnChg chg="add del mod">
          <ac:chgData name="Gabriel Berardi" userId="e881360c-ab40-43fc-b020-d8b0108b0065" providerId="ADAL" clId="{71601C65-0CD8-4F86-BB30-E83EFB771740}" dt="2022-03-23T21:07:46.285" v="1431" actId="478"/>
          <ac:cxnSpMkLst>
            <pc:docMk/>
            <pc:sldMk cId="2384454839" sldId="275"/>
            <ac:cxnSpMk id="41" creationId="{9E336543-2A29-4FCA-AE58-8283BAFA4180}"/>
          </ac:cxnSpMkLst>
        </pc:cxnChg>
        <pc:cxnChg chg="add del mod">
          <ac:chgData name="Gabriel Berardi" userId="e881360c-ab40-43fc-b020-d8b0108b0065" providerId="ADAL" clId="{71601C65-0CD8-4F86-BB30-E83EFB771740}" dt="2022-03-23T21:07:47.003" v="1432" actId="478"/>
          <ac:cxnSpMkLst>
            <pc:docMk/>
            <pc:sldMk cId="2384454839" sldId="275"/>
            <ac:cxnSpMk id="42" creationId="{5558CDF0-76D7-4B9B-BD98-37B304596FC5}"/>
          </ac:cxnSpMkLst>
        </pc:cxnChg>
        <pc:cxnChg chg="add del mod">
          <ac:chgData name="Gabriel Berardi" userId="e881360c-ab40-43fc-b020-d8b0108b0065" providerId="ADAL" clId="{71601C65-0CD8-4F86-BB30-E83EFB771740}" dt="2022-03-23T21:07:43.505" v="1427" actId="478"/>
          <ac:cxnSpMkLst>
            <pc:docMk/>
            <pc:sldMk cId="2384454839" sldId="275"/>
            <ac:cxnSpMk id="44" creationId="{795A94FC-BF7C-4B57-9E47-BCE3A4C14D7D}"/>
          </ac:cxnSpMkLst>
        </pc:cxnChg>
        <pc:cxnChg chg="add mod">
          <ac:chgData name="Gabriel Berardi" userId="e881360c-ab40-43fc-b020-d8b0108b0065" providerId="ADAL" clId="{71601C65-0CD8-4F86-BB30-E83EFB771740}" dt="2022-03-23T21:29:27.405" v="1673" actId="1036"/>
          <ac:cxnSpMkLst>
            <pc:docMk/>
            <pc:sldMk cId="2384454839" sldId="275"/>
            <ac:cxnSpMk id="51" creationId="{7A6D4FE6-DABC-440E-9257-09D245EEFBCA}"/>
          </ac:cxnSpMkLst>
        </pc:cxnChg>
        <pc:cxnChg chg="add mod">
          <ac:chgData name="Gabriel Berardi" userId="e881360c-ab40-43fc-b020-d8b0108b0065" providerId="ADAL" clId="{71601C65-0CD8-4F86-BB30-E83EFB771740}" dt="2022-03-23T21:29:27.405" v="1673" actId="1036"/>
          <ac:cxnSpMkLst>
            <pc:docMk/>
            <pc:sldMk cId="2384454839" sldId="275"/>
            <ac:cxnSpMk id="52" creationId="{D4D1CE8A-A87E-41E1-8482-3A0C7FB94E7C}"/>
          </ac:cxnSpMkLst>
        </pc:cxnChg>
        <pc:cxnChg chg="add mod">
          <ac:chgData name="Gabriel Berardi" userId="e881360c-ab40-43fc-b020-d8b0108b0065" providerId="ADAL" clId="{71601C65-0CD8-4F86-BB30-E83EFB771740}" dt="2022-03-23T21:29:27.405" v="1673" actId="1036"/>
          <ac:cxnSpMkLst>
            <pc:docMk/>
            <pc:sldMk cId="2384454839" sldId="275"/>
            <ac:cxnSpMk id="53" creationId="{40AEC1E1-1767-4540-AF6F-EB6E33315F3E}"/>
          </ac:cxnSpMkLst>
        </pc:cxnChg>
        <pc:cxnChg chg="add mod">
          <ac:chgData name="Gabriel Berardi" userId="e881360c-ab40-43fc-b020-d8b0108b0065" providerId="ADAL" clId="{71601C65-0CD8-4F86-BB30-E83EFB771740}" dt="2022-03-23T21:15:10.216" v="1511"/>
          <ac:cxnSpMkLst>
            <pc:docMk/>
            <pc:sldMk cId="2384454839" sldId="275"/>
            <ac:cxnSpMk id="54" creationId="{AB9A3FCF-5E3D-4F86-B73D-2E1F5DF61B11}"/>
          </ac:cxnSpMkLst>
        </pc:cxnChg>
      </pc:sldChg>
      <pc:sldMasterChg chg="delSp modSp mod setBg modSldLayout">
        <pc:chgData name="Gabriel Berardi" userId="e881360c-ab40-43fc-b020-d8b0108b0065" providerId="ADAL" clId="{71601C65-0CD8-4F86-BB30-E83EFB771740}" dt="2022-03-20T11:00:07.122" v="181" actId="478"/>
        <pc:sldMasterMkLst>
          <pc:docMk/>
          <pc:sldMasterMk cId="0" sldId="2147483648"/>
        </pc:sldMasterMkLst>
        <pc:spChg chg="mod">
          <ac:chgData name="Gabriel Berardi" userId="e881360c-ab40-43fc-b020-d8b0108b0065" providerId="ADAL" clId="{71601C65-0CD8-4F86-BB30-E83EFB771740}" dt="2022-03-20T10:54:17.105" v="83" actId="14100"/>
          <ac:spMkLst>
            <pc:docMk/>
            <pc:sldMasterMk cId="0" sldId="2147483648"/>
            <ac:spMk id="2"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1"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2"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3"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4"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5"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6"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7"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8"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19"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0"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1"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2"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3"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4"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5"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6"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7"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8"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29"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0"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1"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2"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3"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4"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5"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6"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7"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8"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39"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0"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1"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2"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3"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4"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5"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6" creationId="{00000000-0000-0000-0000-000000000000}"/>
          </ac:spMkLst>
        </pc:spChg>
        <pc:spChg chg="mod">
          <ac:chgData name="Gabriel Berardi" userId="e881360c-ab40-43fc-b020-d8b0108b0065" providerId="ADAL" clId="{71601C65-0CD8-4F86-BB30-E83EFB771740}" dt="2022-03-20T10:59:20.867" v="179" actId="207"/>
          <ac:spMkLst>
            <pc:docMk/>
            <pc:sldMasterMk cId="0" sldId="2147483648"/>
            <ac:spMk id="47" creationId="{00000000-0000-0000-0000-000000000000}"/>
          </ac:spMkLst>
        </pc:spChg>
        <pc:grpChg chg="mod">
          <ac:chgData name="Gabriel Berardi" userId="e881360c-ab40-43fc-b020-d8b0108b0065" providerId="ADAL" clId="{71601C65-0CD8-4F86-BB30-E83EFB771740}" dt="2022-03-20T10:59:20.867" v="179" actId="207"/>
          <ac:grpSpMkLst>
            <pc:docMk/>
            <pc:sldMasterMk cId="0" sldId="2147483648"/>
            <ac:grpSpMk id="8" creationId="{00000000-0000-0000-0000-000000000000}"/>
          </ac:grpSpMkLst>
        </pc:grpChg>
        <pc:grpChg chg="mod">
          <ac:chgData name="Gabriel Berardi" userId="e881360c-ab40-43fc-b020-d8b0108b0065" providerId="ADAL" clId="{71601C65-0CD8-4F86-BB30-E83EFB771740}" dt="2022-03-20T10:59:20.867" v="179" actId="207"/>
          <ac:grpSpMkLst>
            <pc:docMk/>
            <pc:sldMasterMk cId="0" sldId="2147483648"/>
            <ac:grpSpMk id="9" creationId="{00000000-0000-0000-0000-000000000000}"/>
          </ac:grpSpMkLst>
        </pc:grpChg>
        <pc:grpChg chg="mod">
          <ac:chgData name="Gabriel Berardi" userId="e881360c-ab40-43fc-b020-d8b0108b0065" providerId="ADAL" clId="{71601C65-0CD8-4F86-BB30-E83EFB771740}" dt="2022-03-20T10:59:20.867" v="179" actId="207"/>
          <ac:grpSpMkLst>
            <pc:docMk/>
            <pc:sldMasterMk cId="0" sldId="2147483648"/>
            <ac:grpSpMk id="10" creationId="{00000000-0000-0000-0000-000000000000}"/>
          </ac:grpSpMkLst>
        </pc:grpChg>
        <pc:picChg chg="del mod">
          <ac:chgData name="Gabriel Berardi" userId="e881360c-ab40-43fc-b020-d8b0108b0065" providerId="ADAL" clId="{71601C65-0CD8-4F86-BB30-E83EFB771740}" dt="2022-03-20T10:58:35.032" v="121" actId="478"/>
          <ac:picMkLst>
            <pc:docMk/>
            <pc:sldMasterMk cId="0" sldId="2147483648"/>
            <ac:picMk id="7" creationId="{00000000-0000-0000-0000-000000000000}"/>
          </ac:picMkLst>
        </pc:picChg>
        <pc:sldLayoutChg chg="delSp mod setBg">
          <pc:chgData name="Gabriel Berardi" userId="e881360c-ab40-43fc-b020-d8b0108b0065" providerId="ADAL" clId="{71601C65-0CD8-4F86-BB30-E83EFB771740}" dt="2022-03-20T11:00:07.122" v="181" actId="478"/>
          <pc:sldLayoutMkLst>
            <pc:docMk/>
            <pc:sldMasterMk cId="0" sldId="2147483648"/>
            <pc:sldLayoutMk cId="0" sldId="2147483649"/>
          </pc:sldLayoutMkLst>
          <pc:grpChg chg="del">
            <ac:chgData name="Gabriel Berardi" userId="e881360c-ab40-43fc-b020-d8b0108b0065" providerId="ADAL" clId="{71601C65-0CD8-4F86-BB30-E83EFB771740}" dt="2022-03-20T11:00:07.122" v="181" actId="478"/>
            <ac:grpSpMkLst>
              <pc:docMk/>
              <pc:sldMasterMk cId="0" sldId="2147483648"/>
              <pc:sldLayoutMk cId="0" sldId="2147483649"/>
              <ac:grpSpMk id="11" creationId="{00000000-0000-0000-0000-000000000000}"/>
            </ac:grpSpMkLst>
          </pc:grpChg>
        </pc:sldLayoutChg>
        <pc:sldLayoutChg chg="modSp mod setBg">
          <pc:chgData name="Gabriel Berardi" userId="e881360c-ab40-43fc-b020-d8b0108b0065" providerId="ADAL" clId="{71601C65-0CD8-4F86-BB30-E83EFB771740}" dt="2022-03-20T10:59:44.750" v="180"/>
          <pc:sldLayoutMkLst>
            <pc:docMk/>
            <pc:sldMasterMk cId="0" sldId="2147483648"/>
            <pc:sldLayoutMk cId="0" sldId="2147483650"/>
          </pc:sldLayoutMkLst>
          <pc:spChg chg="mod">
            <ac:chgData name="Gabriel Berardi" userId="e881360c-ab40-43fc-b020-d8b0108b0065" providerId="ADAL" clId="{71601C65-0CD8-4F86-BB30-E83EFB771740}" dt="2022-03-20T10:53:41.484" v="79" actId="14100"/>
            <ac:spMkLst>
              <pc:docMk/>
              <pc:sldMasterMk cId="0" sldId="2147483648"/>
              <pc:sldLayoutMk cId="0" sldId="2147483650"/>
              <ac:spMk id="2" creationId="{00000000-0000-0000-0000-000000000000}"/>
            </ac:spMkLst>
          </pc:spChg>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1"/>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2"/>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3"/>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4"/>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5"/>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6"/>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7"/>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8"/>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59"/>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60"/>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61"/>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63"/>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66"/>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67"/>
          </pc:sldLayoutMkLst>
        </pc:sldLayoutChg>
        <pc:sldLayoutChg chg="setBg">
          <pc:chgData name="Gabriel Berardi" userId="e881360c-ab40-43fc-b020-d8b0108b0065" providerId="ADAL" clId="{71601C65-0CD8-4F86-BB30-E83EFB771740}" dt="2022-03-20T10:59:44.750" v="180"/>
          <pc:sldLayoutMkLst>
            <pc:docMk/>
            <pc:sldMasterMk cId="0" sldId="2147483648"/>
            <pc:sldLayoutMk cId="0" sldId="2147483668"/>
          </pc:sldLayoutMkLst>
        </pc:sldLayoutChg>
      </pc:sldMasterChg>
    </pc:docChg>
  </pc:docChgLst>
  <pc:docChgLst>
    <pc:chgData name="Mickael Bastard (student)" userId="S::2600767b@student.gla.ac.uk::0766deee-b9d8-4da7-bedd-3598897c5dc3" providerId="AD" clId="Web-{4140FE42-49E0-7AA8-1C58-9A3927A51325}"/>
    <pc:docChg chg="modSld">
      <pc:chgData name="Mickael Bastard (student)" userId="S::2600767b@student.gla.ac.uk::0766deee-b9d8-4da7-bedd-3598897c5dc3" providerId="AD" clId="Web-{4140FE42-49E0-7AA8-1C58-9A3927A51325}" dt="2022-03-21T18:22:05.652" v="14" actId="1076"/>
      <pc:docMkLst>
        <pc:docMk/>
      </pc:docMkLst>
      <pc:sldChg chg="addCm">
        <pc:chgData name="Mickael Bastard (student)" userId="S::2600767b@student.gla.ac.uk::0766deee-b9d8-4da7-bedd-3598897c5dc3" providerId="AD" clId="Web-{4140FE42-49E0-7AA8-1C58-9A3927A51325}" dt="2022-03-21T15:00:51.793" v="0"/>
        <pc:sldMkLst>
          <pc:docMk/>
          <pc:sldMk cId="3368893524" sldId="259"/>
        </pc:sldMkLst>
      </pc:sldChg>
      <pc:sldChg chg="addSp modSp">
        <pc:chgData name="Mickael Bastard (student)" userId="S::2600767b@student.gla.ac.uk::0766deee-b9d8-4da7-bedd-3598897c5dc3" providerId="AD" clId="Web-{4140FE42-49E0-7AA8-1C58-9A3927A51325}" dt="2022-03-21T18:22:05.652" v="14" actId="1076"/>
        <pc:sldMkLst>
          <pc:docMk/>
          <pc:sldMk cId="3102671976" sldId="266"/>
        </pc:sldMkLst>
        <pc:picChg chg="add mod">
          <ac:chgData name="Mickael Bastard (student)" userId="S::2600767b@student.gla.ac.uk::0766deee-b9d8-4da7-bedd-3598897c5dc3" providerId="AD" clId="Web-{4140FE42-49E0-7AA8-1C58-9A3927A51325}" dt="2022-03-21T18:22:05.652" v="14" actId="1076"/>
          <ac:picMkLst>
            <pc:docMk/>
            <pc:sldMk cId="3102671976" sldId="266"/>
            <ac:picMk id="2" creationId="{2C140BA0-D3C5-4CDC-B434-5448563F24A1}"/>
          </ac:picMkLst>
        </pc:picChg>
      </pc:sldChg>
      <pc:sldChg chg="delSp modSp">
        <pc:chgData name="Mickael Bastard (student)" userId="S::2600767b@student.gla.ac.uk::0766deee-b9d8-4da7-bedd-3598897c5dc3" providerId="AD" clId="Web-{4140FE42-49E0-7AA8-1C58-9A3927A51325}" dt="2022-03-21T18:16:22.687" v="12" actId="1076"/>
        <pc:sldMkLst>
          <pc:docMk/>
          <pc:sldMk cId="1944341458" sldId="268"/>
        </pc:sldMkLst>
        <pc:picChg chg="mod">
          <ac:chgData name="Mickael Bastard (student)" userId="S::2600767b@student.gla.ac.uk::0766deee-b9d8-4da7-bedd-3598897c5dc3" providerId="AD" clId="Web-{4140FE42-49E0-7AA8-1C58-9A3927A51325}" dt="2022-03-21T18:16:22.687" v="12" actId="1076"/>
          <ac:picMkLst>
            <pc:docMk/>
            <pc:sldMk cId="1944341458" sldId="268"/>
            <ac:picMk id="22" creationId="{4D4D609A-C6C3-4C39-AA8C-6B4161B6250E}"/>
          </ac:picMkLst>
        </pc:picChg>
        <pc:picChg chg="mod">
          <ac:chgData name="Mickael Bastard (student)" userId="S::2600767b@student.gla.ac.uk::0766deee-b9d8-4da7-bedd-3598897c5dc3" providerId="AD" clId="Web-{4140FE42-49E0-7AA8-1C58-9A3927A51325}" dt="2022-03-21T18:16:18.390" v="11" actId="1076"/>
          <ac:picMkLst>
            <pc:docMk/>
            <pc:sldMk cId="1944341458" sldId="268"/>
            <ac:picMk id="26" creationId="{33D96601-D534-41B5-8CD0-D7FA9E78E934}"/>
          </ac:picMkLst>
        </pc:picChg>
        <pc:picChg chg="del">
          <ac:chgData name="Mickael Bastard (student)" userId="S::2600767b@student.gla.ac.uk::0766deee-b9d8-4da7-bedd-3598897c5dc3" providerId="AD" clId="Web-{4140FE42-49E0-7AA8-1C58-9A3927A51325}" dt="2022-03-21T18:15:59.202" v="10"/>
          <ac:picMkLst>
            <pc:docMk/>
            <pc:sldMk cId="1944341458" sldId="268"/>
            <ac:picMk id="29" creationId="{E8F1F1E6-E7E3-477B-88F3-ADB67B735711}"/>
          </ac:picMkLst>
        </pc:picChg>
      </pc:sldChg>
      <pc:sldChg chg="addSp delSp modSp">
        <pc:chgData name="Mickael Bastard (student)" userId="S::2600767b@student.gla.ac.uk::0766deee-b9d8-4da7-bedd-3598897c5dc3" providerId="AD" clId="Web-{4140FE42-49E0-7AA8-1C58-9A3927A51325}" dt="2022-03-21T18:18:04.519" v="13" actId="1076"/>
        <pc:sldMkLst>
          <pc:docMk/>
          <pc:sldMk cId="1744593558" sldId="269"/>
        </pc:sldMkLst>
        <pc:picChg chg="add mod">
          <ac:chgData name="Mickael Bastard (student)" userId="S::2600767b@student.gla.ac.uk::0766deee-b9d8-4da7-bedd-3598897c5dc3" providerId="AD" clId="Web-{4140FE42-49E0-7AA8-1C58-9A3927A51325}" dt="2022-03-21T18:18:04.519" v="13" actId="1076"/>
          <ac:picMkLst>
            <pc:docMk/>
            <pc:sldMk cId="1744593558" sldId="269"/>
            <ac:picMk id="2" creationId="{582EB858-D3C4-4CDB-AF25-C4917B4AEF21}"/>
          </ac:picMkLst>
        </pc:picChg>
        <pc:picChg chg="mod">
          <ac:chgData name="Mickael Bastard (student)" userId="S::2600767b@student.gla.ac.uk::0766deee-b9d8-4da7-bedd-3598897c5dc3" providerId="AD" clId="Web-{4140FE42-49E0-7AA8-1C58-9A3927A51325}" dt="2022-03-21T18:01:40.907" v="8" actId="1076"/>
          <ac:picMkLst>
            <pc:docMk/>
            <pc:sldMk cId="1744593558" sldId="269"/>
            <ac:picMk id="5" creationId="{48DEB268-0D17-4EB7-83F8-1A526E5FF045}"/>
          </ac:picMkLst>
        </pc:picChg>
        <pc:picChg chg="del mod">
          <ac:chgData name="Mickael Bastard (student)" userId="S::2600767b@student.gla.ac.uk::0766deee-b9d8-4da7-bedd-3598897c5dc3" providerId="AD" clId="Web-{4140FE42-49E0-7AA8-1C58-9A3927A51325}" dt="2022-03-21T18:01:22.203" v="5"/>
          <ac:picMkLst>
            <pc:docMk/>
            <pc:sldMk cId="1744593558" sldId="269"/>
            <ac:picMk id="9" creationId="{3CB0B846-040E-4EE9-950F-5AFC8E75338F}"/>
          </ac:picMkLst>
        </pc:picChg>
      </pc:sldChg>
    </pc:docChg>
  </pc:docChgLst>
  <pc:docChgLst>
    <pc:chgData name="Felix von Wendorff (student)" userId="S::2611948v@student.gla.ac.uk::522ff5f0-c930-44e7-bd57-9bdd1c72546f" providerId="AD" clId="Web-{7830F636-8E58-019A-EAB6-35A8B85A76D8}"/>
    <pc:docChg chg="addSld delSld modSld sldOrd">
      <pc:chgData name="Felix von Wendorff (student)" userId="S::2611948v@student.gla.ac.uk::522ff5f0-c930-44e7-bd57-9bdd1c72546f" providerId="AD" clId="Web-{7830F636-8E58-019A-EAB6-35A8B85A76D8}" dt="2022-03-24T16:57:02.749" v="585" actId="20577"/>
      <pc:docMkLst>
        <pc:docMk/>
      </pc:docMkLst>
      <pc:sldChg chg="del">
        <pc:chgData name="Felix von Wendorff (student)" userId="S::2611948v@student.gla.ac.uk::522ff5f0-c930-44e7-bd57-9bdd1c72546f" providerId="AD" clId="Web-{7830F636-8E58-019A-EAB6-35A8B85A76D8}" dt="2022-03-24T15:53:36.919" v="0"/>
        <pc:sldMkLst>
          <pc:docMk/>
          <pc:sldMk cId="3368893524" sldId="259"/>
        </pc:sldMkLst>
      </pc:sldChg>
      <pc:sldChg chg="modSp">
        <pc:chgData name="Felix von Wendorff (student)" userId="S::2611948v@student.gla.ac.uk::522ff5f0-c930-44e7-bd57-9bdd1c72546f" providerId="AD" clId="Web-{7830F636-8E58-019A-EAB6-35A8B85A76D8}" dt="2022-03-24T16:57:02.749" v="585" actId="20577"/>
        <pc:sldMkLst>
          <pc:docMk/>
          <pc:sldMk cId="143361189" sldId="267"/>
        </pc:sldMkLst>
        <pc:spChg chg="mod">
          <ac:chgData name="Felix von Wendorff (student)" userId="S::2611948v@student.gla.ac.uk::522ff5f0-c930-44e7-bd57-9bdd1c72546f" providerId="AD" clId="Web-{7830F636-8E58-019A-EAB6-35A8B85A76D8}" dt="2022-03-24T16:57:02.749" v="585" actId="20577"/>
          <ac:spMkLst>
            <pc:docMk/>
            <pc:sldMk cId="143361189" sldId="267"/>
            <ac:spMk id="6" creationId="{2870C4F5-A396-4D43-9DD6-E91650039A60}"/>
          </ac:spMkLst>
        </pc:spChg>
      </pc:sldChg>
      <pc:sldChg chg="modSp ord">
        <pc:chgData name="Felix von Wendorff (student)" userId="S::2611948v@student.gla.ac.uk::522ff5f0-c930-44e7-bd57-9bdd1c72546f" providerId="AD" clId="Web-{7830F636-8E58-019A-EAB6-35A8B85A76D8}" dt="2022-03-24T16:15:37.374" v="190" actId="20577"/>
        <pc:sldMkLst>
          <pc:docMk/>
          <pc:sldMk cId="1851210817" sldId="271"/>
        </pc:sldMkLst>
        <pc:spChg chg="mod">
          <ac:chgData name="Felix von Wendorff (student)" userId="S::2611948v@student.gla.ac.uk::522ff5f0-c930-44e7-bd57-9bdd1c72546f" providerId="AD" clId="Web-{7830F636-8E58-019A-EAB6-35A8B85A76D8}" dt="2022-03-24T16:15:37.374" v="190" actId="20577"/>
          <ac:spMkLst>
            <pc:docMk/>
            <pc:sldMk cId="1851210817" sldId="271"/>
            <ac:spMk id="2" creationId="{A9A95F5F-26B1-47F6-9723-705DFA022EB4}"/>
          </ac:spMkLst>
        </pc:spChg>
      </pc:sldChg>
      <pc:sldChg chg="addSp modSp">
        <pc:chgData name="Felix von Wendorff (student)" userId="S::2611948v@student.gla.ac.uk::522ff5f0-c930-44e7-bd57-9bdd1c72546f" providerId="AD" clId="Web-{7830F636-8E58-019A-EAB6-35A8B85A76D8}" dt="2022-03-24T16:17:14.298" v="211" actId="20577"/>
        <pc:sldMkLst>
          <pc:docMk/>
          <pc:sldMk cId="2156013108" sldId="272"/>
        </pc:sldMkLst>
        <pc:spChg chg="add mod">
          <ac:chgData name="Felix von Wendorff (student)" userId="S::2611948v@student.gla.ac.uk::522ff5f0-c930-44e7-bd57-9bdd1c72546f" providerId="AD" clId="Web-{7830F636-8E58-019A-EAB6-35A8B85A76D8}" dt="2022-03-24T16:09:28.927" v="107" actId="14100"/>
          <ac:spMkLst>
            <pc:docMk/>
            <pc:sldMk cId="2156013108" sldId="272"/>
            <ac:spMk id="35" creationId="{474C06DE-C8D8-5ED7-2600-077F27669358}"/>
          </ac:spMkLst>
        </pc:spChg>
        <pc:spChg chg="add mod">
          <ac:chgData name="Felix von Wendorff (student)" userId="S::2611948v@student.gla.ac.uk::522ff5f0-c930-44e7-bd57-9bdd1c72546f" providerId="AD" clId="Web-{7830F636-8E58-019A-EAB6-35A8B85A76D8}" dt="2022-03-24T16:10:26.773" v="114" actId="20577"/>
          <ac:spMkLst>
            <pc:docMk/>
            <pc:sldMk cId="2156013108" sldId="272"/>
            <ac:spMk id="36" creationId="{BE3FA3EB-7531-84C8-9F17-6C66298B6CC5}"/>
          </ac:spMkLst>
        </pc:spChg>
        <pc:spChg chg="add mod">
          <ac:chgData name="Felix von Wendorff (student)" userId="S::2611948v@student.gla.ac.uk::522ff5f0-c930-44e7-bd57-9bdd1c72546f" providerId="AD" clId="Web-{7830F636-8E58-019A-EAB6-35A8B85A76D8}" dt="2022-03-24T16:06:00.047" v="64" actId="20577"/>
          <ac:spMkLst>
            <pc:docMk/>
            <pc:sldMk cId="2156013108" sldId="272"/>
            <ac:spMk id="37" creationId="{1537F245-0902-A80F-8EC5-69C1FDE96377}"/>
          </ac:spMkLst>
        </pc:spChg>
        <pc:spChg chg="add mod">
          <ac:chgData name="Felix von Wendorff (student)" userId="S::2611948v@student.gla.ac.uk::522ff5f0-c930-44e7-bd57-9bdd1c72546f" providerId="AD" clId="Web-{7830F636-8E58-019A-EAB6-35A8B85A76D8}" dt="2022-03-24T16:17:14.298" v="211" actId="20577"/>
          <ac:spMkLst>
            <pc:docMk/>
            <pc:sldMk cId="2156013108" sldId="272"/>
            <ac:spMk id="56" creationId="{0141B356-CC29-2923-2E58-37702BB126EA}"/>
          </ac:spMkLst>
        </pc:spChg>
        <pc:spChg chg="add mod">
          <ac:chgData name="Felix von Wendorff (student)" userId="S::2611948v@student.gla.ac.uk::522ff5f0-c930-44e7-bd57-9bdd1c72546f" providerId="AD" clId="Web-{7830F636-8E58-019A-EAB6-35A8B85A76D8}" dt="2022-03-24T16:11:07.617" v="116" actId="20577"/>
          <ac:spMkLst>
            <pc:docMk/>
            <pc:sldMk cId="2156013108" sldId="272"/>
            <ac:spMk id="57" creationId="{542A65F0-168F-F152-77AB-87F3931EDAD5}"/>
          </ac:spMkLst>
        </pc:spChg>
        <pc:spChg chg="add mod">
          <ac:chgData name="Felix von Wendorff (student)" userId="S::2611948v@student.gla.ac.uk::522ff5f0-c930-44e7-bd57-9bdd1c72546f" providerId="AD" clId="Web-{7830F636-8E58-019A-EAB6-35A8B85A76D8}" dt="2022-03-24T16:13:18.964" v="146" actId="20577"/>
          <ac:spMkLst>
            <pc:docMk/>
            <pc:sldMk cId="2156013108" sldId="272"/>
            <ac:spMk id="58" creationId="{542A65F0-168F-F152-77AB-87F3931EDAD5}"/>
          </ac:spMkLst>
        </pc:spChg>
        <pc:spChg chg="add mod">
          <ac:chgData name="Felix von Wendorff (student)" userId="S::2611948v@student.gla.ac.uk::522ff5f0-c930-44e7-bd57-9bdd1c72546f" providerId="AD" clId="Web-{7830F636-8E58-019A-EAB6-35A8B85A76D8}" dt="2022-03-24T16:14:32.076" v="182" actId="20577"/>
          <ac:spMkLst>
            <pc:docMk/>
            <pc:sldMk cId="2156013108" sldId="272"/>
            <ac:spMk id="71" creationId="{61404193-EC2D-BBCA-6CF0-CD554FC21502}"/>
          </ac:spMkLst>
        </pc:spChg>
        <pc:graphicFrameChg chg="mod modGraphic">
          <ac:chgData name="Felix von Wendorff (student)" userId="S::2611948v@student.gla.ac.uk::522ff5f0-c930-44e7-bd57-9bdd1c72546f" providerId="AD" clId="Web-{7830F636-8E58-019A-EAB6-35A8B85A76D8}" dt="2022-03-24T16:01:27.165" v="49" actId="14100"/>
          <ac:graphicFrameMkLst>
            <pc:docMk/>
            <pc:sldMk cId="2156013108" sldId="272"/>
            <ac:graphicFrameMk id="5" creationId="{AFA614C3-8CCB-43F4-4398-D58E7F7C4BBE}"/>
          </ac:graphicFrameMkLst>
        </pc:graphicFrameChg>
      </pc:sldChg>
      <pc:sldChg chg="delSp modSp add replId">
        <pc:chgData name="Felix von Wendorff (student)" userId="S::2611948v@student.gla.ac.uk::522ff5f0-c930-44e7-bd57-9bdd1c72546f" providerId="AD" clId="Web-{7830F636-8E58-019A-EAB6-35A8B85A76D8}" dt="2022-03-24T16:48:28.658" v="584" actId="20577"/>
        <pc:sldMkLst>
          <pc:docMk/>
          <pc:sldMk cId="3556989072" sldId="281"/>
        </pc:sldMkLst>
        <pc:spChg chg="mod">
          <ac:chgData name="Felix von Wendorff (student)" userId="S::2611948v@student.gla.ac.uk::522ff5f0-c930-44e7-bd57-9bdd1c72546f" providerId="AD" clId="Web-{7830F636-8E58-019A-EAB6-35A8B85A76D8}" dt="2022-03-24T16:37:19.735" v="544" actId="20577"/>
          <ac:spMkLst>
            <pc:docMk/>
            <pc:sldMk cId="3556989072" sldId="281"/>
            <ac:spMk id="2" creationId="{A9A95F5F-26B1-47F6-9723-705DFA022EB4}"/>
          </ac:spMkLst>
        </pc:spChg>
        <pc:spChg chg="mod">
          <ac:chgData name="Felix von Wendorff (student)" userId="S::2611948v@student.gla.ac.uk::522ff5f0-c930-44e7-bd57-9bdd1c72546f" providerId="AD" clId="Web-{7830F636-8E58-019A-EAB6-35A8B85A76D8}" dt="2022-03-24T16:48:28.658" v="584" actId="20577"/>
          <ac:spMkLst>
            <pc:docMk/>
            <pc:sldMk cId="3556989072" sldId="281"/>
            <ac:spMk id="3" creationId="{98F7A324-C1B0-48AC-8350-4889066C6711}"/>
          </ac:spMkLst>
        </pc:spChg>
        <pc:spChg chg="del">
          <ac:chgData name="Felix von Wendorff (student)" userId="S::2611948v@student.gla.ac.uk::522ff5f0-c930-44e7-bd57-9bdd1c72546f" providerId="AD" clId="Web-{7830F636-8E58-019A-EAB6-35A8B85A76D8}" dt="2022-03-24T16:30:14.021" v="416"/>
          <ac:spMkLst>
            <pc:docMk/>
            <pc:sldMk cId="3556989072" sldId="281"/>
            <ac:spMk id="4" creationId="{28ACFFB0-45C7-4578-BAAF-9FFCC3449D33}"/>
          </ac:spMkLst>
        </pc:spChg>
        <pc:spChg chg="del">
          <ac:chgData name="Felix von Wendorff (student)" userId="S::2611948v@student.gla.ac.uk::522ff5f0-c930-44e7-bd57-9bdd1c72546f" providerId="AD" clId="Web-{7830F636-8E58-019A-EAB6-35A8B85A76D8}" dt="2022-03-24T16:30:13.209" v="415"/>
          <ac:spMkLst>
            <pc:docMk/>
            <pc:sldMk cId="3556989072" sldId="281"/>
            <ac:spMk id="5" creationId="{8F74B7DA-6FFE-41AA-8F3D-CDCEE80CF6BE}"/>
          </ac:spMkLst>
        </pc:spChg>
        <pc:spChg chg="del">
          <ac:chgData name="Felix von Wendorff (student)" userId="S::2611948v@student.gla.ac.uk::522ff5f0-c930-44e7-bd57-9bdd1c72546f" providerId="AD" clId="Web-{7830F636-8E58-019A-EAB6-35A8B85A76D8}" dt="2022-03-24T16:30:11.849" v="414"/>
          <ac:spMkLst>
            <pc:docMk/>
            <pc:sldMk cId="3556989072" sldId="281"/>
            <ac:spMk id="6" creationId="{1A4908BB-4D56-476A-B4D4-22BDC550291C}"/>
          </ac:spMkLst>
        </pc:spChg>
      </pc:sldChg>
      <pc:sldChg chg="addSp delSp modSp add replId">
        <pc:chgData name="Felix von Wendorff (student)" userId="S::2611948v@student.gla.ac.uk::522ff5f0-c930-44e7-bd57-9bdd1c72546f" providerId="AD" clId="Web-{7830F636-8E58-019A-EAB6-35A8B85A76D8}" dt="2022-03-24T16:37:54.236" v="578"/>
        <pc:sldMkLst>
          <pc:docMk/>
          <pc:sldMk cId="1933333465" sldId="282"/>
        </pc:sldMkLst>
        <pc:spChg chg="mod">
          <ac:chgData name="Felix von Wendorff (student)" userId="S::2611948v@student.gla.ac.uk::522ff5f0-c930-44e7-bd57-9bdd1c72546f" providerId="AD" clId="Web-{7830F636-8E58-019A-EAB6-35A8B85A76D8}" dt="2022-03-24T16:17:37.971" v="216" actId="20577"/>
          <ac:spMkLst>
            <pc:docMk/>
            <pc:sldMk cId="1933333465" sldId="282"/>
            <ac:spMk id="2" creationId="{A9A95F5F-26B1-47F6-9723-705DFA022EB4}"/>
          </ac:spMkLst>
        </pc:spChg>
        <pc:spChg chg="mod">
          <ac:chgData name="Felix von Wendorff (student)" userId="S::2611948v@student.gla.ac.uk::522ff5f0-c930-44e7-bd57-9bdd1c72546f" providerId="AD" clId="Web-{7830F636-8E58-019A-EAB6-35A8B85A76D8}" dt="2022-03-24T16:30:00.740" v="413" actId="20577"/>
          <ac:spMkLst>
            <pc:docMk/>
            <pc:sldMk cId="1933333465" sldId="282"/>
            <ac:spMk id="3" creationId="{98F7A324-C1B0-48AC-8350-4889066C6711}"/>
          </ac:spMkLst>
        </pc:spChg>
        <pc:spChg chg="del">
          <ac:chgData name="Felix von Wendorff (student)" userId="S::2611948v@student.gla.ac.uk::522ff5f0-c930-44e7-bd57-9bdd1c72546f" providerId="AD" clId="Web-{7830F636-8E58-019A-EAB6-35A8B85A76D8}" dt="2022-03-24T16:23:42.464" v="259"/>
          <ac:spMkLst>
            <pc:docMk/>
            <pc:sldMk cId="1933333465" sldId="282"/>
            <ac:spMk id="4" creationId="{28ACFFB0-45C7-4578-BAAF-9FFCC3449D33}"/>
          </ac:spMkLst>
        </pc:spChg>
        <pc:spChg chg="del">
          <ac:chgData name="Felix von Wendorff (student)" userId="S::2611948v@student.gla.ac.uk::522ff5f0-c930-44e7-bd57-9bdd1c72546f" providerId="AD" clId="Web-{7830F636-8E58-019A-EAB6-35A8B85A76D8}" dt="2022-03-24T16:23:41.011" v="258"/>
          <ac:spMkLst>
            <pc:docMk/>
            <pc:sldMk cId="1933333465" sldId="282"/>
            <ac:spMk id="5" creationId="{8F74B7DA-6FFE-41AA-8F3D-CDCEE80CF6BE}"/>
          </ac:spMkLst>
        </pc:spChg>
        <pc:spChg chg="del">
          <ac:chgData name="Felix von Wendorff (student)" userId="S::2611948v@student.gla.ac.uk::522ff5f0-c930-44e7-bd57-9bdd1c72546f" providerId="AD" clId="Web-{7830F636-8E58-019A-EAB6-35A8B85A76D8}" dt="2022-03-24T16:23:39.636" v="257"/>
          <ac:spMkLst>
            <pc:docMk/>
            <pc:sldMk cId="1933333465" sldId="282"/>
            <ac:spMk id="6" creationId="{1A4908BB-4D56-476A-B4D4-22BDC550291C}"/>
          </ac:spMkLst>
        </pc:spChg>
        <pc:graphicFrameChg chg="add mod modGraphic">
          <ac:chgData name="Felix von Wendorff (student)" userId="S::2611948v@student.gla.ac.uk::522ff5f0-c930-44e7-bd57-9bdd1c72546f" providerId="AD" clId="Web-{7830F636-8E58-019A-EAB6-35A8B85A76D8}" dt="2022-03-24T16:37:54.236" v="578"/>
          <ac:graphicFrameMkLst>
            <pc:docMk/>
            <pc:sldMk cId="1933333465" sldId="282"/>
            <ac:graphicFrameMk id="8" creationId="{2ADC0D92-74DB-530B-5828-33A1D3D5E5BB}"/>
          </ac:graphicFrameMkLst>
        </pc:graphicFrameChg>
        <pc:graphicFrameChg chg="add del mod modGraphic">
          <ac:chgData name="Felix von Wendorff (student)" userId="S::2611948v@student.gla.ac.uk::522ff5f0-c930-44e7-bd57-9bdd1c72546f" providerId="AD" clId="Web-{7830F636-8E58-019A-EAB6-35A8B85A76D8}" dt="2022-03-24T16:27:53.971" v="393"/>
          <ac:graphicFrameMkLst>
            <pc:docMk/>
            <pc:sldMk cId="1933333465" sldId="282"/>
            <ac:graphicFrameMk id="9" creationId="{3BDC326C-C773-2D7F-0E16-A64F67837C6C}"/>
          </ac:graphicFrameMkLst>
        </pc:graphicFrameChg>
      </pc:sldChg>
    </pc:docChg>
  </pc:docChgLst>
  <pc:docChgLst>
    <pc:chgData name="Gabriel Berardi (student)" userId="S::2585814b@student.gla.ac.uk::e881360c-ab40-43fc-b020-d8b0108b0065" providerId="AD" clId="Web-{B94976B8-46B5-6F62-F605-579027609E76}"/>
    <pc:docChg chg="mod modSld modMainMaster">
      <pc:chgData name="Gabriel Berardi (student)" userId="S::2585814b@student.gla.ac.uk::e881360c-ab40-43fc-b020-d8b0108b0065" providerId="AD" clId="Web-{B94976B8-46B5-6F62-F605-579027609E76}" dt="2022-03-19T15:06:56.984" v="1696" actId="1076"/>
      <pc:docMkLst>
        <pc:docMk/>
      </pc:docMkLst>
      <pc:sldChg chg="addSp delSp modSp mod setBg">
        <pc:chgData name="Gabriel Berardi (student)" userId="S::2585814b@student.gla.ac.uk::e881360c-ab40-43fc-b020-d8b0108b0065" providerId="AD" clId="Web-{B94976B8-46B5-6F62-F605-579027609E76}" dt="2022-03-19T14:17:53.114" v="703"/>
        <pc:sldMkLst>
          <pc:docMk/>
          <pc:sldMk cId="96068912" sldId="256"/>
        </pc:sldMkLst>
        <pc:spChg chg="mod">
          <ac:chgData name="Gabriel Berardi (student)" userId="S::2585814b@student.gla.ac.uk::e881360c-ab40-43fc-b020-d8b0108b0065" providerId="AD" clId="Web-{B94976B8-46B5-6F62-F605-579027609E76}" dt="2022-03-19T11:26:48.734" v="2" actId="20577"/>
          <ac:spMkLst>
            <pc:docMk/>
            <pc:sldMk cId="96068912" sldId="256"/>
            <ac:spMk id="3" creationId="{42D8FE1E-8280-41BA-A23B-25CD4A4034F5}"/>
          </ac:spMkLst>
        </pc:spChg>
        <pc:spChg chg="add del mod">
          <ac:chgData name="Gabriel Berardi (student)" userId="S::2585814b@student.gla.ac.uk::e881360c-ab40-43fc-b020-d8b0108b0065" providerId="AD" clId="Web-{B94976B8-46B5-6F62-F605-579027609E76}" dt="2022-03-19T14:17:53.114" v="703"/>
          <ac:spMkLst>
            <pc:docMk/>
            <pc:sldMk cId="96068912" sldId="256"/>
            <ac:spMk id="4" creationId="{9F187BCC-A0FB-4EDB-A66F-B4EDD5C30043}"/>
          </ac:spMkLst>
        </pc:spChg>
      </pc:sldChg>
      <pc:sldChg chg="addSp delSp modSp addCm">
        <pc:chgData name="Gabriel Berardi (student)" userId="S::2585814b@student.gla.ac.uk::e881360c-ab40-43fc-b020-d8b0108b0065" providerId="AD" clId="Web-{B94976B8-46B5-6F62-F605-579027609E76}" dt="2022-03-19T14:55:38.214" v="1232" actId="1076"/>
        <pc:sldMkLst>
          <pc:docMk/>
          <pc:sldMk cId="496259928" sldId="257"/>
        </pc:sldMkLst>
        <pc:spChg chg="add del">
          <ac:chgData name="Gabriel Berardi (student)" userId="S::2585814b@student.gla.ac.uk::e881360c-ab40-43fc-b020-d8b0108b0065" providerId="AD" clId="Web-{B94976B8-46B5-6F62-F605-579027609E76}" dt="2022-03-19T14:23:51.042" v="828"/>
          <ac:spMkLst>
            <pc:docMk/>
            <pc:sldMk cId="496259928" sldId="257"/>
            <ac:spMk id="2" creationId="{565DC4BF-B5A1-4D9C-A267-141A37BC44D9}"/>
          </ac:spMkLst>
        </pc:spChg>
        <pc:spChg chg="mod">
          <ac:chgData name="Gabriel Berardi (student)" userId="S::2585814b@student.gla.ac.uk::e881360c-ab40-43fc-b020-d8b0108b0065" providerId="AD" clId="Web-{B94976B8-46B5-6F62-F605-579027609E76}" dt="2022-03-19T14:53:53.176" v="1182" actId="20577"/>
          <ac:spMkLst>
            <pc:docMk/>
            <pc:sldMk cId="496259928" sldId="257"/>
            <ac:spMk id="3" creationId="{F81885B3-0E2B-42C6-B6C2-8734FE06D52F}"/>
          </ac:spMkLst>
        </pc:spChg>
        <pc:spChg chg="mod">
          <ac:chgData name="Gabriel Berardi (student)" userId="S::2585814b@student.gla.ac.uk::e881360c-ab40-43fc-b020-d8b0108b0065" providerId="AD" clId="Web-{B94976B8-46B5-6F62-F605-579027609E76}" dt="2022-03-19T14:55:25.119" v="1228" actId="1076"/>
          <ac:spMkLst>
            <pc:docMk/>
            <pc:sldMk cId="496259928" sldId="257"/>
            <ac:spMk id="4" creationId="{F021F29D-5AF5-40D8-BDC4-52DC0EB2BE45}"/>
          </ac:spMkLst>
        </pc:spChg>
        <pc:spChg chg="del mod">
          <ac:chgData name="Gabriel Berardi (student)" userId="S::2585814b@student.gla.ac.uk::e881360c-ab40-43fc-b020-d8b0108b0065" providerId="AD" clId="Web-{B94976B8-46B5-6F62-F605-579027609E76}" dt="2022-03-19T14:43:38.570" v="969"/>
          <ac:spMkLst>
            <pc:docMk/>
            <pc:sldMk cId="496259928" sldId="257"/>
            <ac:spMk id="5" creationId="{1FB1B4AA-56C9-4C10-8C56-46CEAF30BB30}"/>
          </ac:spMkLst>
        </pc:spChg>
        <pc:spChg chg="del mod">
          <ac:chgData name="Gabriel Berardi (student)" userId="S::2585814b@student.gla.ac.uk::e881360c-ab40-43fc-b020-d8b0108b0065" providerId="AD" clId="Web-{B94976B8-46B5-6F62-F605-579027609E76}" dt="2022-03-19T14:44:49.387" v="986"/>
          <ac:spMkLst>
            <pc:docMk/>
            <pc:sldMk cId="496259928" sldId="257"/>
            <ac:spMk id="6" creationId="{C2C9495F-6ABA-402B-95FB-3954A4381BA6}"/>
          </ac:spMkLst>
        </pc:spChg>
        <pc:spChg chg="del mod">
          <ac:chgData name="Gabriel Berardi (student)" userId="S::2585814b@student.gla.ac.uk::e881360c-ab40-43fc-b020-d8b0108b0065" providerId="AD" clId="Web-{B94976B8-46B5-6F62-F605-579027609E76}" dt="2022-03-19T14:43:39.836" v="970"/>
          <ac:spMkLst>
            <pc:docMk/>
            <pc:sldMk cId="496259928" sldId="257"/>
            <ac:spMk id="7" creationId="{98216CAB-5310-46B1-939F-36D2A8E54B19}"/>
          </ac:spMkLst>
        </pc:spChg>
        <pc:spChg chg="del mod">
          <ac:chgData name="Gabriel Berardi (student)" userId="S::2585814b@student.gla.ac.uk::e881360c-ab40-43fc-b020-d8b0108b0065" providerId="AD" clId="Web-{B94976B8-46B5-6F62-F605-579027609E76}" dt="2022-03-19T14:44:51.012" v="987"/>
          <ac:spMkLst>
            <pc:docMk/>
            <pc:sldMk cId="496259928" sldId="257"/>
            <ac:spMk id="8" creationId="{E9FB1C99-BFDA-4B1D-A089-19AE448C9DFE}"/>
          </ac:spMkLst>
        </pc:spChg>
        <pc:spChg chg="del mod">
          <ac:chgData name="Gabriel Berardi (student)" userId="S::2585814b@student.gla.ac.uk::e881360c-ab40-43fc-b020-d8b0108b0065" providerId="AD" clId="Web-{B94976B8-46B5-6F62-F605-579027609E76}" dt="2022-03-19T14:42:53.145" v="957"/>
          <ac:spMkLst>
            <pc:docMk/>
            <pc:sldMk cId="496259928" sldId="257"/>
            <ac:spMk id="9" creationId="{997AF5A0-3DD1-491B-B758-2A812F3E44B2}"/>
          </ac:spMkLst>
        </pc:spChg>
        <pc:spChg chg="del mod">
          <ac:chgData name="Gabriel Berardi (student)" userId="S::2585814b@student.gla.ac.uk::e881360c-ab40-43fc-b020-d8b0108b0065" providerId="AD" clId="Web-{B94976B8-46B5-6F62-F605-579027609E76}" dt="2022-03-19T14:43:28.257" v="963"/>
          <ac:spMkLst>
            <pc:docMk/>
            <pc:sldMk cId="496259928" sldId="257"/>
            <ac:spMk id="10" creationId="{0119032A-2F09-4877-8B0B-4A417511853F}"/>
          </ac:spMkLst>
        </pc:spChg>
        <pc:spChg chg="del mod">
          <ac:chgData name="Gabriel Berardi (student)" userId="S::2585814b@student.gla.ac.uk::e881360c-ab40-43fc-b020-d8b0108b0065" providerId="AD" clId="Web-{B94976B8-46B5-6F62-F605-579027609E76}" dt="2022-03-19T14:43:31.273" v="965"/>
          <ac:spMkLst>
            <pc:docMk/>
            <pc:sldMk cId="496259928" sldId="257"/>
            <ac:spMk id="11" creationId="{B01C5045-2F15-4E66-B2CF-C7A501BCD82D}"/>
          </ac:spMkLst>
        </pc:spChg>
        <pc:spChg chg="mod">
          <ac:chgData name="Gabriel Berardi (student)" userId="S::2585814b@student.gla.ac.uk::e881360c-ab40-43fc-b020-d8b0108b0065" providerId="AD" clId="Web-{B94976B8-46B5-6F62-F605-579027609E76}" dt="2022-03-19T14:54:31.819" v="1192" actId="14100"/>
          <ac:spMkLst>
            <pc:docMk/>
            <pc:sldMk cId="496259928" sldId="257"/>
            <ac:spMk id="12" creationId="{0C92C199-DE63-4B5A-9009-27D359631EB4}"/>
          </ac:spMkLst>
        </pc:spChg>
        <pc:spChg chg="mod">
          <ac:chgData name="Gabriel Berardi (student)" userId="S::2585814b@student.gla.ac.uk::e881360c-ab40-43fc-b020-d8b0108b0065" providerId="AD" clId="Web-{B94976B8-46B5-6F62-F605-579027609E76}" dt="2022-03-19T14:54:37.648" v="1194" actId="14100"/>
          <ac:spMkLst>
            <pc:docMk/>
            <pc:sldMk cId="496259928" sldId="257"/>
            <ac:spMk id="13" creationId="{89841B7F-B8D1-4C3B-A1B3-A1E9C49F810B}"/>
          </ac:spMkLst>
        </pc:spChg>
        <pc:spChg chg="mod">
          <ac:chgData name="Gabriel Berardi (student)" userId="S::2585814b@student.gla.ac.uk::e881360c-ab40-43fc-b020-d8b0108b0065" providerId="AD" clId="Web-{B94976B8-46B5-6F62-F605-579027609E76}" dt="2022-03-19T14:54:23.522" v="1190" actId="14100"/>
          <ac:spMkLst>
            <pc:docMk/>
            <pc:sldMk cId="496259928" sldId="257"/>
            <ac:spMk id="14" creationId="{481D550F-581D-495C-9E97-3D358CB4586D}"/>
          </ac:spMkLst>
        </pc:spChg>
        <pc:spChg chg="add mod">
          <ac:chgData name="Gabriel Berardi (student)" userId="S::2585814b@student.gla.ac.uk::e881360c-ab40-43fc-b020-d8b0108b0065" providerId="AD" clId="Web-{B94976B8-46B5-6F62-F605-579027609E76}" dt="2022-03-19T14:17:43.707" v="700"/>
          <ac:spMkLst>
            <pc:docMk/>
            <pc:sldMk cId="496259928" sldId="257"/>
            <ac:spMk id="15" creationId="{E351F2A4-6C94-4509-84CF-AAD80FCB6F64}"/>
          </ac:spMkLst>
        </pc:spChg>
        <pc:spChg chg="add del mod">
          <ac:chgData name="Gabriel Berardi (student)" userId="S::2585814b@student.gla.ac.uk::e881360c-ab40-43fc-b020-d8b0108b0065" providerId="AD" clId="Web-{B94976B8-46B5-6F62-F605-579027609E76}" dt="2022-03-19T14:23:41.339" v="827"/>
          <ac:spMkLst>
            <pc:docMk/>
            <pc:sldMk cId="496259928" sldId="257"/>
            <ac:spMk id="17" creationId="{9EB4341B-2403-4EAB-89B5-8B08FDE57131}"/>
          </ac:spMkLst>
        </pc:spChg>
        <pc:spChg chg="add del">
          <ac:chgData name="Gabriel Berardi (student)" userId="S::2585814b@student.gla.ac.uk::e881360c-ab40-43fc-b020-d8b0108b0065" providerId="AD" clId="Web-{B94976B8-46B5-6F62-F605-579027609E76}" dt="2022-03-19T14:23:29.572" v="822"/>
          <ac:spMkLst>
            <pc:docMk/>
            <pc:sldMk cId="496259928" sldId="257"/>
            <ac:spMk id="19" creationId="{86418D23-910F-4C57-B7E9-5FD70CEBEEDF}"/>
          </ac:spMkLst>
        </pc:spChg>
        <pc:spChg chg="add del mod">
          <ac:chgData name="Gabriel Berardi (student)" userId="S::2585814b@student.gla.ac.uk::e881360c-ab40-43fc-b020-d8b0108b0065" providerId="AD" clId="Web-{B94976B8-46B5-6F62-F605-579027609E76}" dt="2022-03-19T14:23:35.323" v="825"/>
          <ac:spMkLst>
            <pc:docMk/>
            <pc:sldMk cId="496259928" sldId="257"/>
            <ac:spMk id="21" creationId="{5CF27024-2192-445A-BE3C-B36DC5FAD209}"/>
          </ac:spMkLst>
        </pc:spChg>
        <pc:spChg chg="add del mod">
          <ac:chgData name="Gabriel Berardi (student)" userId="S::2585814b@student.gla.ac.uk::e881360c-ab40-43fc-b020-d8b0108b0065" providerId="AD" clId="Web-{B94976B8-46B5-6F62-F605-579027609E76}" dt="2022-03-19T14:23:52.886" v="829"/>
          <ac:spMkLst>
            <pc:docMk/>
            <pc:sldMk cId="496259928" sldId="257"/>
            <ac:spMk id="23" creationId="{769A599A-D837-4D82-AFCE-CAFB52096399}"/>
          </ac:spMkLst>
        </pc:spChg>
        <pc:spChg chg="add mod">
          <ac:chgData name="Gabriel Berardi (student)" userId="S::2585814b@student.gla.ac.uk::e881360c-ab40-43fc-b020-d8b0108b0065" providerId="AD" clId="Web-{B94976B8-46B5-6F62-F605-579027609E76}" dt="2022-03-19T14:39:09.224" v="867" actId="14100"/>
          <ac:spMkLst>
            <pc:docMk/>
            <pc:sldMk cId="496259928" sldId="257"/>
            <ac:spMk id="25" creationId="{0A02B881-79DB-4448-A376-428346CFE5AD}"/>
          </ac:spMkLst>
        </pc:spChg>
        <pc:spChg chg="add del">
          <ac:chgData name="Gabriel Berardi (student)" userId="S::2585814b@student.gla.ac.uk::e881360c-ab40-43fc-b020-d8b0108b0065" providerId="AD" clId="Web-{B94976B8-46B5-6F62-F605-579027609E76}" dt="2022-03-19T14:39:42.664" v="874"/>
          <ac:spMkLst>
            <pc:docMk/>
            <pc:sldMk cId="496259928" sldId="257"/>
            <ac:spMk id="26" creationId="{FC1BA38D-1D31-461E-89CE-2CB51D615EDA}"/>
          </ac:spMkLst>
        </pc:spChg>
        <pc:spChg chg="add del mod">
          <ac:chgData name="Gabriel Berardi (student)" userId="S::2585814b@student.gla.ac.uk::e881360c-ab40-43fc-b020-d8b0108b0065" providerId="AD" clId="Web-{B94976B8-46B5-6F62-F605-579027609E76}" dt="2022-03-19T14:44:20.307" v="975"/>
          <ac:spMkLst>
            <pc:docMk/>
            <pc:sldMk cId="496259928" sldId="257"/>
            <ac:spMk id="28" creationId="{E0F63A84-A77D-42D2-A9ED-C6CD51501E01}"/>
          </ac:spMkLst>
        </pc:spChg>
        <pc:spChg chg="add del mod">
          <ac:chgData name="Gabriel Berardi (student)" userId="S::2585814b@student.gla.ac.uk::e881360c-ab40-43fc-b020-d8b0108b0065" providerId="AD" clId="Web-{B94976B8-46B5-6F62-F605-579027609E76}" dt="2022-03-19T14:44:21.823" v="976"/>
          <ac:spMkLst>
            <pc:docMk/>
            <pc:sldMk cId="496259928" sldId="257"/>
            <ac:spMk id="30" creationId="{BCB9DF77-C48F-4E2A-8123-CE88AE813973}"/>
          </ac:spMkLst>
        </pc:spChg>
        <pc:spChg chg="add del mod">
          <ac:chgData name="Gabriel Berardi (student)" userId="S::2585814b@student.gla.ac.uk::e881360c-ab40-43fc-b020-d8b0108b0065" providerId="AD" clId="Web-{B94976B8-46B5-6F62-F605-579027609E76}" dt="2022-03-19T14:44:53.028" v="988"/>
          <ac:spMkLst>
            <pc:docMk/>
            <pc:sldMk cId="496259928" sldId="257"/>
            <ac:spMk id="32" creationId="{D562E0D7-8B55-4047-A1AA-24068F0728E8}"/>
          </ac:spMkLst>
        </pc:spChg>
        <pc:spChg chg="add del mod">
          <ac:chgData name="Gabriel Berardi (student)" userId="S::2585814b@student.gla.ac.uk::e881360c-ab40-43fc-b020-d8b0108b0065" providerId="AD" clId="Web-{B94976B8-46B5-6F62-F605-579027609E76}" dt="2022-03-19T14:44:55.809" v="989"/>
          <ac:spMkLst>
            <pc:docMk/>
            <pc:sldMk cId="496259928" sldId="257"/>
            <ac:spMk id="34" creationId="{0C3D6289-75BB-43B5-B7FC-D958C4DE6916}"/>
          </ac:spMkLst>
        </pc:spChg>
        <pc:spChg chg="add del">
          <ac:chgData name="Gabriel Berardi (student)" userId="S::2585814b@student.gla.ac.uk::e881360c-ab40-43fc-b020-d8b0108b0065" providerId="AD" clId="Web-{B94976B8-46B5-6F62-F605-579027609E76}" dt="2022-03-19T14:45:33.733" v="996"/>
          <ac:spMkLst>
            <pc:docMk/>
            <pc:sldMk cId="496259928" sldId="257"/>
            <ac:spMk id="35" creationId="{F43DB087-06D6-4AA8-9256-F2DFCD04DFD3}"/>
          </ac:spMkLst>
        </pc:spChg>
        <pc:spChg chg="add del mod">
          <ac:chgData name="Gabriel Berardi (student)" userId="S::2585814b@student.gla.ac.uk::e881360c-ab40-43fc-b020-d8b0108b0065" providerId="AD" clId="Web-{B94976B8-46B5-6F62-F605-579027609E76}" dt="2022-03-19T14:45:31.061" v="995"/>
          <ac:spMkLst>
            <pc:docMk/>
            <pc:sldMk cId="496259928" sldId="257"/>
            <ac:spMk id="36" creationId="{F43DB087-06D6-4AA8-9256-F2DFCD04DFD3}"/>
          </ac:spMkLst>
        </pc:spChg>
        <pc:spChg chg="add del mod">
          <ac:chgData name="Gabriel Berardi (student)" userId="S::2585814b@student.gla.ac.uk::e881360c-ab40-43fc-b020-d8b0108b0065" providerId="AD" clId="Web-{B94976B8-46B5-6F62-F605-579027609E76}" dt="2022-03-19T14:46:52.864" v="1006"/>
          <ac:spMkLst>
            <pc:docMk/>
            <pc:sldMk cId="496259928" sldId="257"/>
            <ac:spMk id="37" creationId="{D65A9667-50A8-4EA9-8786-3AFA86B88A0A}"/>
          </ac:spMkLst>
        </pc:spChg>
        <pc:spChg chg="add mod">
          <ac:chgData name="Gabriel Berardi (student)" userId="S::2585814b@student.gla.ac.uk::e881360c-ab40-43fc-b020-d8b0108b0065" providerId="AD" clId="Web-{B94976B8-46B5-6F62-F605-579027609E76}" dt="2022-03-19T14:53:56.505" v="1185" actId="20577"/>
          <ac:spMkLst>
            <pc:docMk/>
            <pc:sldMk cId="496259928" sldId="257"/>
            <ac:spMk id="38" creationId="{D65A9667-50A8-4EA9-8786-3AFA86B88A0A}"/>
          </ac:spMkLst>
        </pc:spChg>
        <pc:spChg chg="add del">
          <ac:chgData name="Gabriel Berardi (student)" userId="S::2585814b@student.gla.ac.uk::e881360c-ab40-43fc-b020-d8b0108b0065" providerId="AD" clId="Web-{B94976B8-46B5-6F62-F605-579027609E76}" dt="2022-03-19T14:47:42.539" v="1023"/>
          <ac:spMkLst>
            <pc:docMk/>
            <pc:sldMk cId="496259928" sldId="257"/>
            <ac:spMk id="39" creationId="{C9223008-FAEA-4EA4-A417-BFEEA7F0FF46}"/>
          </ac:spMkLst>
        </pc:spChg>
        <pc:spChg chg="add del mod">
          <ac:chgData name="Gabriel Berardi (student)" userId="S::2585814b@student.gla.ac.uk::e881360c-ab40-43fc-b020-d8b0108b0065" providerId="AD" clId="Web-{B94976B8-46B5-6F62-F605-579027609E76}" dt="2022-03-19T14:47:38.163" v="1022"/>
          <ac:spMkLst>
            <pc:docMk/>
            <pc:sldMk cId="496259928" sldId="257"/>
            <ac:spMk id="40" creationId="{C9223008-FAEA-4EA4-A417-BFEEA7F0FF46}"/>
          </ac:spMkLst>
        </pc:spChg>
        <pc:spChg chg="add mod">
          <ac:chgData name="Gabriel Berardi (student)" userId="S::2585814b@student.gla.ac.uk::e881360c-ab40-43fc-b020-d8b0108b0065" providerId="AD" clId="Web-{B94976B8-46B5-6F62-F605-579027609E76}" dt="2022-03-19T14:55:38.214" v="1232" actId="1076"/>
          <ac:spMkLst>
            <pc:docMk/>
            <pc:sldMk cId="496259928" sldId="257"/>
            <ac:spMk id="42" creationId="{AF597A91-C607-4A03-A4D1-0A00087D3DF4}"/>
          </ac:spMkLst>
        </pc:spChg>
        <pc:spChg chg="add mod">
          <ac:chgData name="Gabriel Berardi (student)" userId="S::2585814b@student.gla.ac.uk::e881360c-ab40-43fc-b020-d8b0108b0065" providerId="AD" clId="Web-{B94976B8-46B5-6F62-F605-579027609E76}" dt="2022-03-19T14:54:04.271" v="1189" actId="20577"/>
          <ac:spMkLst>
            <pc:docMk/>
            <pc:sldMk cId="496259928" sldId="257"/>
            <ac:spMk id="43" creationId="{90205BD1-2E86-4C66-B1F2-4643A33BA29B}"/>
          </ac:spMkLst>
        </pc:spChg>
        <pc:spChg chg="add mod">
          <ac:chgData name="Gabriel Berardi (student)" userId="S::2585814b@student.gla.ac.uk::e881360c-ab40-43fc-b020-d8b0108b0065" providerId="AD" clId="Web-{B94976B8-46B5-6F62-F605-579027609E76}" dt="2022-03-19T14:55:34.042" v="1231" actId="1076"/>
          <ac:spMkLst>
            <pc:docMk/>
            <pc:sldMk cId="496259928" sldId="257"/>
            <ac:spMk id="44" creationId="{1FDFB788-C566-48B7-A4F7-ACD5722BC08D}"/>
          </ac:spMkLst>
        </pc:spChg>
      </pc:sldChg>
      <pc:sldChg chg="addSp modSp">
        <pc:chgData name="Gabriel Berardi (student)" userId="S::2585814b@student.gla.ac.uk::e881360c-ab40-43fc-b020-d8b0108b0065" providerId="AD" clId="Web-{B94976B8-46B5-6F62-F605-579027609E76}" dt="2022-03-19T14:17:18.049" v="697"/>
        <pc:sldMkLst>
          <pc:docMk/>
          <pc:sldMk cId="3368893524" sldId="259"/>
        </pc:sldMkLst>
        <pc:spChg chg="mod">
          <ac:chgData name="Gabriel Berardi (student)" userId="S::2585814b@student.gla.ac.uk::e881360c-ab40-43fc-b020-d8b0108b0065" providerId="AD" clId="Web-{B94976B8-46B5-6F62-F605-579027609E76}" dt="2022-03-19T13:13:23.286" v="342" actId="20577"/>
          <ac:spMkLst>
            <pc:docMk/>
            <pc:sldMk cId="3368893524" sldId="259"/>
            <ac:spMk id="2" creationId="{A9A95F5F-26B1-47F6-9723-705DFA022EB4}"/>
          </ac:spMkLst>
        </pc:spChg>
        <pc:spChg chg="mod">
          <ac:chgData name="Gabriel Berardi (student)" userId="S::2585814b@student.gla.ac.uk::e881360c-ab40-43fc-b020-d8b0108b0065" providerId="AD" clId="Web-{B94976B8-46B5-6F62-F605-579027609E76}" dt="2022-03-19T14:12:25.891" v="538" actId="20577"/>
          <ac:spMkLst>
            <pc:docMk/>
            <pc:sldMk cId="3368893524" sldId="259"/>
            <ac:spMk id="3" creationId="{98F7A324-C1B0-48AC-8350-4889066C6711}"/>
          </ac:spMkLst>
        </pc:spChg>
        <pc:spChg chg="add mod">
          <ac:chgData name="Gabriel Berardi (student)" userId="S::2585814b@student.gla.ac.uk::e881360c-ab40-43fc-b020-d8b0108b0065" providerId="AD" clId="Web-{B94976B8-46B5-6F62-F605-579027609E76}" dt="2022-03-19T14:10:24.600" v="477" actId="1076"/>
          <ac:spMkLst>
            <pc:docMk/>
            <pc:sldMk cId="3368893524" sldId="259"/>
            <ac:spMk id="4" creationId="{28ACFFB0-45C7-4578-BAAF-9FFCC3449D33}"/>
          </ac:spMkLst>
        </pc:spChg>
        <pc:spChg chg="add mod">
          <ac:chgData name="Gabriel Berardi (student)" userId="S::2585814b@student.gla.ac.uk::e881360c-ab40-43fc-b020-d8b0108b0065" providerId="AD" clId="Web-{B94976B8-46B5-6F62-F605-579027609E76}" dt="2022-03-19T14:10:24.584" v="476" actId="1076"/>
          <ac:spMkLst>
            <pc:docMk/>
            <pc:sldMk cId="3368893524" sldId="259"/>
            <ac:spMk id="5" creationId="{8F74B7DA-6FFE-41AA-8F3D-CDCEE80CF6BE}"/>
          </ac:spMkLst>
        </pc:spChg>
        <pc:spChg chg="add mod">
          <ac:chgData name="Gabriel Berardi (student)" userId="S::2585814b@student.gla.ac.uk::e881360c-ab40-43fc-b020-d8b0108b0065" providerId="AD" clId="Web-{B94976B8-46B5-6F62-F605-579027609E76}" dt="2022-03-19T14:10:24.584" v="475" actId="1076"/>
          <ac:spMkLst>
            <pc:docMk/>
            <pc:sldMk cId="3368893524" sldId="259"/>
            <ac:spMk id="6" creationId="{1A4908BB-4D56-476A-B4D4-22BDC550291C}"/>
          </ac:spMkLst>
        </pc:spChg>
        <pc:spChg chg="add mod">
          <ac:chgData name="Gabriel Berardi (student)" userId="S::2585814b@student.gla.ac.uk::e881360c-ab40-43fc-b020-d8b0108b0065" providerId="AD" clId="Web-{B94976B8-46B5-6F62-F605-579027609E76}" dt="2022-03-19T14:17:18.049" v="697"/>
          <ac:spMkLst>
            <pc:docMk/>
            <pc:sldMk cId="3368893524" sldId="259"/>
            <ac:spMk id="7" creationId="{88683ECC-C269-4DA1-92B4-DC4C90DBF62A}"/>
          </ac:spMkLst>
        </pc:spChg>
      </pc:sldChg>
      <pc:sldChg chg="addSp modSp">
        <pc:chgData name="Gabriel Berardi (student)" userId="S::2585814b@student.gla.ac.uk::e881360c-ab40-43fc-b020-d8b0108b0065" providerId="AD" clId="Web-{B94976B8-46B5-6F62-F605-579027609E76}" dt="2022-03-19T15:01:20.182" v="1482" actId="1076"/>
        <pc:sldMkLst>
          <pc:docMk/>
          <pc:sldMk cId="1226156517" sldId="261"/>
        </pc:sldMkLst>
        <pc:spChg chg="mod">
          <ac:chgData name="Gabriel Berardi (student)" userId="S::2585814b@student.gla.ac.uk::e881360c-ab40-43fc-b020-d8b0108b0065" providerId="AD" clId="Web-{B94976B8-46B5-6F62-F605-579027609E76}" dt="2022-03-19T15:00:57.837" v="1478" actId="1076"/>
          <ac:spMkLst>
            <pc:docMk/>
            <pc:sldMk cId="1226156517" sldId="261"/>
            <ac:spMk id="4" creationId="{231377DE-D053-441F-9650-8BD46D4EE6DE}"/>
          </ac:spMkLst>
        </pc:spChg>
        <pc:spChg chg="mod">
          <ac:chgData name="Gabriel Berardi (student)" userId="S::2585814b@student.gla.ac.uk::e881360c-ab40-43fc-b020-d8b0108b0065" providerId="AD" clId="Web-{B94976B8-46B5-6F62-F605-579027609E76}" dt="2022-03-19T15:01:05.822" v="1480" actId="1076"/>
          <ac:spMkLst>
            <pc:docMk/>
            <pc:sldMk cId="1226156517" sldId="261"/>
            <ac:spMk id="8" creationId="{D40BBA32-B724-4B7D-9721-51443C0133DB}"/>
          </ac:spMkLst>
        </pc:spChg>
        <pc:spChg chg="add mod">
          <ac:chgData name="Gabriel Berardi (student)" userId="S::2585814b@student.gla.ac.uk::e881360c-ab40-43fc-b020-d8b0108b0065" providerId="AD" clId="Web-{B94976B8-46B5-6F62-F605-579027609E76}" dt="2022-03-19T14:17:43.707" v="700"/>
          <ac:spMkLst>
            <pc:docMk/>
            <pc:sldMk cId="1226156517" sldId="261"/>
            <ac:spMk id="12" creationId="{6953B805-6F35-4743-BC8E-703F047100D0}"/>
          </ac:spMkLst>
        </pc:spChg>
        <pc:grpChg chg="mod">
          <ac:chgData name="Gabriel Berardi (student)" userId="S::2585814b@student.gla.ac.uk::e881360c-ab40-43fc-b020-d8b0108b0065" providerId="AD" clId="Web-{B94976B8-46B5-6F62-F605-579027609E76}" dt="2022-03-19T15:01:16.088" v="1481" actId="1076"/>
          <ac:grpSpMkLst>
            <pc:docMk/>
            <pc:sldMk cId="1226156517" sldId="261"/>
            <ac:grpSpMk id="5" creationId="{79C47860-B384-4419-BE00-08507DF0F4B3}"/>
          </ac:grpSpMkLst>
        </pc:grpChg>
        <pc:grpChg chg="mod">
          <ac:chgData name="Gabriel Berardi (student)" userId="S::2585814b@student.gla.ac.uk::e881360c-ab40-43fc-b020-d8b0108b0065" providerId="AD" clId="Web-{B94976B8-46B5-6F62-F605-579027609E76}" dt="2022-03-19T15:01:20.182" v="1482" actId="1076"/>
          <ac:grpSpMkLst>
            <pc:docMk/>
            <pc:sldMk cId="1226156517" sldId="261"/>
            <ac:grpSpMk id="9" creationId="{C83DC9B3-585D-4881-A8CB-2D40FB9DB5BF}"/>
          </ac:grpSpMkLst>
        </pc:grpChg>
      </pc:sldChg>
      <pc:sldChg chg="addSp delSp modSp">
        <pc:chgData name="Gabriel Berardi (student)" userId="S::2585814b@student.gla.ac.uk::e881360c-ab40-43fc-b020-d8b0108b0065" providerId="AD" clId="Web-{B94976B8-46B5-6F62-F605-579027609E76}" dt="2022-03-19T14:23:06.493" v="819" actId="20577"/>
        <pc:sldMkLst>
          <pc:docMk/>
          <pc:sldMk cId="3217262260" sldId="262"/>
        </pc:sldMkLst>
        <pc:spChg chg="del">
          <ac:chgData name="Gabriel Berardi (student)" userId="S::2585814b@student.gla.ac.uk::e881360c-ab40-43fc-b020-d8b0108b0065" providerId="AD" clId="Web-{B94976B8-46B5-6F62-F605-579027609E76}" dt="2022-03-19T14:22:56.586" v="811"/>
          <ac:spMkLst>
            <pc:docMk/>
            <pc:sldMk cId="3217262260" sldId="262"/>
            <ac:spMk id="2" creationId="{822851B7-D4CF-4EB9-BE77-9D05DF4821D4}"/>
          </ac:spMkLst>
        </pc:spChg>
        <pc:spChg chg="add mod">
          <ac:chgData name="Gabriel Berardi (student)" userId="S::2585814b@student.gla.ac.uk::e881360c-ab40-43fc-b020-d8b0108b0065" providerId="AD" clId="Web-{B94976B8-46B5-6F62-F605-579027609E76}" dt="2022-03-19T14:17:43.707" v="700"/>
          <ac:spMkLst>
            <pc:docMk/>
            <pc:sldMk cId="3217262260" sldId="262"/>
            <ac:spMk id="3" creationId="{DAF32269-0FC8-40A7-A085-5FA96A74BD20}"/>
          </ac:spMkLst>
        </pc:spChg>
        <pc:spChg chg="add del mod">
          <ac:chgData name="Gabriel Berardi (student)" userId="S::2585814b@student.gla.ac.uk::e881360c-ab40-43fc-b020-d8b0108b0065" providerId="AD" clId="Web-{B94976B8-46B5-6F62-F605-579027609E76}" dt="2022-03-19T14:22:59.617" v="815"/>
          <ac:spMkLst>
            <pc:docMk/>
            <pc:sldMk cId="3217262260" sldId="262"/>
            <ac:spMk id="5" creationId="{D87F5763-A46F-4CB3-969F-9545AFB929D6}"/>
          </ac:spMkLst>
        </pc:spChg>
        <pc:spChg chg="add mod">
          <ac:chgData name="Gabriel Berardi (student)" userId="S::2585814b@student.gla.ac.uk::e881360c-ab40-43fc-b020-d8b0108b0065" providerId="AD" clId="Web-{B94976B8-46B5-6F62-F605-579027609E76}" dt="2022-03-19T14:23:06.493" v="819" actId="20577"/>
          <ac:spMkLst>
            <pc:docMk/>
            <pc:sldMk cId="3217262260" sldId="262"/>
            <ac:spMk id="7" creationId="{EA8C69C3-3A83-459A-87F5-F3872BBCA282}"/>
          </ac:spMkLst>
        </pc:spChg>
      </pc:sldChg>
      <pc:sldChg chg="addSp modSp">
        <pc:chgData name="Gabriel Berardi (student)" userId="S::2585814b@student.gla.ac.uk::e881360c-ab40-43fc-b020-d8b0108b0065" providerId="AD" clId="Web-{B94976B8-46B5-6F62-F605-579027609E76}" dt="2022-03-19T14:17:35.394" v="698"/>
        <pc:sldMkLst>
          <pc:docMk/>
          <pc:sldMk cId="367419794" sldId="263"/>
        </pc:sldMkLst>
        <pc:spChg chg="add mod">
          <ac:chgData name="Gabriel Berardi (student)" userId="S::2585814b@student.gla.ac.uk::e881360c-ab40-43fc-b020-d8b0108b0065" providerId="AD" clId="Web-{B94976B8-46B5-6F62-F605-579027609E76}" dt="2022-03-19T14:17:35.394" v="698"/>
          <ac:spMkLst>
            <pc:docMk/>
            <pc:sldMk cId="367419794" sldId="263"/>
            <ac:spMk id="3" creationId="{7AE6A10E-A0B9-40BD-8DDA-A2ADA33E483A}"/>
          </ac:spMkLst>
        </pc:spChg>
        <pc:spChg chg="mod">
          <ac:chgData name="Gabriel Berardi (student)" userId="S::2585814b@student.gla.ac.uk::e881360c-ab40-43fc-b020-d8b0108b0065" providerId="AD" clId="Web-{B94976B8-46B5-6F62-F605-579027609E76}" dt="2022-03-19T13:05:03.098" v="69" actId="20577"/>
          <ac:spMkLst>
            <pc:docMk/>
            <pc:sldMk cId="367419794" sldId="263"/>
            <ac:spMk id="4" creationId="{30E20710-7B78-4C09-A3B4-24E7FDCE0345}"/>
          </ac:spMkLst>
        </pc:spChg>
        <pc:spChg chg="mod">
          <ac:chgData name="Gabriel Berardi (student)" userId="S::2585814b@student.gla.ac.uk::e881360c-ab40-43fc-b020-d8b0108b0065" providerId="AD" clId="Web-{B94976B8-46B5-6F62-F605-579027609E76}" dt="2022-03-19T13:04:59.614" v="68" actId="20577"/>
          <ac:spMkLst>
            <pc:docMk/>
            <pc:sldMk cId="367419794" sldId="263"/>
            <ac:spMk id="6" creationId="{07B327C9-567B-4DDA-90BA-B28F7BF58D45}"/>
          </ac:spMkLst>
        </pc:spChg>
        <pc:spChg chg="mod">
          <ac:chgData name="Gabriel Berardi (student)" userId="S::2585814b@student.gla.ac.uk::e881360c-ab40-43fc-b020-d8b0108b0065" providerId="AD" clId="Web-{B94976B8-46B5-6F62-F605-579027609E76}" dt="2022-03-19T13:05:06.770" v="70" actId="20577"/>
          <ac:spMkLst>
            <pc:docMk/>
            <pc:sldMk cId="367419794" sldId="263"/>
            <ac:spMk id="8" creationId="{5E5A23DB-4632-4C39-9748-04012B45E1B0}"/>
          </ac:spMkLst>
        </pc:spChg>
        <pc:spChg chg="mod">
          <ac:chgData name="Gabriel Berardi (student)" userId="S::2585814b@student.gla.ac.uk::e881360c-ab40-43fc-b020-d8b0108b0065" providerId="AD" clId="Web-{B94976B8-46B5-6F62-F605-579027609E76}" dt="2022-03-19T13:05:16.380" v="72" actId="1076"/>
          <ac:spMkLst>
            <pc:docMk/>
            <pc:sldMk cId="367419794" sldId="263"/>
            <ac:spMk id="14" creationId="{67CB8C60-3760-40A5-BFFA-DE6678E929B3}"/>
          </ac:spMkLst>
        </pc:spChg>
        <pc:grpChg chg="mod">
          <ac:chgData name="Gabriel Berardi (student)" userId="S::2585814b@student.gla.ac.uk::e881360c-ab40-43fc-b020-d8b0108b0065" providerId="AD" clId="Web-{B94976B8-46B5-6F62-F605-579027609E76}" dt="2022-03-19T13:05:28.849" v="74" actId="1076"/>
          <ac:grpSpMkLst>
            <pc:docMk/>
            <pc:sldMk cId="367419794" sldId="263"/>
            <ac:grpSpMk id="9" creationId="{F8D9370E-2925-40D1-B447-CAA62A79C130}"/>
          </ac:grpSpMkLst>
        </pc:grpChg>
        <pc:grpChg chg="mod">
          <ac:chgData name="Gabriel Berardi (student)" userId="S::2585814b@student.gla.ac.uk::e881360c-ab40-43fc-b020-d8b0108b0065" providerId="AD" clId="Web-{B94976B8-46B5-6F62-F605-579027609E76}" dt="2022-03-19T13:05:38.631" v="76" actId="1076"/>
          <ac:grpSpMkLst>
            <pc:docMk/>
            <pc:sldMk cId="367419794" sldId="263"/>
            <ac:grpSpMk id="15" creationId="{83DBF58F-F1D1-4440-842E-F1C7C354CEFE}"/>
          </ac:grpSpMkLst>
        </pc:grpChg>
      </pc:sldChg>
      <pc:sldChg chg="addSp delSp modSp">
        <pc:chgData name="Gabriel Berardi (student)" userId="S::2585814b@student.gla.ac.uk::e881360c-ab40-43fc-b020-d8b0108b0065" providerId="AD" clId="Web-{B94976B8-46B5-6F62-F605-579027609E76}" dt="2022-03-19T14:22:46.523" v="810" actId="1076"/>
        <pc:sldMkLst>
          <pc:docMk/>
          <pc:sldMk cId="1569262551" sldId="264"/>
        </pc:sldMkLst>
        <pc:spChg chg="del">
          <ac:chgData name="Gabriel Berardi (student)" userId="S::2585814b@student.gla.ac.uk::e881360c-ab40-43fc-b020-d8b0108b0065" providerId="AD" clId="Web-{B94976B8-46B5-6F62-F605-579027609E76}" dt="2022-03-19T14:19:16.775" v="725"/>
          <ac:spMkLst>
            <pc:docMk/>
            <pc:sldMk cId="1569262551" sldId="264"/>
            <ac:spMk id="2" creationId="{2D204D22-C824-4028-9057-3A25D8127CB6}"/>
          </ac:spMkLst>
        </pc:spChg>
        <pc:spChg chg="mod">
          <ac:chgData name="Gabriel Berardi (student)" userId="S::2585814b@student.gla.ac.uk::e881360c-ab40-43fc-b020-d8b0108b0065" providerId="AD" clId="Web-{B94976B8-46B5-6F62-F605-579027609E76}" dt="2022-03-19T14:22:40.991" v="809" actId="14100"/>
          <ac:spMkLst>
            <pc:docMk/>
            <pc:sldMk cId="1569262551" sldId="264"/>
            <ac:spMk id="3" creationId="{66427646-7CA6-43AF-BFF7-6B9C1D98D623}"/>
          </ac:spMkLst>
        </pc:spChg>
        <pc:spChg chg="add mod">
          <ac:chgData name="Gabriel Berardi (student)" userId="S::2585814b@student.gla.ac.uk::e881360c-ab40-43fc-b020-d8b0108b0065" providerId="AD" clId="Web-{B94976B8-46B5-6F62-F605-579027609E76}" dt="2022-03-19T14:17:43.707" v="700"/>
          <ac:spMkLst>
            <pc:docMk/>
            <pc:sldMk cId="1569262551" sldId="264"/>
            <ac:spMk id="4" creationId="{35F85D2F-FC7E-4E82-80DC-40EE4A8A4C72}"/>
          </ac:spMkLst>
        </pc:spChg>
        <pc:spChg chg="mod">
          <ac:chgData name="Gabriel Berardi (student)" userId="S::2585814b@student.gla.ac.uk::e881360c-ab40-43fc-b020-d8b0108b0065" providerId="AD" clId="Web-{B94976B8-46B5-6F62-F605-579027609E76}" dt="2022-03-19T14:22:19.974" v="805" actId="1076"/>
          <ac:spMkLst>
            <pc:docMk/>
            <pc:sldMk cId="1569262551" sldId="264"/>
            <ac:spMk id="6" creationId="{5AD3015F-D136-461A-8ADB-FC758EAAFB5B}"/>
          </ac:spMkLst>
        </pc:spChg>
        <pc:spChg chg="mod">
          <ac:chgData name="Gabriel Berardi (student)" userId="S::2585814b@student.gla.ac.uk::e881360c-ab40-43fc-b020-d8b0108b0065" providerId="AD" clId="Web-{B94976B8-46B5-6F62-F605-579027609E76}" dt="2022-03-19T14:22:24.209" v="806" actId="1076"/>
          <ac:spMkLst>
            <pc:docMk/>
            <pc:sldMk cId="1569262551" sldId="264"/>
            <ac:spMk id="7" creationId="{A799F21E-DF9A-4568-ABA6-4B9F9D18E21C}"/>
          </ac:spMkLst>
        </pc:spChg>
        <pc:spChg chg="mod">
          <ac:chgData name="Gabriel Berardi (student)" userId="S::2585814b@student.gla.ac.uk::e881360c-ab40-43fc-b020-d8b0108b0065" providerId="AD" clId="Web-{B94976B8-46B5-6F62-F605-579027609E76}" dt="2022-03-19T14:22:30.866" v="807" actId="1076"/>
          <ac:spMkLst>
            <pc:docMk/>
            <pc:sldMk cId="1569262551" sldId="264"/>
            <ac:spMk id="9" creationId="{C6D99807-9589-48F5-8D53-24ED98D55B8A}"/>
          </ac:spMkLst>
        </pc:spChg>
        <pc:spChg chg="add del mod">
          <ac:chgData name="Gabriel Berardi (student)" userId="S::2585814b@student.gla.ac.uk::e881360c-ab40-43fc-b020-d8b0108b0065" providerId="AD" clId="Web-{B94976B8-46B5-6F62-F605-579027609E76}" dt="2022-03-19T14:19:21.041" v="728"/>
          <ac:spMkLst>
            <pc:docMk/>
            <pc:sldMk cId="1569262551" sldId="264"/>
            <ac:spMk id="10" creationId="{5F84043D-592E-4D88-B084-52A54DA602C1}"/>
          </ac:spMkLst>
        </pc:spChg>
        <pc:spChg chg="add del">
          <ac:chgData name="Gabriel Berardi (student)" userId="S::2585814b@student.gla.ac.uk::e881360c-ab40-43fc-b020-d8b0108b0065" providerId="AD" clId="Web-{B94976B8-46B5-6F62-F605-579027609E76}" dt="2022-03-19T14:19:19.479" v="727"/>
          <ac:spMkLst>
            <pc:docMk/>
            <pc:sldMk cId="1569262551" sldId="264"/>
            <ac:spMk id="12" creationId="{8391C20D-D4C9-430E-9EDA-CF2FC34C0685}"/>
          </ac:spMkLst>
        </pc:spChg>
        <pc:spChg chg="add mod">
          <ac:chgData name="Gabriel Berardi (student)" userId="S::2585814b@student.gla.ac.uk::e881360c-ab40-43fc-b020-d8b0108b0065" providerId="AD" clId="Web-{B94976B8-46B5-6F62-F605-579027609E76}" dt="2022-03-19T14:19:27.510" v="731" actId="20577"/>
          <ac:spMkLst>
            <pc:docMk/>
            <pc:sldMk cId="1569262551" sldId="264"/>
            <ac:spMk id="14" creationId="{EFA76A46-CBB8-46E1-904A-BEDE3FFA4777}"/>
          </ac:spMkLst>
        </pc:spChg>
        <pc:spChg chg="add del">
          <ac:chgData name="Gabriel Berardi (student)" userId="S::2585814b@student.gla.ac.uk::e881360c-ab40-43fc-b020-d8b0108b0065" providerId="AD" clId="Web-{B94976B8-46B5-6F62-F605-579027609E76}" dt="2022-03-19T14:20:32.608" v="781"/>
          <ac:spMkLst>
            <pc:docMk/>
            <pc:sldMk cId="1569262551" sldId="264"/>
            <ac:spMk id="16" creationId="{E6D16537-B591-4783-904B-73C4B044E59A}"/>
          </ac:spMkLst>
        </pc:spChg>
        <pc:picChg chg="mod">
          <ac:chgData name="Gabriel Berardi (student)" userId="S::2585814b@student.gla.ac.uk::e881360c-ab40-43fc-b020-d8b0108b0065" providerId="AD" clId="Web-{B94976B8-46B5-6F62-F605-579027609E76}" dt="2022-03-19T14:22:46.523" v="810" actId="1076"/>
          <ac:picMkLst>
            <pc:docMk/>
            <pc:sldMk cId="1569262551" sldId="264"/>
            <ac:picMk id="5" creationId="{D0BF29BD-355F-4F5C-ABDB-5E64232C66CA}"/>
          </ac:picMkLst>
        </pc:picChg>
      </pc:sldChg>
      <pc:sldChg chg="addSp delSp modSp">
        <pc:chgData name="Gabriel Berardi (student)" userId="S::2585814b@student.gla.ac.uk::e881360c-ab40-43fc-b020-d8b0108b0065" providerId="AD" clId="Web-{B94976B8-46B5-6F62-F605-579027609E76}" dt="2022-03-19T14:19:08.087" v="724" actId="20577"/>
        <pc:sldMkLst>
          <pc:docMk/>
          <pc:sldMk cId="501285998" sldId="265"/>
        </pc:sldMkLst>
        <pc:spChg chg="del">
          <ac:chgData name="Gabriel Berardi (student)" userId="S::2585814b@student.gla.ac.uk::e881360c-ab40-43fc-b020-d8b0108b0065" providerId="AD" clId="Web-{B94976B8-46B5-6F62-F605-579027609E76}" dt="2022-03-19T14:12:45.626" v="541"/>
          <ac:spMkLst>
            <pc:docMk/>
            <pc:sldMk cId="501285998" sldId="265"/>
            <ac:spMk id="2" creationId="{A9A95F5F-26B1-47F6-9723-705DFA022EB4}"/>
          </ac:spMkLst>
        </pc:spChg>
        <pc:spChg chg="del mod">
          <ac:chgData name="Gabriel Berardi (student)" userId="S::2585814b@student.gla.ac.uk::e881360c-ab40-43fc-b020-d8b0108b0065" providerId="AD" clId="Web-{B94976B8-46B5-6F62-F605-579027609E76}" dt="2022-03-19T14:13:23.785" v="570"/>
          <ac:spMkLst>
            <pc:docMk/>
            <pc:sldMk cId="501285998" sldId="265"/>
            <ac:spMk id="3" creationId="{98F7A324-C1B0-48AC-8350-4889066C6711}"/>
          </ac:spMkLst>
        </pc:spChg>
        <pc:spChg chg="add del">
          <ac:chgData name="Gabriel Berardi (student)" userId="S::2585814b@student.gla.ac.uk::e881360c-ab40-43fc-b020-d8b0108b0065" providerId="AD" clId="Web-{B94976B8-46B5-6F62-F605-579027609E76}" dt="2022-03-19T14:12:41.954" v="540"/>
          <ac:spMkLst>
            <pc:docMk/>
            <pc:sldMk cId="501285998" sldId="265"/>
            <ac:spMk id="6" creationId="{0BA20734-98A6-49DB-8FF8-D7D338B06BBE}"/>
          </ac:spMkLst>
        </pc:spChg>
        <pc:spChg chg="add del mod">
          <ac:chgData name="Gabriel Berardi (student)" userId="S::2585814b@student.gla.ac.uk::e881360c-ab40-43fc-b020-d8b0108b0065" providerId="AD" clId="Web-{B94976B8-46B5-6F62-F605-579027609E76}" dt="2022-03-19T14:12:51.126" v="544"/>
          <ac:spMkLst>
            <pc:docMk/>
            <pc:sldMk cId="501285998" sldId="265"/>
            <ac:spMk id="8" creationId="{F7572947-0CD1-41A9-B68A-3431E72470B7}"/>
          </ac:spMkLst>
        </pc:spChg>
        <pc:spChg chg="add del">
          <ac:chgData name="Gabriel Berardi (student)" userId="S::2585814b@student.gla.ac.uk::e881360c-ab40-43fc-b020-d8b0108b0065" providerId="AD" clId="Web-{B94976B8-46B5-6F62-F605-579027609E76}" dt="2022-03-19T14:12:48.423" v="543"/>
          <ac:spMkLst>
            <pc:docMk/>
            <pc:sldMk cId="501285998" sldId="265"/>
            <ac:spMk id="10" creationId="{4808C8D8-A951-41A4-8B5A-430C97947FA3}"/>
          </ac:spMkLst>
        </pc:spChg>
        <pc:spChg chg="add mod">
          <ac:chgData name="Gabriel Berardi (student)" userId="S::2585814b@student.gla.ac.uk::e881360c-ab40-43fc-b020-d8b0108b0065" providerId="AD" clId="Web-{B94976B8-46B5-6F62-F605-579027609E76}" dt="2022-03-19T14:13:00.236" v="560" actId="20577"/>
          <ac:spMkLst>
            <pc:docMk/>
            <pc:sldMk cId="501285998" sldId="265"/>
            <ac:spMk id="12" creationId="{9CB4D47D-D50E-40CF-BF95-8BFF8C91C5D1}"/>
          </ac:spMkLst>
        </pc:spChg>
        <pc:spChg chg="add mod">
          <ac:chgData name="Gabriel Berardi (student)" userId="S::2585814b@student.gla.ac.uk::e881360c-ab40-43fc-b020-d8b0108b0065" providerId="AD" clId="Web-{B94976B8-46B5-6F62-F605-579027609E76}" dt="2022-03-19T14:19:08.087" v="724" actId="20577"/>
          <ac:spMkLst>
            <pc:docMk/>
            <pc:sldMk cId="501285998" sldId="265"/>
            <ac:spMk id="14" creationId="{440EDEB6-11F9-487F-8227-B74568CE10C8}"/>
          </ac:spMkLst>
        </pc:spChg>
        <pc:spChg chg="add mod">
          <ac:chgData name="Gabriel Berardi (student)" userId="S::2585814b@student.gla.ac.uk::e881360c-ab40-43fc-b020-d8b0108b0065" providerId="AD" clId="Web-{B94976B8-46B5-6F62-F605-579027609E76}" dt="2022-03-19T14:13:36.629" v="571"/>
          <ac:spMkLst>
            <pc:docMk/>
            <pc:sldMk cId="501285998" sldId="265"/>
            <ac:spMk id="15" creationId="{AD451D5A-1425-4786-B786-1362C4D73196}"/>
          </ac:spMkLst>
        </pc:spChg>
        <pc:picChg chg="mod">
          <ac:chgData name="Gabriel Berardi (student)" userId="S::2585814b@student.gla.ac.uk::e881360c-ab40-43fc-b020-d8b0108b0065" providerId="AD" clId="Web-{B94976B8-46B5-6F62-F605-579027609E76}" dt="2022-03-19T14:17:10.283" v="696" actId="1076"/>
          <ac:picMkLst>
            <pc:docMk/>
            <pc:sldMk cId="501285998" sldId="265"/>
            <ac:picMk id="4" creationId="{3C1C1092-A921-4090-994F-D72243898A45}"/>
          </ac:picMkLst>
        </pc:picChg>
      </pc:sldChg>
      <pc:sldChg chg="addSp delSp modSp delCm">
        <pc:chgData name="Gabriel Berardi (student)" userId="S::2585814b@student.gla.ac.uk::e881360c-ab40-43fc-b020-d8b0108b0065" providerId="AD" clId="Web-{B94976B8-46B5-6F62-F605-579027609E76}" dt="2022-03-19T15:00:46.383" v="1477" actId="14100"/>
        <pc:sldMkLst>
          <pc:docMk/>
          <pc:sldMk cId="3102671976" sldId="266"/>
        </pc:sldMkLst>
        <pc:spChg chg="del">
          <ac:chgData name="Gabriel Berardi (student)" userId="S::2585814b@student.gla.ac.uk::e881360c-ab40-43fc-b020-d8b0108b0065" providerId="AD" clId="Web-{B94976B8-46B5-6F62-F605-579027609E76}" dt="2022-03-19T14:55:02.337" v="1196"/>
          <ac:spMkLst>
            <pc:docMk/>
            <pc:sldMk cId="3102671976" sldId="266"/>
            <ac:spMk id="2" creationId="{565DC4BF-B5A1-4D9C-A267-141A37BC44D9}"/>
          </ac:spMkLst>
        </pc:spChg>
        <pc:spChg chg="add del">
          <ac:chgData name="Gabriel Berardi (student)" userId="S::2585814b@student.gla.ac.uk::e881360c-ab40-43fc-b020-d8b0108b0065" providerId="AD" clId="Web-{B94976B8-46B5-6F62-F605-579027609E76}" dt="2022-03-19T14:55:55.418" v="1264"/>
          <ac:spMkLst>
            <pc:docMk/>
            <pc:sldMk cId="3102671976" sldId="266"/>
            <ac:spMk id="3" creationId="{F81885B3-0E2B-42C6-B6C2-8734FE06D52F}"/>
          </ac:spMkLst>
        </pc:spChg>
        <pc:spChg chg="add del">
          <ac:chgData name="Gabriel Berardi (student)" userId="S::2585814b@student.gla.ac.uk::e881360c-ab40-43fc-b020-d8b0108b0065" providerId="AD" clId="Web-{B94976B8-46B5-6F62-F605-579027609E76}" dt="2022-03-19T14:55:55.293" v="1263"/>
          <ac:spMkLst>
            <pc:docMk/>
            <pc:sldMk cId="3102671976" sldId="266"/>
            <ac:spMk id="4" creationId="{F021F29D-5AF5-40D8-BDC4-52DC0EB2BE45}"/>
          </ac:spMkLst>
        </pc:spChg>
        <pc:spChg chg="add del">
          <ac:chgData name="Gabriel Berardi (student)" userId="S::2585814b@student.gla.ac.uk::e881360c-ab40-43fc-b020-d8b0108b0065" providerId="AD" clId="Web-{B94976B8-46B5-6F62-F605-579027609E76}" dt="2022-03-19T14:55:55.153" v="1262"/>
          <ac:spMkLst>
            <pc:docMk/>
            <pc:sldMk cId="3102671976" sldId="266"/>
            <ac:spMk id="5" creationId="{1FB1B4AA-56C9-4C10-8C56-46CEAF30BB30}"/>
          </ac:spMkLst>
        </pc:spChg>
        <pc:spChg chg="add del">
          <ac:chgData name="Gabriel Berardi (student)" userId="S::2585814b@student.gla.ac.uk::e881360c-ab40-43fc-b020-d8b0108b0065" providerId="AD" clId="Web-{B94976B8-46B5-6F62-F605-579027609E76}" dt="2022-03-19T14:55:55.028" v="1261"/>
          <ac:spMkLst>
            <pc:docMk/>
            <pc:sldMk cId="3102671976" sldId="266"/>
            <ac:spMk id="6" creationId="{C2C9495F-6ABA-402B-95FB-3954A4381BA6}"/>
          </ac:spMkLst>
        </pc:spChg>
        <pc:spChg chg="add del">
          <ac:chgData name="Gabriel Berardi (student)" userId="S::2585814b@student.gla.ac.uk::e881360c-ab40-43fc-b020-d8b0108b0065" providerId="AD" clId="Web-{B94976B8-46B5-6F62-F605-579027609E76}" dt="2022-03-19T14:56:00.434" v="1269"/>
          <ac:spMkLst>
            <pc:docMk/>
            <pc:sldMk cId="3102671976" sldId="266"/>
            <ac:spMk id="7" creationId="{98216CAB-5310-46B1-939F-36D2A8E54B19}"/>
          </ac:spMkLst>
        </pc:spChg>
        <pc:spChg chg="add del">
          <ac:chgData name="Gabriel Berardi (student)" userId="S::2585814b@student.gla.ac.uk::e881360c-ab40-43fc-b020-d8b0108b0065" providerId="AD" clId="Web-{B94976B8-46B5-6F62-F605-579027609E76}" dt="2022-03-19T14:56:07.919" v="1275"/>
          <ac:spMkLst>
            <pc:docMk/>
            <pc:sldMk cId="3102671976" sldId="266"/>
            <ac:spMk id="8" creationId="{E9FB1C99-BFDA-4B1D-A089-19AE448C9DFE}"/>
          </ac:spMkLst>
        </pc:spChg>
        <pc:spChg chg="del">
          <ac:chgData name="Gabriel Berardi (student)" userId="S::2585814b@student.gla.ac.uk::e881360c-ab40-43fc-b020-d8b0108b0065" providerId="AD" clId="Web-{B94976B8-46B5-6F62-F605-579027609E76}" dt="2022-03-19T14:55:54.887" v="1260"/>
          <ac:spMkLst>
            <pc:docMk/>
            <pc:sldMk cId="3102671976" sldId="266"/>
            <ac:spMk id="9" creationId="{997AF5A0-3DD1-491B-B758-2A812F3E44B2}"/>
          </ac:spMkLst>
        </pc:spChg>
        <pc:spChg chg="add del">
          <ac:chgData name="Gabriel Berardi (student)" userId="S::2585814b@student.gla.ac.uk::e881360c-ab40-43fc-b020-d8b0108b0065" providerId="AD" clId="Web-{B94976B8-46B5-6F62-F605-579027609E76}" dt="2022-03-19T14:55:54.887" v="1259"/>
          <ac:spMkLst>
            <pc:docMk/>
            <pc:sldMk cId="3102671976" sldId="266"/>
            <ac:spMk id="10" creationId="{0119032A-2F09-4877-8B0B-4A417511853F}"/>
          </ac:spMkLst>
        </pc:spChg>
        <pc:spChg chg="add del">
          <ac:chgData name="Gabriel Berardi (student)" userId="S::2585814b@student.gla.ac.uk::e881360c-ab40-43fc-b020-d8b0108b0065" providerId="AD" clId="Web-{B94976B8-46B5-6F62-F605-579027609E76}" dt="2022-03-19T14:56:05.435" v="1273"/>
          <ac:spMkLst>
            <pc:docMk/>
            <pc:sldMk cId="3102671976" sldId="266"/>
            <ac:spMk id="11" creationId="{B01C5045-2F15-4E66-B2CF-C7A501BCD82D}"/>
          </ac:spMkLst>
        </pc:spChg>
        <pc:spChg chg="add del">
          <ac:chgData name="Gabriel Berardi (student)" userId="S::2585814b@student.gla.ac.uk::e881360c-ab40-43fc-b020-d8b0108b0065" providerId="AD" clId="Web-{B94976B8-46B5-6F62-F605-579027609E76}" dt="2022-03-19T14:55:54.887" v="1258"/>
          <ac:spMkLst>
            <pc:docMk/>
            <pc:sldMk cId="3102671976" sldId="266"/>
            <ac:spMk id="12" creationId="{0C92C199-DE63-4B5A-9009-27D359631EB4}"/>
          </ac:spMkLst>
        </pc:spChg>
        <pc:spChg chg="add del">
          <ac:chgData name="Gabriel Berardi (student)" userId="S::2585814b@student.gla.ac.uk::e881360c-ab40-43fc-b020-d8b0108b0065" providerId="AD" clId="Web-{B94976B8-46B5-6F62-F605-579027609E76}" dt="2022-03-19T14:56:06.356" v="1274"/>
          <ac:spMkLst>
            <pc:docMk/>
            <pc:sldMk cId="3102671976" sldId="266"/>
            <ac:spMk id="13" creationId="{89841B7F-B8D1-4C3B-A1B3-A1E9C49F810B}"/>
          </ac:spMkLst>
        </pc:spChg>
        <pc:spChg chg="add del">
          <ac:chgData name="Gabriel Berardi (student)" userId="S::2585814b@student.gla.ac.uk::e881360c-ab40-43fc-b020-d8b0108b0065" providerId="AD" clId="Web-{B94976B8-46B5-6F62-F605-579027609E76}" dt="2022-03-19T14:55:54.887" v="1257"/>
          <ac:spMkLst>
            <pc:docMk/>
            <pc:sldMk cId="3102671976" sldId="266"/>
            <ac:spMk id="14" creationId="{481D550F-581D-495C-9E97-3D358CB4586D}"/>
          </ac:spMkLst>
        </pc:spChg>
        <pc:spChg chg="add del mod">
          <ac:chgData name="Gabriel Berardi (student)" userId="S::2585814b@student.gla.ac.uk::e881360c-ab40-43fc-b020-d8b0108b0065" providerId="AD" clId="Web-{B94976B8-46B5-6F62-F605-579027609E76}" dt="2022-03-19T14:55:50.527" v="1256"/>
          <ac:spMkLst>
            <pc:docMk/>
            <pc:sldMk cId="3102671976" sldId="266"/>
            <ac:spMk id="15" creationId="{C34DB1B4-C58C-4FD8-B961-2DF656A63742}"/>
          </ac:spMkLst>
        </pc:spChg>
        <pc:spChg chg="add del mod">
          <ac:chgData name="Gabriel Berardi (student)" userId="S::2585814b@student.gla.ac.uk::e881360c-ab40-43fc-b020-d8b0108b0065" providerId="AD" clId="Web-{B94976B8-46B5-6F62-F605-579027609E76}" dt="2022-03-19T14:55:07.556" v="1199"/>
          <ac:spMkLst>
            <pc:docMk/>
            <pc:sldMk cId="3102671976" sldId="266"/>
            <ac:spMk id="17" creationId="{8D693E5A-F5EE-4B12-B89F-1884532608B6}"/>
          </ac:spMkLst>
        </pc:spChg>
        <pc:spChg chg="add del">
          <ac:chgData name="Gabriel Berardi (student)" userId="S::2585814b@student.gla.ac.uk::e881360c-ab40-43fc-b020-d8b0108b0065" providerId="AD" clId="Web-{B94976B8-46B5-6F62-F605-579027609E76}" dt="2022-03-19T14:55:05.306" v="1198"/>
          <ac:spMkLst>
            <pc:docMk/>
            <pc:sldMk cId="3102671976" sldId="266"/>
            <ac:spMk id="19" creationId="{192E48A7-40D9-4908-BB50-D4FC01D3ECC3}"/>
          </ac:spMkLst>
        </pc:spChg>
        <pc:spChg chg="add mod">
          <ac:chgData name="Gabriel Berardi (student)" userId="S::2585814b@student.gla.ac.uk::e881360c-ab40-43fc-b020-d8b0108b0065" providerId="AD" clId="Web-{B94976B8-46B5-6F62-F605-579027609E76}" dt="2022-03-19T14:55:57.450" v="1266" actId="1076"/>
          <ac:spMkLst>
            <pc:docMk/>
            <pc:sldMk cId="3102671976" sldId="266"/>
            <ac:spMk id="21" creationId="{EECC771F-0E05-4882-B5D6-7EEDB1D1B599}"/>
          </ac:spMkLst>
        </pc:spChg>
        <pc:spChg chg="add del mod">
          <ac:chgData name="Gabriel Berardi (student)" userId="S::2585814b@student.gla.ac.uk::e881360c-ab40-43fc-b020-d8b0108b0065" providerId="AD" clId="Web-{B94976B8-46B5-6F62-F605-579027609E76}" dt="2022-03-19T14:55:50.512" v="1250"/>
          <ac:spMkLst>
            <pc:docMk/>
            <pc:sldMk cId="3102671976" sldId="266"/>
            <ac:spMk id="23" creationId="{8077E853-DF14-445A-9DC1-679B012BC725}"/>
          </ac:spMkLst>
        </pc:spChg>
        <pc:spChg chg="add del mod">
          <ac:chgData name="Gabriel Berardi (student)" userId="S::2585814b@student.gla.ac.uk::e881360c-ab40-43fc-b020-d8b0108b0065" providerId="AD" clId="Web-{B94976B8-46B5-6F62-F605-579027609E76}" dt="2022-03-19T14:55:50.512" v="1249"/>
          <ac:spMkLst>
            <pc:docMk/>
            <pc:sldMk cId="3102671976" sldId="266"/>
            <ac:spMk id="25" creationId="{D8F5C63F-027A-4E17-B61B-9DDEF1289A07}"/>
          </ac:spMkLst>
        </pc:spChg>
        <pc:spChg chg="add del mod">
          <ac:chgData name="Gabriel Berardi (student)" userId="S::2585814b@student.gla.ac.uk::e881360c-ab40-43fc-b020-d8b0108b0065" providerId="AD" clId="Web-{B94976B8-46B5-6F62-F605-579027609E76}" dt="2022-03-19T14:55:50.512" v="1248"/>
          <ac:spMkLst>
            <pc:docMk/>
            <pc:sldMk cId="3102671976" sldId="266"/>
            <ac:spMk id="27" creationId="{A6C49734-1D43-4B45-AD44-2260D90CB593}"/>
          </ac:spMkLst>
        </pc:spChg>
        <pc:spChg chg="add del mod">
          <ac:chgData name="Gabriel Berardi (student)" userId="S::2585814b@student.gla.ac.uk::e881360c-ab40-43fc-b020-d8b0108b0065" providerId="AD" clId="Web-{B94976B8-46B5-6F62-F605-579027609E76}" dt="2022-03-19T14:55:50.512" v="1247"/>
          <ac:spMkLst>
            <pc:docMk/>
            <pc:sldMk cId="3102671976" sldId="266"/>
            <ac:spMk id="29" creationId="{71998FE1-F2B2-47F8-AB30-5AF9434D08BE}"/>
          </ac:spMkLst>
        </pc:spChg>
        <pc:spChg chg="add del mod">
          <ac:chgData name="Gabriel Berardi (student)" userId="S::2585814b@student.gla.ac.uk::e881360c-ab40-43fc-b020-d8b0108b0065" providerId="AD" clId="Web-{B94976B8-46B5-6F62-F605-579027609E76}" dt="2022-03-19T14:55:50.512" v="1246"/>
          <ac:spMkLst>
            <pc:docMk/>
            <pc:sldMk cId="3102671976" sldId="266"/>
            <ac:spMk id="31" creationId="{51397D06-555B-4E74-8D07-F1310D7AD769}"/>
          </ac:spMkLst>
        </pc:spChg>
        <pc:spChg chg="add del mod">
          <ac:chgData name="Gabriel Berardi (student)" userId="S::2585814b@student.gla.ac.uk::e881360c-ab40-43fc-b020-d8b0108b0065" providerId="AD" clId="Web-{B94976B8-46B5-6F62-F605-579027609E76}" dt="2022-03-19T14:55:50.512" v="1245"/>
          <ac:spMkLst>
            <pc:docMk/>
            <pc:sldMk cId="3102671976" sldId="266"/>
            <ac:spMk id="33" creationId="{DB6CDD6D-137E-425A-9946-1F349CB28428}"/>
          </ac:spMkLst>
        </pc:spChg>
        <pc:spChg chg="add del mod">
          <ac:chgData name="Gabriel Berardi (student)" userId="S::2585814b@student.gla.ac.uk::e881360c-ab40-43fc-b020-d8b0108b0065" providerId="AD" clId="Web-{B94976B8-46B5-6F62-F605-579027609E76}" dt="2022-03-19T14:56:02.669" v="1271"/>
          <ac:spMkLst>
            <pc:docMk/>
            <pc:sldMk cId="3102671976" sldId="266"/>
            <ac:spMk id="35" creationId="{1184FB04-1A9A-4F66-8030-0C7A4F10C805}"/>
          </ac:spMkLst>
        </pc:spChg>
        <pc:spChg chg="add del mod">
          <ac:chgData name="Gabriel Berardi (student)" userId="S::2585814b@student.gla.ac.uk::e881360c-ab40-43fc-b020-d8b0108b0065" providerId="AD" clId="Web-{B94976B8-46B5-6F62-F605-579027609E76}" dt="2022-03-19T14:56:00.309" v="1268"/>
          <ac:spMkLst>
            <pc:docMk/>
            <pc:sldMk cId="3102671976" sldId="266"/>
            <ac:spMk id="37" creationId="{10C40D5D-AFC5-4300-8CE2-F5A82938F1B2}"/>
          </ac:spMkLst>
        </pc:spChg>
        <pc:spChg chg="add del mod">
          <ac:chgData name="Gabriel Berardi (student)" userId="S::2585814b@student.gla.ac.uk::e881360c-ab40-43fc-b020-d8b0108b0065" providerId="AD" clId="Web-{B94976B8-46B5-6F62-F605-579027609E76}" dt="2022-03-19T14:56:02.669" v="1270"/>
          <ac:spMkLst>
            <pc:docMk/>
            <pc:sldMk cId="3102671976" sldId="266"/>
            <ac:spMk id="39" creationId="{57E9637E-7EC3-489B-8EB5-1BE0891FE5F5}"/>
          </ac:spMkLst>
        </pc:spChg>
        <pc:spChg chg="add del mod">
          <ac:chgData name="Gabriel Berardi (student)" userId="S::2585814b@student.gla.ac.uk::e881360c-ab40-43fc-b020-d8b0108b0065" providerId="AD" clId="Web-{B94976B8-46B5-6F62-F605-579027609E76}" dt="2022-03-19T14:56:00.309" v="1267"/>
          <ac:spMkLst>
            <pc:docMk/>
            <pc:sldMk cId="3102671976" sldId="266"/>
            <ac:spMk id="41" creationId="{AB3BC23B-D1A4-4B10-878B-C1ACEDA75430}"/>
          </ac:spMkLst>
        </pc:spChg>
        <pc:spChg chg="add del mod">
          <ac:chgData name="Gabriel Berardi (student)" userId="S::2585814b@student.gla.ac.uk::e881360c-ab40-43fc-b020-d8b0108b0065" providerId="AD" clId="Web-{B94976B8-46B5-6F62-F605-579027609E76}" dt="2022-03-19T14:56:03.575" v="1272"/>
          <ac:spMkLst>
            <pc:docMk/>
            <pc:sldMk cId="3102671976" sldId="266"/>
            <ac:spMk id="43" creationId="{16FC4840-1CC0-4643-B0B9-6380242E0ABA}"/>
          </ac:spMkLst>
        </pc:spChg>
        <pc:spChg chg="add del mod">
          <ac:chgData name="Gabriel Berardi (student)" userId="S::2585814b@student.gla.ac.uk::e881360c-ab40-43fc-b020-d8b0108b0065" providerId="AD" clId="Web-{B94976B8-46B5-6F62-F605-579027609E76}" dt="2022-03-19T14:56:09.294" v="1276"/>
          <ac:spMkLst>
            <pc:docMk/>
            <pc:sldMk cId="3102671976" sldId="266"/>
            <ac:spMk id="45" creationId="{DB8E303A-2FF0-4C6B-BDD7-5C661028AA5B}"/>
          </ac:spMkLst>
        </pc:spChg>
        <pc:spChg chg="add mod">
          <ac:chgData name="Gabriel Berardi (student)" userId="S::2585814b@student.gla.ac.uk::e881360c-ab40-43fc-b020-d8b0108b0065" providerId="AD" clId="Web-{B94976B8-46B5-6F62-F605-579027609E76}" dt="2022-03-19T14:56:17.623" v="1277"/>
          <ac:spMkLst>
            <pc:docMk/>
            <pc:sldMk cId="3102671976" sldId="266"/>
            <ac:spMk id="47" creationId="{241374AF-0A0A-4CE4-BB74-CD55E3335323}"/>
          </ac:spMkLst>
        </pc:spChg>
        <pc:spChg chg="add del mod">
          <ac:chgData name="Gabriel Berardi (student)" userId="S::2585814b@student.gla.ac.uk::e881360c-ab40-43fc-b020-d8b0108b0065" providerId="AD" clId="Web-{B94976B8-46B5-6F62-F605-579027609E76}" dt="2022-03-19T14:56:32.108" v="1292"/>
          <ac:spMkLst>
            <pc:docMk/>
            <pc:sldMk cId="3102671976" sldId="266"/>
            <ac:spMk id="49" creationId="{6DE44009-7113-406A-BA55-AE46491A965D}"/>
          </ac:spMkLst>
        </pc:spChg>
        <pc:spChg chg="add del">
          <ac:chgData name="Gabriel Berardi (student)" userId="S::2585814b@student.gla.ac.uk::e881360c-ab40-43fc-b020-d8b0108b0065" providerId="AD" clId="Web-{B94976B8-46B5-6F62-F605-579027609E76}" dt="2022-03-19T14:56:26.780" v="1290"/>
          <ac:spMkLst>
            <pc:docMk/>
            <pc:sldMk cId="3102671976" sldId="266"/>
            <ac:spMk id="51" creationId="{E74FD03F-0EC5-4EA8-B861-881109DF4F3F}"/>
          </ac:spMkLst>
        </pc:spChg>
        <pc:spChg chg="add del">
          <ac:chgData name="Gabriel Berardi (student)" userId="S::2585814b@student.gla.ac.uk::e881360c-ab40-43fc-b020-d8b0108b0065" providerId="AD" clId="Web-{B94976B8-46B5-6F62-F605-579027609E76}" dt="2022-03-19T14:56:26.780" v="1289"/>
          <ac:spMkLst>
            <pc:docMk/>
            <pc:sldMk cId="3102671976" sldId="266"/>
            <ac:spMk id="53" creationId="{DD011A51-0A3B-4ADF-9680-429F47901530}"/>
          </ac:spMkLst>
        </pc:spChg>
        <pc:spChg chg="add del">
          <ac:chgData name="Gabriel Berardi (student)" userId="S::2585814b@student.gla.ac.uk::e881360c-ab40-43fc-b020-d8b0108b0065" providerId="AD" clId="Web-{B94976B8-46B5-6F62-F605-579027609E76}" dt="2022-03-19T14:56:26.780" v="1288"/>
          <ac:spMkLst>
            <pc:docMk/>
            <pc:sldMk cId="3102671976" sldId="266"/>
            <ac:spMk id="55" creationId="{B59ABBD4-99C8-43F7-9A72-EDCD2BB2509F}"/>
          </ac:spMkLst>
        </pc:spChg>
        <pc:spChg chg="add mod">
          <ac:chgData name="Gabriel Berardi (student)" userId="S::2585814b@student.gla.ac.uk::e881360c-ab40-43fc-b020-d8b0108b0065" providerId="AD" clId="Web-{B94976B8-46B5-6F62-F605-579027609E76}" dt="2022-03-19T14:56:38.655" v="1294" actId="1076"/>
          <ac:spMkLst>
            <pc:docMk/>
            <pc:sldMk cId="3102671976" sldId="266"/>
            <ac:spMk id="57" creationId="{8F2711BB-74F0-4D7E-A140-DB63A8BBC1A1}"/>
          </ac:spMkLst>
        </pc:spChg>
        <pc:spChg chg="add del">
          <ac:chgData name="Gabriel Berardi (student)" userId="S::2585814b@student.gla.ac.uk::e881360c-ab40-43fc-b020-d8b0108b0065" providerId="AD" clId="Web-{B94976B8-46B5-6F62-F605-579027609E76}" dt="2022-03-19T14:56:24.154" v="1287"/>
          <ac:spMkLst>
            <pc:docMk/>
            <pc:sldMk cId="3102671976" sldId="266"/>
            <ac:spMk id="59" creationId="{57CEB280-03DA-4D9E-934C-78862E8153B4}"/>
          </ac:spMkLst>
        </pc:spChg>
        <pc:spChg chg="add mod">
          <ac:chgData name="Gabriel Berardi (student)" userId="S::2585814b@student.gla.ac.uk::e881360c-ab40-43fc-b020-d8b0108b0065" providerId="AD" clId="Web-{B94976B8-46B5-6F62-F605-579027609E76}" dt="2022-03-19T14:56:47.109" v="1295" actId="1076"/>
          <ac:spMkLst>
            <pc:docMk/>
            <pc:sldMk cId="3102671976" sldId="266"/>
            <ac:spMk id="61" creationId="{08976F3B-0527-4CF7-8CB2-BA657F0CF10D}"/>
          </ac:spMkLst>
        </pc:spChg>
        <pc:spChg chg="add del">
          <ac:chgData name="Gabriel Berardi (student)" userId="S::2585814b@student.gla.ac.uk::e881360c-ab40-43fc-b020-d8b0108b0065" providerId="AD" clId="Web-{B94976B8-46B5-6F62-F605-579027609E76}" dt="2022-03-19T14:56:24.154" v="1286"/>
          <ac:spMkLst>
            <pc:docMk/>
            <pc:sldMk cId="3102671976" sldId="266"/>
            <ac:spMk id="63" creationId="{364F24E5-4E2E-4940-A65D-86B4989D16B8}"/>
          </ac:spMkLst>
        </pc:spChg>
        <pc:spChg chg="add del mod">
          <ac:chgData name="Gabriel Berardi (student)" userId="S::2585814b@student.gla.ac.uk::e881360c-ab40-43fc-b020-d8b0108b0065" providerId="AD" clId="Web-{B94976B8-46B5-6F62-F605-579027609E76}" dt="2022-03-19T14:56:34.108" v="1293"/>
          <ac:spMkLst>
            <pc:docMk/>
            <pc:sldMk cId="3102671976" sldId="266"/>
            <ac:spMk id="65" creationId="{AD9D2024-63EC-424D-81DE-B831BABBD493}"/>
          </ac:spMkLst>
        </pc:spChg>
        <pc:spChg chg="add mod">
          <ac:chgData name="Gabriel Berardi (student)" userId="S::2585814b@student.gla.ac.uk::e881360c-ab40-43fc-b020-d8b0108b0065" providerId="AD" clId="Web-{B94976B8-46B5-6F62-F605-579027609E76}" dt="2022-03-19T15:00:43.977" v="1476" actId="14100"/>
          <ac:spMkLst>
            <pc:docMk/>
            <pc:sldMk cId="3102671976" sldId="266"/>
            <ac:spMk id="70" creationId="{86AA3D42-B327-49DC-9900-10F89F180697}"/>
          </ac:spMkLst>
        </pc:spChg>
        <pc:spChg chg="add mod">
          <ac:chgData name="Gabriel Berardi (student)" userId="S::2585814b@student.gla.ac.uk::e881360c-ab40-43fc-b020-d8b0108b0065" providerId="AD" clId="Web-{B94976B8-46B5-6F62-F605-579027609E76}" dt="2022-03-19T15:00:35.664" v="1475" actId="14100"/>
          <ac:spMkLst>
            <pc:docMk/>
            <pc:sldMk cId="3102671976" sldId="266"/>
            <ac:spMk id="72" creationId="{AFDCDFA5-C4C3-47C7-B48F-35CE2A3A8386}"/>
          </ac:spMkLst>
        </pc:spChg>
        <pc:spChg chg="add mod">
          <ac:chgData name="Gabriel Berardi (student)" userId="S::2585814b@student.gla.ac.uk::e881360c-ab40-43fc-b020-d8b0108b0065" providerId="AD" clId="Web-{B94976B8-46B5-6F62-F605-579027609E76}" dt="2022-03-19T15:00:46.383" v="1477" actId="14100"/>
          <ac:spMkLst>
            <pc:docMk/>
            <pc:sldMk cId="3102671976" sldId="266"/>
            <ac:spMk id="73" creationId="{E287222D-4207-4A82-9996-951A56858ACB}"/>
          </ac:spMkLst>
        </pc:spChg>
        <pc:picChg chg="add mod">
          <ac:chgData name="Gabriel Berardi (student)" userId="S::2585814b@student.gla.ac.uk::e881360c-ab40-43fc-b020-d8b0108b0065" providerId="AD" clId="Web-{B94976B8-46B5-6F62-F605-579027609E76}" dt="2022-03-19T14:57:25.268" v="1301" actId="1076"/>
          <ac:picMkLst>
            <pc:docMk/>
            <pc:sldMk cId="3102671976" sldId="266"/>
            <ac:picMk id="66" creationId="{004A820E-88C4-4647-8C92-6F7B8E6DD71E}"/>
          </ac:picMkLst>
        </pc:picChg>
        <pc:picChg chg="add mod">
          <ac:chgData name="Gabriel Berardi (student)" userId="S::2585814b@student.gla.ac.uk::e881360c-ab40-43fc-b020-d8b0108b0065" providerId="AD" clId="Web-{B94976B8-46B5-6F62-F605-579027609E76}" dt="2022-03-19T14:57:43.722" v="1306" actId="1076"/>
          <ac:picMkLst>
            <pc:docMk/>
            <pc:sldMk cId="3102671976" sldId="266"/>
            <ac:picMk id="67" creationId="{E7DC6B51-4297-460C-AA7F-0CFBDC3D4CFA}"/>
          </ac:picMkLst>
        </pc:picChg>
        <pc:picChg chg="add mod">
          <ac:chgData name="Gabriel Berardi (student)" userId="S::2585814b@student.gla.ac.uk::e881360c-ab40-43fc-b020-d8b0108b0065" providerId="AD" clId="Web-{B94976B8-46B5-6F62-F605-579027609E76}" dt="2022-03-19T14:57:41.503" v="1305" actId="1076"/>
          <ac:picMkLst>
            <pc:docMk/>
            <pc:sldMk cId="3102671976" sldId="266"/>
            <ac:picMk id="68" creationId="{667366A5-9BF7-40DD-A297-904E01C23858}"/>
          </ac:picMkLst>
        </pc:picChg>
      </pc:sldChg>
      <pc:sldChg chg="addSp delSp modSp">
        <pc:chgData name="Gabriel Berardi (student)" userId="S::2585814b@student.gla.ac.uk::e881360c-ab40-43fc-b020-d8b0108b0065" providerId="AD" clId="Web-{B94976B8-46B5-6F62-F605-579027609E76}" dt="2022-03-19T15:06:56.984" v="1696" actId="1076"/>
        <pc:sldMkLst>
          <pc:docMk/>
          <pc:sldMk cId="143361189" sldId="267"/>
        </pc:sldMkLst>
        <pc:spChg chg="del mod">
          <ac:chgData name="Gabriel Berardi (student)" userId="S::2585814b@student.gla.ac.uk::e881360c-ab40-43fc-b020-d8b0108b0065" providerId="AD" clId="Web-{B94976B8-46B5-6F62-F605-579027609E76}" dt="2022-03-19T15:05:07.102" v="1662"/>
          <ac:spMkLst>
            <pc:docMk/>
            <pc:sldMk cId="143361189" sldId="267"/>
            <ac:spMk id="3" creationId="{98F7A324-C1B0-48AC-8350-4889066C6711}"/>
          </ac:spMkLst>
        </pc:spChg>
        <pc:spChg chg="add mod">
          <ac:chgData name="Gabriel Berardi (student)" userId="S::2585814b@student.gla.ac.uk::e881360c-ab40-43fc-b020-d8b0108b0065" providerId="AD" clId="Web-{B94976B8-46B5-6F62-F605-579027609E76}" dt="2022-03-19T14:17:40.769" v="699"/>
          <ac:spMkLst>
            <pc:docMk/>
            <pc:sldMk cId="143361189" sldId="267"/>
            <ac:spMk id="4" creationId="{12A55945-01A1-46E2-8E48-989764BA9C9F}"/>
          </ac:spMkLst>
        </pc:spChg>
        <pc:spChg chg="add mod">
          <ac:chgData name="Gabriel Berardi (student)" userId="S::2585814b@student.gla.ac.uk::e881360c-ab40-43fc-b020-d8b0108b0065" providerId="AD" clId="Web-{B94976B8-46B5-6F62-F605-579027609E76}" dt="2022-03-19T15:06:56.984" v="1696" actId="1076"/>
          <ac:spMkLst>
            <pc:docMk/>
            <pc:sldMk cId="143361189" sldId="267"/>
            <ac:spMk id="6" creationId="{2870C4F5-A396-4D43-9DD6-E91650039A60}"/>
          </ac:spMkLst>
        </pc:spChg>
      </pc:sldChg>
      <pc:sldMasterChg chg="mod modSldLayout">
        <pc:chgData name="Gabriel Berardi (student)" userId="S::2585814b@student.gla.ac.uk::e881360c-ab40-43fc-b020-d8b0108b0065" providerId="AD" clId="Web-{B94976B8-46B5-6F62-F605-579027609E76}" dt="2022-03-19T14:17:47.379" v="702"/>
        <pc:sldMasterMkLst>
          <pc:docMk/>
          <pc:sldMasterMk cId="0" sldId="2147483648"/>
        </pc:sldMasterMkLst>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49"/>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0"/>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1"/>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2"/>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3"/>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4"/>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5"/>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6"/>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7"/>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8"/>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59"/>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60"/>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61"/>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63"/>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66"/>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67"/>
          </pc:sldLayoutMkLst>
        </pc:sldLayoutChg>
        <pc:sldLayoutChg chg="mod">
          <pc:chgData name="Gabriel Berardi (student)" userId="S::2585814b@student.gla.ac.uk::e881360c-ab40-43fc-b020-d8b0108b0065" providerId="AD" clId="Web-{B94976B8-46B5-6F62-F605-579027609E76}" dt="2022-03-19T14:17:47.379" v="702"/>
          <pc:sldLayoutMkLst>
            <pc:docMk/>
            <pc:sldMasterMk cId="0" sldId="2147483648"/>
            <pc:sldLayoutMk cId="0" sldId="2147483668"/>
          </pc:sldLayoutMkLst>
        </pc:sldLayoutChg>
      </pc:sldMasterChg>
    </pc:docChg>
  </pc:docChgLst>
  <pc:docChgLst>
    <pc:chgData name="Mickael Bastard (student)" userId="S::2600767b@student.gla.ac.uk::0766deee-b9d8-4da7-bedd-3598897c5dc3" providerId="AD" clId="Web-{0A2F8936-8963-F261-657E-7FACE252B3E3}"/>
    <pc:docChg chg="modSld">
      <pc:chgData name="Mickael Bastard (student)" userId="S::2600767b@student.gla.ac.uk::0766deee-b9d8-4da7-bedd-3598897c5dc3" providerId="AD" clId="Web-{0A2F8936-8963-F261-657E-7FACE252B3E3}" dt="2022-03-21T09:46:37.483" v="36"/>
      <pc:docMkLst>
        <pc:docMk/>
      </pc:docMkLst>
      <pc:sldChg chg="addCm">
        <pc:chgData name="Mickael Bastard (student)" userId="S::2600767b@student.gla.ac.uk::0766deee-b9d8-4da7-bedd-3598897c5dc3" providerId="AD" clId="Web-{0A2F8936-8963-F261-657E-7FACE252B3E3}" dt="2022-03-21T09:46:37.483" v="36"/>
        <pc:sldMkLst>
          <pc:docMk/>
          <pc:sldMk cId="3368893524" sldId="259"/>
        </pc:sldMkLst>
      </pc:sldChg>
      <pc:sldChg chg="addSp delSp modSp">
        <pc:chgData name="Mickael Bastard (student)" userId="S::2600767b@student.gla.ac.uk::0766deee-b9d8-4da7-bedd-3598897c5dc3" providerId="AD" clId="Web-{0A2F8936-8963-F261-657E-7FACE252B3E3}" dt="2022-03-21T09:39:52.315" v="35" actId="1076"/>
        <pc:sldMkLst>
          <pc:docMk/>
          <pc:sldMk cId="501285998" sldId="265"/>
        </pc:sldMkLst>
        <pc:spChg chg="add del">
          <ac:chgData name="Mickael Bastard (student)" userId="S::2600767b@student.gla.ac.uk::0766deee-b9d8-4da7-bedd-3598897c5dc3" providerId="AD" clId="Web-{0A2F8936-8963-F261-657E-7FACE252B3E3}" dt="2022-03-21T09:28:41.732" v="7"/>
          <ac:spMkLst>
            <pc:docMk/>
            <pc:sldMk cId="501285998" sldId="265"/>
            <ac:spMk id="6" creationId="{41D06B98-DF7C-498D-8007-D44ADB0B41A2}"/>
          </ac:spMkLst>
        </pc:spChg>
        <pc:picChg chg="add del mod">
          <ac:chgData name="Mickael Bastard (student)" userId="S::2600767b@student.gla.ac.uk::0766deee-b9d8-4da7-bedd-3598897c5dc3" providerId="AD" clId="Web-{0A2F8936-8963-F261-657E-7FACE252B3E3}" dt="2022-03-21T09:26:59.369" v="3"/>
          <ac:picMkLst>
            <pc:docMk/>
            <pc:sldMk cId="501285998" sldId="265"/>
            <ac:picMk id="2" creationId="{3D9C996C-93F8-4AEF-A97F-556292D23F57}"/>
          </ac:picMkLst>
        </pc:picChg>
        <pc:picChg chg="add del">
          <ac:chgData name="Mickael Bastard (student)" userId="S::2600767b@student.gla.ac.uk::0766deee-b9d8-4da7-bedd-3598897c5dc3" providerId="AD" clId="Web-{0A2F8936-8963-F261-657E-7FACE252B3E3}" dt="2022-03-21T09:39:44.564" v="34"/>
          <ac:picMkLst>
            <pc:docMk/>
            <pc:sldMk cId="501285998" sldId="265"/>
            <ac:picMk id="4" creationId="{3C1C1092-A921-4090-994F-D72243898A45}"/>
          </ac:picMkLst>
        </pc:picChg>
        <pc:picChg chg="add del mod">
          <ac:chgData name="Mickael Bastard (student)" userId="S::2600767b@student.gla.ac.uk::0766deee-b9d8-4da7-bedd-3598897c5dc3" providerId="AD" clId="Web-{0A2F8936-8963-F261-657E-7FACE252B3E3}" dt="2022-03-21T09:28:49.357" v="9"/>
          <ac:picMkLst>
            <pc:docMk/>
            <pc:sldMk cId="501285998" sldId="265"/>
            <ac:picMk id="5" creationId="{A2FDC265-7341-4E54-BDAD-309D606C87F9}"/>
          </ac:picMkLst>
        </pc:picChg>
        <pc:picChg chg="add del mod">
          <ac:chgData name="Mickael Bastard (student)" userId="S::2600767b@student.gla.ac.uk::0766deee-b9d8-4da7-bedd-3598897c5dc3" providerId="AD" clId="Web-{0A2F8936-8963-F261-657E-7FACE252B3E3}" dt="2022-03-21T09:38:11.499" v="13"/>
          <ac:picMkLst>
            <pc:docMk/>
            <pc:sldMk cId="501285998" sldId="265"/>
            <ac:picMk id="7" creationId="{DC5F4FC9-1CE6-4567-AA4B-F3E5D2B8C615}"/>
          </ac:picMkLst>
        </pc:picChg>
        <pc:picChg chg="add del mod">
          <ac:chgData name="Mickael Bastard (student)" userId="S::2600767b@student.gla.ac.uk::0766deee-b9d8-4da7-bedd-3598897c5dc3" providerId="AD" clId="Web-{0A2F8936-8963-F261-657E-7FACE252B3E3}" dt="2022-03-21T09:38:59.485" v="17"/>
          <ac:picMkLst>
            <pc:docMk/>
            <pc:sldMk cId="501285998" sldId="265"/>
            <ac:picMk id="8" creationId="{0AA79FAA-6ED8-4DE1-AFEE-03C0CEC7A225}"/>
          </ac:picMkLst>
        </pc:picChg>
        <pc:picChg chg="add del mod">
          <ac:chgData name="Mickael Bastard (student)" userId="S::2600767b@student.gla.ac.uk::0766deee-b9d8-4da7-bedd-3598897c5dc3" providerId="AD" clId="Web-{0A2F8936-8963-F261-657E-7FACE252B3E3}" dt="2022-03-21T09:39:03.298" v="20"/>
          <ac:picMkLst>
            <pc:docMk/>
            <pc:sldMk cId="501285998" sldId="265"/>
            <ac:picMk id="9" creationId="{CDC359F2-823A-4442-B744-1C77A0FEFF42}"/>
          </ac:picMkLst>
        </pc:picChg>
        <pc:picChg chg="add del mod">
          <ac:chgData name="Mickael Bastard (student)" userId="S::2600767b@student.gla.ac.uk::0766deee-b9d8-4da7-bedd-3598897c5dc3" providerId="AD" clId="Web-{0A2F8936-8963-F261-657E-7FACE252B3E3}" dt="2022-03-21T09:39:19.720" v="25"/>
          <ac:picMkLst>
            <pc:docMk/>
            <pc:sldMk cId="501285998" sldId="265"/>
            <ac:picMk id="10" creationId="{2F3BCDD0-30CA-4193-93BF-E69429129EBD}"/>
          </ac:picMkLst>
        </pc:picChg>
        <pc:picChg chg="add del mod">
          <ac:chgData name="Mickael Bastard (student)" userId="S::2600767b@student.gla.ac.uk::0766deee-b9d8-4da7-bedd-3598897c5dc3" providerId="AD" clId="Web-{0A2F8936-8963-F261-657E-7FACE252B3E3}" dt="2022-03-21T09:39:24.954" v="28"/>
          <ac:picMkLst>
            <pc:docMk/>
            <pc:sldMk cId="501285998" sldId="265"/>
            <ac:picMk id="11" creationId="{B1AAACCF-88BC-4753-88A3-D82CCF4A531D}"/>
          </ac:picMkLst>
        </pc:picChg>
        <pc:picChg chg="add mod">
          <ac:chgData name="Mickael Bastard (student)" userId="S::2600767b@student.gla.ac.uk::0766deee-b9d8-4da7-bedd-3598897c5dc3" providerId="AD" clId="Web-{0A2F8936-8963-F261-657E-7FACE252B3E3}" dt="2022-03-21T09:39:52.315" v="35" actId="1076"/>
          <ac:picMkLst>
            <pc:docMk/>
            <pc:sldMk cId="501285998" sldId="265"/>
            <ac:picMk id="12" creationId="{E8FBBA31-B048-4738-B9E6-530D2CDB8D5C}"/>
          </ac:picMkLst>
        </pc:picChg>
      </pc:sldChg>
    </pc:docChg>
  </pc:docChgLst>
  <pc:docChgLst>
    <pc:chgData name="Gabriel Berardi (student)" userId="S::2585814b@student.gla.ac.uk::e881360c-ab40-43fc-b020-d8b0108b0065" providerId="AD" clId="Web-{9B664112-B86A-E943-814A-96A05C127DF6}"/>
    <pc:docChg chg="addSld delSld modSld sldOrd">
      <pc:chgData name="Gabriel Berardi (student)" userId="S::2585814b@student.gla.ac.uk::e881360c-ab40-43fc-b020-d8b0108b0065" providerId="AD" clId="Web-{9B664112-B86A-E943-814A-96A05C127DF6}" dt="2022-03-21T18:30:55.933" v="621" actId="1076"/>
      <pc:docMkLst>
        <pc:docMk/>
      </pc:docMkLst>
      <pc:sldChg chg="modSp del">
        <pc:chgData name="Gabriel Berardi (student)" userId="S::2585814b@student.gla.ac.uk::e881360c-ab40-43fc-b020-d8b0108b0065" providerId="AD" clId="Web-{9B664112-B86A-E943-814A-96A05C127DF6}" dt="2022-03-21T18:19:10.644" v="377"/>
        <pc:sldMkLst>
          <pc:docMk/>
          <pc:sldMk cId="496259928" sldId="257"/>
        </pc:sldMkLst>
        <pc:spChg chg="mod">
          <ac:chgData name="Gabriel Berardi (student)" userId="S::2585814b@student.gla.ac.uk::e881360c-ab40-43fc-b020-d8b0108b0065" providerId="AD" clId="Web-{9B664112-B86A-E943-814A-96A05C127DF6}" dt="2022-03-21T17:48:03.456" v="301" actId="20577"/>
          <ac:spMkLst>
            <pc:docMk/>
            <pc:sldMk cId="496259928" sldId="257"/>
            <ac:spMk id="3" creationId="{F81885B3-0E2B-42C6-B6C2-8734FE06D52F}"/>
          </ac:spMkLst>
        </pc:spChg>
        <pc:spChg chg="mod">
          <ac:chgData name="Gabriel Berardi (student)" userId="S::2585814b@student.gla.ac.uk::e881360c-ab40-43fc-b020-d8b0108b0065" providerId="AD" clId="Web-{9B664112-B86A-E943-814A-96A05C127DF6}" dt="2022-03-21T17:48:11.722" v="302" actId="20577"/>
          <ac:spMkLst>
            <pc:docMk/>
            <pc:sldMk cId="496259928" sldId="257"/>
            <ac:spMk id="38" creationId="{D65A9667-50A8-4EA9-8786-3AFA86B88A0A}"/>
          </ac:spMkLst>
        </pc:spChg>
        <pc:spChg chg="mod">
          <ac:chgData name="Gabriel Berardi (student)" userId="S::2585814b@student.gla.ac.uk::e881360c-ab40-43fc-b020-d8b0108b0065" providerId="AD" clId="Web-{9B664112-B86A-E943-814A-96A05C127DF6}" dt="2022-03-21T17:48:19.863" v="303" actId="20577"/>
          <ac:spMkLst>
            <pc:docMk/>
            <pc:sldMk cId="496259928" sldId="257"/>
            <ac:spMk id="43" creationId="{90205BD1-2E86-4C66-B1F2-4643A33BA29B}"/>
          </ac:spMkLst>
        </pc:spChg>
      </pc:sldChg>
      <pc:sldChg chg="addSp delSp modSp">
        <pc:chgData name="Gabriel Berardi (student)" userId="S::2585814b@student.gla.ac.uk::e881360c-ab40-43fc-b020-d8b0108b0065" providerId="AD" clId="Web-{9B664112-B86A-E943-814A-96A05C127DF6}" dt="2022-03-21T17:18:56.569" v="96" actId="20577"/>
        <pc:sldMkLst>
          <pc:docMk/>
          <pc:sldMk cId="3368893524" sldId="259"/>
        </pc:sldMkLst>
        <pc:spChg chg="mod">
          <ac:chgData name="Gabriel Berardi (student)" userId="S::2585814b@student.gla.ac.uk::e881360c-ab40-43fc-b020-d8b0108b0065" providerId="AD" clId="Web-{9B664112-B86A-E943-814A-96A05C127DF6}" dt="2022-03-21T17:17:27.832" v="56" actId="20577"/>
          <ac:spMkLst>
            <pc:docMk/>
            <pc:sldMk cId="3368893524" sldId="259"/>
            <ac:spMk id="2" creationId="{A9A95F5F-26B1-47F6-9723-705DFA022EB4}"/>
          </ac:spMkLst>
        </pc:spChg>
        <pc:spChg chg="del">
          <ac:chgData name="Gabriel Berardi (student)" userId="S::2585814b@student.gla.ac.uk::e881360c-ab40-43fc-b020-d8b0108b0065" providerId="AD" clId="Web-{9B664112-B86A-E943-814A-96A05C127DF6}" dt="2022-03-21T17:18:00.099" v="79"/>
          <ac:spMkLst>
            <pc:docMk/>
            <pc:sldMk cId="3368893524" sldId="259"/>
            <ac:spMk id="3" creationId="{98F7A324-C1B0-48AC-8350-4889066C6711}"/>
          </ac:spMkLst>
        </pc:spChg>
        <pc:spChg chg="del">
          <ac:chgData name="Gabriel Berardi (student)" userId="S::2585814b@student.gla.ac.uk::e881360c-ab40-43fc-b020-d8b0108b0065" providerId="AD" clId="Web-{9B664112-B86A-E943-814A-96A05C127DF6}" dt="2022-03-21T17:18:00.067" v="78"/>
          <ac:spMkLst>
            <pc:docMk/>
            <pc:sldMk cId="3368893524" sldId="259"/>
            <ac:spMk id="4" creationId="{28ACFFB0-45C7-4578-BAAF-9FFCC3449D33}"/>
          </ac:spMkLst>
        </pc:spChg>
        <pc:spChg chg="del">
          <ac:chgData name="Gabriel Berardi (student)" userId="S::2585814b@student.gla.ac.uk::e881360c-ab40-43fc-b020-d8b0108b0065" providerId="AD" clId="Web-{9B664112-B86A-E943-814A-96A05C127DF6}" dt="2022-03-21T17:18:00.067" v="77"/>
          <ac:spMkLst>
            <pc:docMk/>
            <pc:sldMk cId="3368893524" sldId="259"/>
            <ac:spMk id="5" creationId="{8F74B7DA-6FFE-41AA-8F3D-CDCEE80CF6BE}"/>
          </ac:spMkLst>
        </pc:spChg>
        <pc:spChg chg="del">
          <ac:chgData name="Gabriel Berardi (student)" userId="S::2585814b@student.gla.ac.uk::e881360c-ab40-43fc-b020-d8b0108b0065" providerId="AD" clId="Web-{9B664112-B86A-E943-814A-96A05C127DF6}" dt="2022-03-21T17:18:00.067" v="76"/>
          <ac:spMkLst>
            <pc:docMk/>
            <pc:sldMk cId="3368893524" sldId="259"/>
            <ac:spMk id="6" creationId="{1A4908BB-4D56-476A-B4D4-22BDC550291C}"/>
          </ac:spMkLst>
        </pc:spChg>
        <pc:spChg chg="add mod">
          <ac:chgData name="Gabriel Berardi (student)" userId="S::2585814b@student.gla.ac.uk::e881360c-ab40-43fc-b020-d8b0108b0065" providerId="AD" clId="Web-{9B664112-B86A-E943-814A-96A05C127DF6}" dt="2022-03-21T17:18:56.569" v="96" actId="20577"/>
          <ac:spMkLst>
            <pc:docMk/>
            <pc:sldMk cId="3368893524" sldId="259"/>
            <ac:spMk id="9" creationId="{17EAB3D5-2806-4A11-A8B9-B63E32D52CDB}"/>
          </ac:spMkLst>
        </pc:spChg>
      </pc:sldChg>
      <pc:sldChg chg="modSp ord">
        <pc:chgData name="Gabriel Berardi (student)" userId="S::2585814b@student.gla.ac.uk::e881360c-ab40-43fc-b020-d8b0108b0065" providerId="AD" clId="Web-{9B664112-B86A-E943-814A-96A05C127DF6}" dt="2022-03-21T18:30:04.556" v="615" actId="20577"/>
        <pc:sldMkLst>
          <pc:docMk/>
          <pc:sldMk cId="1226156517" sldId="261"/>
        </pc:sldMkLst>
        <pc:spChg chg="mod">
          <ac:chgData name="Gabriel Berardi (student)" userId="S::2585814b@student.gla.ac.uk::e881360c-ab40-43fc-b020-d8b0108b0065" providerId="AD" clId="Web-{9B664112-B86A-E943-814A-96A05C127DF6}" dt="2022-03-21T18:30:04.556" v="615" actId="20577"/>
          <ac:spMkLst>
            <pc:docMk/>
            <pc:sldMk cId="1226156517" sldId="261"/>
            <ac:spMk id="16" creationId="{618E3DD9-F98B-4A11-A06B-AE3D80CC40EF}"/>
          </ac:spMkLst>
        </pc:spChg>
      </pc:sldChg>
      <pc:sldChg chg="modSp">
        <pc:chgData name="Gabriel Berardi (student)" userId="S::2585814b@student.gla.ac.uk::e881360c-ab40-43fc-b020-d8b0108b0065" providerId="AD" clId="Web-{9B664112-B86A-E943-814A-96A05C127DF6}" dt="2022-03-21T17:34:40.617" v="237" actId="1076"/>
        <pc:sldMkLst>
          <pc:docMk/>
          <pc:sldMk cId="1569262551" sldId="264"/>
        </pc:sldMkLst>
        <pc:spChg chg="mod">
          <ac:chgData name="Gabriel Berardi (student)" userId="S::2585814b@student.gla.ac.uk::e881360c-ab40-43fc-b020-d8b0108b0065" providerId="AD" clId="Web-{9B664112-B86A-E943-814A-96A05C127DF6}" dt="2022-03-21T17:34:27.944" v="233" actId="20577"/>
          <ac:spMkLst>
            <pc:docMk/>
            <pc:sldMk cId="1569262551" sldId="264"/>
            <ac:spMk id="3" creationId="{66427646-7CA6-43AF-BFF7-6B9C1D98D623}"/>
          </ac:spMkLst>
        </pc:spChg>
        <pc:spChg chg="mod">
          <ac:chgData name="Gabriel Berardi (student)" userId="S::2585814b@student.gla.ac.uk::e881360c-ab40-43fc-b020-d8b0108b0065" providerId="AD" clId="Web-{9B664112-B86A-E943-814A-96A05C127DF6}" dt="2022-03-21T17:34:29.976" v="234" actId="1076"/>
          <ac:spMkLst>
            <pc:docMk/>
            <pc:sldMk cId="1569262551" sldId="264"/>
            <ac:spMk id="6" creationId="{5AD3015F-D136-461A-8ADB-FC758EAAFB5B}"/>
          </ac:spMkLst>
        </pc:spChg>
        <pc:spChg chg="mod">
          <ac:chgData name="Gabriel Berardi (student)" userId="S::2585814b@student.gla.ac.uk::e881360c-ab40-43fc-b020-d8b0108b0065" providerId="AD" clId="Web-{9B664112-B86A-E943-814A-96A05C127DF6}" dt="2022-03-21T17:34:32.179" v="235" actId="1076"/>
          <ac:spMkLst>
            <pc:docMk/>
            <pc:sldMk cId="1569262551" sldId="264"/>
            <ac:spMk id="7" creationId="{A799F21E-DF9A-4568-ABA6-4B9F9D18E21C}"/>
          </ac:spMkLst>
        </pc:spChg>
        <pc:spChg chg="mod">
          <ac:chgData name="Gabriel Berardi (student)" userId="S::2585814b@student.gla.ac.uk::e881360c-ab40-43fc-b020-d8b0108b0065" providerId="AD" clId="Web-{9B664112-B86A-E943-814A-96A05C127DF6}" dt="2022-03-21T17:34:34.648" v="236" actId="1076"/>
          <ac:spMkLst>
            <pc:docMk/>
            <pc:sldMk cId="1569262551" sldId="264"/>
            <ac:spMk id="9" creationId="{C6D99807-9589-48F5-8D53-24ED98D55B8A}"/>
          </ac:spMkLst>
        </pc:spChg>
        <pc:picChg chg="mod">
          <ac:chgData name="Gabriel Berardi (student)" userId="S::2585814b@student.gla.ac.uk::e881360c-ab40-43fc-b020-d8b0108b0065" providerId="AD" clId="Web-{9B664112-B86A-E943-814A-96A05C127DF6}" dt="2022-03-21T17:34:40.617" v="237" actId="1076"/>
          <ac:picMkLst>
            <pc:docMk/>
            <pc:sldMk cId="1569262551" sldId="264"/>
            <ac:picMk id="5" creationId="{D0BF29BD-355F-4F5C-ABDB-5E64232C66CA}"/>
          </ac:picMkLst>
        </pc:picChg>
      </pc:sldChg>
      <pc:sldChg chg="modSp modNotes">
        <pc:chgData name="Gabriel Berardi (student)" userId="S::2585814b@student.gla.ac.uk::e881360c-ab40-43fc-b020-d8b0108b0065" providerId="AD" clId="Web-{9B664112-B86A-E943-814A-96A05C127DF6}" dt="2022-03-21T17:34:47.914" v="238" actId="1076"/>
        <pc:sldMkLst>
          <pc:docMk/>
          <pc:sldMk cId="501285998" sldId="265"/>
        </pc:sldMkLst>
        <pc:spChg chg="mod">
          <ac:chgData name="Gabriel Berardi (student)" userId="S::2585814b@student.gla.ac.uk::e881360c-ab40-43fc-b020-d8b0108b0065" providerId="AD" clId="Web-{9B664112-B86A-E943-814A-96A05C127DF6}" dt="2022-03-21T17:28:10.604" v="224" actId="20577"/>
          <ac:spMkLst>
            <pc:docMk/>
            <pc:sldMk cId="501285998" sldId="265"/>
            <ac:spMk id="14" creationId="{440EDEB6-11F9-487F-8227-B74568CE10C8}"/>
          </ac:spMkLst>
        </pc:spChg>
        <pc:picChg chg="mod">
          <ac:chgData name="Gabriel Berardi (student)" userId="S::2585814b@student.gla.ac.uk::e881360c-ab40-43fc-b020-d8b0108b0065" providerId="AD" clId="Web-{9B664112-B86A-E943-814A-96A05C127DF6}" dt="2022-03-21T17:34:47.914" v="238" actId="1076"/>
          <ac:picMkLst>
            <pc:docMk/>
            <pc:sldMk cId="501285998" sldId="265"/>
            <ac:picMk id="12" creationId="{E8FBBA31-B048-4738-B9E6-530D2CDB8D5C}"/>
          </ac:picMkLst>
        </pc:picChg>
      </pc:sldChg>
      <pc:sldChg chg="addSp delSp modSp delCm">
        <pc:chgData name="Gabriel Berardi (student)" userId="S::2585814b@student.gla.ac.uk::e881360c-ab40-43fc-b020-d8b0108b0065" providerId="AD" clId="Web-{9B664112-B86A-E943-814A-96A05C127DF6}" dt="2022-03-21T18:30:35.026" v="618" actId="1076"/>
        <pc:sldMkLst>
          <pc:docMk/>
          <pc:sldMk cId="3102671976" sldId="266"/>
        </pc:sldMkLst>
        <pc:spChg chg="mod">
          <ac:chgData name="Gabriel Berardi (student)" userId="S::2585814b@student.gla.ac.uk::e881360c-ab40-43fc-b020-d8b0108b0065" providerId="AD" clId="Web-{9B664112-B86A-E943-814A-96A05C127DF6}" dt="2022-03-21T17:55:15.987" v="347" actId="20577"/>
          <ac:spMkLst>
            <pc:docMk/>
            <pc:sldMk cId="3102671976" sldId="266"/>
            <ac:spMk id="47" creationId="{241374AF-0A0A-4CE4-BB74-CD55E3335323}"/>
          </ac:spMkLst>
        </pc:spChg>
        <pc:spChg chg="mod">
          <ac:chgData name="Gabriel Berardi (student)" userId="S::2585814b@student.gla.ac.uk::e881360c-ab40-43fc-b020-d8b0108b0065" providerId="AD" clId="Web-{9B664112-B86A-E943-814A-96A05C127DF6}" dt="2022-03-21T17:57:31.210" v="365" actId="1076"/>
          <ac:spMkLst>
            <pc:docMk/>
            <pc:sldMk cId="3102671976" sldId="266"/>
            <ac:spMk id="57" creationId="{8F2711BB-74F0-4D7E-A140-DB63A8BBC1A1}"/>
          </ac:spMkLst>
        </pc:spChg>
        <pc:spChg chg="mod">
          <ac:chgData name="Gabriel Berardi (student)" userId="S::2585814b@student.gla.ac.uk::e881360c-ab40-43fc-b020-d8b0108b0065" providerId="AD" clId="Web-{9B664112-B86A-E943-814A-96A05C127DF6}" dt="2022-03-21T17:57:20.506" v="363" actId="1076"/>
          <ac:spMkLst>
            <pc:docMk/>
            <pc:sldMk cId="3102671976" sldId="266"/>
            <ac:spMk id="61" creationId="{08976F3B-0527-4CF7-8CB2-BA657F0CF10D}"/>
          </ac:spMkLst>
        </pc:spChg>
        <pc:spChg chg="mod">
          <ac:chgData name="Gabriel Berardi (student)" userId="S::2585814b@student.gla.ac.uk::e881360c-ab40-43fc-b020-d8b0108b0065" providerId="AD" clId="Web-{9B664112-B86A-E943-814A-96A05C127DF6}" dt="2022-03-21T17:58:20.227" v="368" actId="1076"/>
          <ac:spMkLst>
            <pc:docMk/>
            <pc:sldMk cId="3102671976" sldId="266"/>
            <ac:spMk id="70" creationId="{86AA3D42-B327-49DC-9900-10F89F180697}"/>
          </ac:spMkLst>
        </pc:spChg>
        <pc:spChg chg="mod">
          <ac:chgData name="Gabriel Berardi (student)" userId="S::2585814b@student.gla.ac.uk::e881360c-ab40-43fc-b020-d8b0108b0065" providerId="AD" clId="Web-{9B664112-B86A-E943-814A-96A05C127DF6}" dt="2022-03-21T17:58:16.961" v="367" actId="1076"/>
          <ac:spMkLst>
            <pc:docMk/>
            <pc:sldMk cId="3102671976" sldId="266"/>
            <ac:spMk id="72" creationId="{AFDCDFA5-C4C3-47C7-B48F-35CE2A3A8386}"/>
          </ac:spMkLst>
        </pc:spChg>
        <pc:spChg chg="mod">
          <ac:chgData name="Gabriel Berardi (student)" userId="S::2585814b@student.gla.ac.uk::e881360c-ab40-43fc-b020-d8b0108b0065" providerId="AD" clId="Web-{9B664112-B86A-E943-814A-96A05C127DF6}" dt="2022-03-21T17:56:52.615" v="359" actId="14100"/>
          <ac:spMkLst>
            <pc:docMk/>
            <pc:sldMk cId="3102671976" sldId="266"/>
            <ac:spMk id="73" creationId="{E287222D-4207-4A82-9996-951A56858ACB}"/>
          </ac:spMkLst>
        </pc:spChg>
        <pc:picChg chg="del mod">
          <ac:chgData name="Gabriel Berardi (student)" userId="S::2585814b@student.gla.ac.uk::e881360c-ab40-43fc-b020-d8b0108b0065" providerId="AD" clId="Web-{9B664112-B86A-E943-814A-96A05C127DF6}" dt="2022-03-21T18:30:32.260" v="616"/>
          <ac:picMkLst>
            <pc:docMk/>
            <pc:sldMk cId="3102671976" sldId="266"/>
            <ac:picMk id="2" creationId="{2C140BA0-D3C5-4CDC-B434-5448563F24A1}"/>
          </ac:picMkLst>
        </pc:picChg>
        <pc:picChg chg="add mod">
          <ac:chgData name="Gabriel Berardi (student)" userId="S::2585814b@student.gla.ac.uk::e881360c-ab40-43fc-b020-d8b0108b0065" providerId="AD" clId="Web-{9B664112-B86A-E943-814A-96A05C127DF6}" dt="2022-03-21T18:30:35.026" v="618" actId="1076"/>
          <ac:picMkLst>
            <pc:docMk/>
            <pc:sldMk cId="3102671976" sldId="266"/>
            <ac:picMk id="3" creationId="{2B653939-ED17-423C-9DC8-7A41B9D0DEC4}"/>
          </ac:picMkLst>
        </pc:picChg>
        <pc:picChg chg="mod">
          <ac:chgData name="Gabriel Berardi (student)" userId="S::2585814b@student.gla.ac.uk::e881360c-ab40-43fc-b020-d8b0108b0065" providerId="AD" clId="Web-{9B664112-B86A-E943-814A-96A05C127DF6}" dt="2022-03-21T17:53:35.952" v="326" actId="1076"/>
          <ac:picMkLst>
            <pc:docMk/>
            <pc:sldMk cId="3102671976" sldId="266"/>
            <ac:picMk id="66" creationId="{004A820E-88C4-4647-8C92-6F7B8E6DD71E}"/>
          </ac:picMkLst>
        </pc:picChg>
        <pc:picChg chg="mod">
          <ac:chgData name="Gabriel Berardi (student)" userId="S::2585814b@student.gla.ac.uk::e881360c-ab40-43fc-b020-d8b0108b0065" providerId="AD" clId="Web-{9B664112-B86A-E943-814A-96A05C127DF6}" dt="2022-03-21T17:57:28.194" v="364" actId="1076"/>
          <ac:picMkLst>
            <pc:docMk/>
            <pc:sldMk cId="3102671976" sldId="266"/>
            <ac:picMk id="67" creationId="{E7DC6B51-4297-460C-AA7F-0CFBDC3D4CFA}"/>
          </ac:picMkLst>
        </pc:picChg>
        <pc:picChg chg="mod">
          <ac:chgData name="Gabriel Berardi (student)" userId="S::2585814b@student.gla.ac.uk::e881360c-ab40-43fc-b020-d8b0108b0065" providerId="AD" clId="Web-{9B664112-B86A-E943-814A-96A05C127DF6}" dt="2022-03-21T17:57:17.897" v="362" actId="1076"/>
          <ac:picMkLst>
            <pc:docMk/>
            <pc:sldMk cId="3102671976" sldId="266"/>
            <ac:picMk id="68" creationId="{667366A5-9BF7-40DD-A297-904E01C23858}"/>
          </ac:picMkLst>
        </pc:picChg>
      </pc:sldChg>
      <pc:sldChg chg="modSp">
        <pc:chgData name="Gabriel Berardi (student)" userId="S::2585814b@student.gla.ac.uk::e881360c-ab40-43fc-b020-d8b0108b0065" providerId="AD" clId="Web-{9B664112-B86A-E943-814A-96A05C127DF6}" dt="2022-03-21T17:14:53.780" v="52" actId="20577"/>
        <pc:sldMkLst>
          <pc:docMk/>
          <pc:sldMk cId="143361189" sldId="267"/>
        </pc:sldMkLst>
        <pc:spChg chg="mod">
          <ac:chgData name="Gabriel Berardi (student)" userId="S::2585814b@student.gla.ac.uk::e881360c-ab40-43fc-b020-d8b0108b0065" providerId="AD" clId="Web-{9B664112-B86A-E943-814A-96A05C127DF6}" dt="2022-03-21T17:14:53.780" v="52" actId="20577"/>
          <ac:spMkLst>
            <pc:docMk/>
            <pc:sldMk cId="143361189" sldId="267"/>
            <ac:spMk id="6" creationId="{2870C4F5-A396-4D43-9DD6-E91650039A60}"/>
          </ac:spMkLst>
        </pc:spChg>
      </pc:sldChg>
      <pc:sldChg chg="modSp">
        <pc:chgData name="Gabriel Berardi (student)" userId="S::2585814b@student.gla.ac.uk::e881360c-ab40-43fc-b020-d8b0108b0065" providerId="AD" clId="Web-{9B664112-B86A-E943-814A-96A05C127DF6}" dt="2022-03-21T18:30:55.933" v="621" actId="1076"/>
        <pc:sldMkLst>
          <pc:docMk/>
          <pc:sldMk cId="1744593558" sldId="269"/>
        </pc:sldMkLst>
        <pc:picChg chg="mod">
          <ac:chgData name="Gabriel Berardi (student)" userId="S::2585814b@student.gla.ac.uk::e881360c-ab40-43fc-b020-d8b0108b0065" providerId="AD" clId="Web-{9B664112-B86A-E943-814A-96A05C127DF6}" dt="2022-03-21T18:30:52.058" v="619" actId="1076"/>
          <ac:picMkLst>
            <pc:docMk/>
            <pc:sldMk cId="1744593558" sldId="269"/>
            <ac:picMk id="2" creationId="{582EB858-D3C4-4CDB-AF25-C4917B4AEF21}"/>
          </ac:picMkLst>
        </pc:picChg>
        <pc:picChg chg="mod">
          <ac:chgData name="Gabriel Berardi (student)" userId="S::2585814b@student.gla.ac.uk::e881360c-ab40-43fc-b020-d8b0108b0065" providerId="AD" clId="Web-{9B664112-B86A-E943-814A-96A05C127DF6}" dt="2022-03-21T18:30:53.542" v="620" actId="1076"/>
          <ac:picMkLst>
            <pc:docMk/>
            <pc:sldMk cId="1744593558" sldId="269"/>
            <ac:picMk id="5" creationId="{48DEB268-0D17-4EB7-83F8-1A526E5FF045}"/>
          </ac:picMkLst>
        </pc:picChg>
        <pc:picChg chg="mod">
          <ac:chgData name="Gabriel Berardi (student)" userId="S::2585814b@student.gla.ac.uk::e881360c-ab40-43fc-b020-d8b0108b0065" providerId="AD" clId="Web-{9B664112-B86A-E943-814A-96A05C127DF6}" dt="2022-03-21T18:30:55.933" v="621" actId="1076"/>
          <ac:picMkLst>
            <pc:docMk/>
            <pc:sldMk cId="1744593558" sldId="269"/>
            <ac:picMk id="11" creationId="{5B94FCD3-F226-4617-8634-562D2B7A1790}"/>
          </ac:picMkLst>
        </pc:picChg>
      </pc:sldChg>
      <pc:sldChg chg="modSp add">
        <pc:chgData name="Gabriel Berardi (student)" userId="S::2585814b@student.gla.ac.uk::e881360c-ab40-43fc-b020-d8b0108b0065" providerId="AD" clId="Web-{9B664112-B86A-E943-814A-96A05C127DF6}" dt="2022-03-21T17:09:22.956" v="6" actId="20577"/>
        <pc:sldMkLst>
          <pc:docMk/>
          <pc:sldMk cId="3567353658" sldId="270"/>
        </pc:sldMkLst>
        <pc:spChg chg="mod">
          <ac:chgData name="Gabriel Berardi (student)" userId="S::2585814b@student.gla.ac.uk::e881360c-ab40-43fc-b020-d8b0108b0065" providerId="AD" clId="Web-{9B664112-B86A-E943-814A-96A05C127DF6}" dt="2022-03-21T17:09:22.956" v="6" actId="20577"/>
          <ac:spMkLst>
            <pc:docMk/>
            <pc:sldMk cId="3567353658" sldId="270"/>
            <ac:spMk id="2" creationId="{D3D97D28-AF12-4ED4-8F20-412F1E6C3AD0}"/>
          </ac:spMkLst>
        </pc:spChg>
      </pc:sldChg>
      <pc:sldChg chg="modSp add replId delCm">
        <pc:chgData name="Gabriel Berardi (student)" userId="S::2585814b@student.gla.ac.uk::e881360c-ab40-43fc-b020-d8b0108b0065" providerId="AD" clId="Web-{9B664112-B86A-E943-814A-96A05C127DF6}" dt="2022-03-21T17:23:21.688" v="167"/>
        <pc:sldMkLst>
          <pc:docMk/>
          <pc:sldMk cId="1851210817" sldId="271"/>
        </pc:sldMkLst>
        <pc:spChg chg="mod">
          <ac:chgData name="Gabriel Berardi (student)" userId="S::2585814b@student.gla.ac.uk::e881360c-ab40-43fc-b020-d8b0108b0065" providerId="AD" clId="Web-{9B664112-B86A-E943-814A-96A05C127DF6}" dt="2022-03-21T17:17:33.410" v="59" actId="20577"/>
          <ac:spMkLst>
            <pc:docMk/>
            <pc:sldMk cId="1851210817" sldId="271"/>
            <ac:spMk id="2" creationId="{A9A95F5F-26B1-47F6-9723-705DFA022EB4}"/>
          </ac:spMkLst>
        </pc:spChg>
      </pc:sldChg>
      <pc:sldChg chg="addSp delSp modSp add replId delCm">
        <pc:chgData name="Gabriel Berardi (student)" userId="S::2585814b@student.gla.ac.uk::e881360c-ab40-43fc-b020-d8b0108b0065" providerId="AD" clId="Web-{9B664112-B86A-E943-814A-96A05C127DF6}" dt="2022-03-21T17:24:14.643" v="186" actId="20577"/>
        <pc:sldMkLst>
          <pc:docMk/>
          <pc:sldMk cId="2156013108" sldId="272"/>
        </pc:sldMkLst>
        <pc:spChg chg="mod">
          <ac:chgData name="Gabriel Berardi (student)" userId="S::2585814b@student.gla.ac.uk::e881360c-ab40-43fc-b020-d8b0108b0065" providerId="AD" clId="Web-{9B664112-B86A-E943-814A-96A05C127DF6}" dt="2022-03-21T17:22:22.201" v="126" actId="20577"/>
          <ac:spMkLst>
            <pc:docMk/>
            <pc:sldMk cId="2156013108" sldId="272"/>
            <ac:spMk id="2" creationId="{A9A95F5F-26B1-47F6-9723-705DFA022EB4}"/>
          </ac:spMkLst>
        </pc:spChg>
        <pc:spChg chg="del">
          <ac:chgData name="Gabriel Berardi (student)" userId="S::2585814b@student.gla.ac.uk::e881360c-ab40-43fc-b020-d8b0108b0065" providerId="AD" clId="Web-{9B664112-B86A-E943-814A-96A05C127DF6}" dt="2022-03-21T17:17:38.848" v="61"/>
          <ac:spMkLst>
            <pc:docMk/>
            <pc:sldMk cId="2156013108" sldId="272"/>
            <ac:spMk id="3" creationId="{98F7A324-C1B0-48AC-8350-4889066C6711}"/>
          </ac:spMkLst>
        </pc:spChg>
        <pc:spChg chg="del">
          <ac:chgData name="Gabriel Berardi (student)" userId="S::2585814b@student.gla.ac.uk::e881360c-ab40-43fc-b020-d8b0108b0065" providerId="AD" clId="Web-{9B664112-B86A-E943-814A-96A05C127DF6}" dt="2022-03-21T17:17:40.176" v="64"/>
          <ac:spMkLst>
            <pc:docMk/>
            <pc:sldMk cId="2156013108" sldId="272"/>
            <ac:spMk id="4" creationId="{28ACFFB0-45C7-4578-BAAF-9FFCC3449D33}"/>
          </ac:spMkLst>
        </pc:spChg>
        <pc:spChg chg="del">
          <ac:chgData name="Gabriel Berardi (student)" userId="S::2585814b@student.gla.ac.uk::e881360c-ab40-43fc-b020-d8b0108b0065" providerId="AD" clId="Web-{9B664112-B86A-E943-814A-96A05C127DF6}" dt="2022-03-21T17:17:40.176" v="63"/>
          <ac:spMkLst>
            <pc:docMk/>
            <pc:sldMk cId="2156013108" sldId="272"/>
            <ac:spMk id="5" creationId="{8F74B7DA-6FFE-41AA-8F3D-CDCEE80CF6BE}"/>
          </ac:spMkLst>
        </pc:spChg>
        <pc:spChg chg="del">
          <ac:chgData name="Gabriel Berardi (student)" userId="S::2585814b@student.gla.ac.uk::e881360c-ab40-43fc-b020-d8b0108b0065" providerId="AD" clId="Web-{9B664112-B86A-E943-814A-96A05C127DF6}" dt="2022-03-21T17:17:40.176" v="62"/>
          <ac:spMkLst>
            <pc:docMk/>
            <pc:sldMk cId="2156013108" sldId="272"/>
            <ac:spMk id="6" creationId="{1A4908BB-4D56-476A-B4D4-22BDC550291C}"/>
          </ac:spMkLst>
        </pc:spChg>
        <pc:spChg chg="add mod">
          <ac:chgData name="Gabriel Berardi (student)" userId="S::2585814b@student.gla.ac.uk::e881360c-ab40-43fc-b020-d8b0108b0065" providerId="AD" clId="Web-{9B664112-B86A-E943-814A-96A05C127DF6}" dt="2022-03-21T17:24:14.643" v="186" actId="20577"/>
          <ac:spMkLst>
            <pc:docMk/>
            <pc:sldMk cId="2156013108" sldId="272"/>
            <ac:spMk id="9" creationId="{D27DF742-2D02-490E-A217-531C968EC22A}"/>
          </ac:spMkLst>
        </pc:spChg>
      </pc:sldChg>
      <pc:sldChg chg="delSp modSp add del replId delCm">
        <pc:chgData name="Gabriel Berardi (student)" userId="S::2585814b@student.gla.ac.uk::e881360c-ab40-43fc-b020-d8b0108b0065" providerId="AD" clId="Web-{9B664112-B86A-E943-814A-96A05C127DF6}" dt="2022-03-21T18:26:08.486" v="569"/>
        <pc:sldMkLst>
          <pc:docMk/>
          <pc:sldMk cId="1068079884" sldId="273"/>
        </pc:sldMkLst>
        <pc:spChg chg="mod">
          <ac:chgData name="Gabriel Berardi (student)" userId="S::2585814b@student.gla.ac.uk::e881360c-ab40-43fc-b020-d8b0108b0065" providerId="AD" clId="Web-{9B664112-B86A-E943-814A-96A05C127DF6}" dt="2022-03-21T18:15:20.402" v="372" actId="20577"/>
          <ac:spMkLst>
            <pc:docMk/>
            <pc:sldMk cId="1068079884" sldId="273"/>
            <ac:spMk id="3" creationId="{F81885B3-0E2B-42C6-B6C2-8734FE06D52F}"/>
          </ac:spMkLst>
        </pc:spChg>
        <pc:spChg chg="mod">
          <ac:chgData name="Gabriel Berardi (student)" userId="S::2585814b@student.gla.ac.uk::e881360c-ab40-43fc-b020-d8b0108b0065" providerId="AD" clId="Web-{9B664112-B86A-E943-814A-96A05C127DF6}" dt="2022-03-21T18:22:05.071" v="387" actId="20577"/>
          <ac:spMkLst>
            <pc:docMk/>
            <pc:sldMk cId="1068079884" sldId="273"/>
            <ac:spMk id="9" creationId="{EC8E179F-FD61-4CCF-96C6-1B1904BFB807}"/>
          </ac:spMkLst>
        </pc:spChg>
        <pc:spChg chg="mod">
          <ac:chgData name="Gabriel Berardi (student)" userId="S::2585814b@student.gla.ac.uk::e881360c-ab40-43fc-b020-d8b0108b0065" providerId="AD" clId="Web-{9B664112-B86A-E943-814A-96A05C127DF6}" dt="2022-03-21T18:22:46.276" v="396" actId="20577"/>
          <ac:spMkLst>
            <pc:docMk/>
            <pc:sldMk cId="1068079884" sldId="273"/>
            <ac:spMk id="22" creationId="{6908046B-1074-49FB-93E4-45F1BB588AD9}"/>
          </ac:spMkLst>
        </pc:spChg>
        <pc:spChg chg="mod">
          <ac:chgData name="Gabriel Berardi (student)" userId="S::2585814b@student.gla.ac.uk::e881360c-ab40-43fc-b020-d8b0108b0065" providerId="AD" clId="Web-{9B664112-B86A-E943-814A-96A05C127DF6}" dt="2022-03-21T18:23:27.418" v="414" actId="20577"/>
          <ac:spMkLst>
            <pc:docMk/>
            <pc:sldMk cId="1068079884" sldId="273"/>
            <ac:spMk id="23" creationId="{47512934-2F23-46EC-8E14-D3FF66992909}"/>
          </ac:spMkLst>
        </pc:spChg>
        <pc:spChg chg="mod">
          <ac:chgData name="Gabriel Berardi (student)" userId="S::2585814b@student.gla.ac.uk::e881360c-ab40-43fc-b020-d8b0108b0065" providerId="AD" clId="Web-{9B664112-B86A-E943-814A-96A05C127DF6}" dt="2022-03-21T18:23:00.948" v="400" actId="20577"/>
          <ac:spMkLst>
            <pc:docMk/>
            <pc:sldMk cId="1068079884" sldId="273"/>
            <ac:spMk id="24" creationId="{EDEE005C-B461-4649-A2C3-56657CFB4F4E}"/>
          </ac:spMkLst>
        </pc:spChg>
        <pc:spChg chg="mod">
          <ac:chgData name="Gabriel Berardi (student)" userId="S::2585814b@student.gla.ac.uk::e881360c-ab40-43fc-b020-d8b0108b0065" providerId="AD" clId="Web-{9B664112-B86A-E943-814A-96A05C127DF6}" dt="2022-03-21T18:23:00.980" v="401" actId="20577"/>
          <ac:spMkLst>
            <pc:docMk/>
            <pc:sldMk cId="1068079884" sldId="273"/>
            <ac:spMk id="26" creationId="{9AF4F71F-5098-4D90-9EB4-4F5E5870AFEA}"/>
          </ac:spMkLst>
        </pc:spChg>
        <pc:spChg chg="mod">
          <ac:chgData name="Gabriel Berardi (student)" userId="S::2585814b@student.gla.ac.uk::e881360c-ab40-43fc-b020-d8b0108b0065" providerId="AD" clId="Web-{9B664112-B86A-E943-814A-96A05C127DF6}" dt="2022-03-21T18:23:32.231" v="431"/>
          <ac:spMkLst>
            <pc:docMk/>
            <pc:sldMk cId="1068079884" sldId="273"/>
            <ac:spMk id="27" creationId="{2C1F8A68-4590-42A4-8064-7C6113ACF33B}"/>
          </ac:spMkLst>
        </pc:spChg>
        <pc:spChg chg="mod">
          <ac:chgData name="Gabriel Berardi (student)" userId="S::2585814b@student.gla.ac.uk::e881360c-ab40-43fc-b020-d8b0108b0065" providerId="AD" clId="Web-{9B664112-B86A-E943-814A-96A05C127DF6}" dt="2022-03-21T18:23:32.278" v="432"/>
          <ac:spMkLst>
            <pc:docMk/>
            <pc:sldMk cId="1068079884" sldId="273"/>
            <ac:spMk id="28" creationId="{0C56074B-9C9D-4C85-A3E3-525C69DD2B3D}"/>
          </ac:spMkLst>
        </pc:spChg>
        <pc:spChg chg="mod">
          <ac:chgData name="Gabriel Berardi (student)" userId="S::2585814b@student.gla.ac.uk::e881360c-ab40-43fc-b020-d8b0108b0065" providerId="AD" clId="Web-{9B664112-B86A-E943-814A-96A05C127DF6}" dt="2022-03-21T18:23:32.309" v="433"/>
          <ac:spMkLst>
            <pc:docMk/>
            <pc:sldMk cId="1068079884" sldId="273"/>
            <ac:spMk id="29" creationId="{AEE95B6C-EB76-473F-A6B8-AEF2656F540F}"/>
          </ac:spMkLst>
        </pc:spChg>
        <pc:spChg chg="mod">
          <ac:chgData name="Gabriel Berardi (student)" userId="S::2585814b@student.gla.ac.uk::e881360c-ab40-43fc-b020-d8b0108b0065" providerId="AD" clId="Web-{9B664112-B86A-E943-814A-96A05C127DF6}" dt="2022-03-21T18:23:32.340" v="434"/>
          <ac:spMkLst>
            <pc:docMk/>
            <pc:sldMk cId="1068079884" sldId="273"/>
            <ac:spMk id="30" creationId="{576C53D4-A855-482F-9844-F58F71DC691D}"/>
          </ac:spMkLst>
        </pc:spChg>
        <pc:spChg chg="mod topLvl">
          <ac:chgData name="Gabriel Berardi (student)" userId="S::2585814b@student.gla.ac.uk::e881360c-ab40-43fc-b020-d8b0108b0065" providerId="AD" clId="Web-{9B664112-B86A-E943-814A-96A05C127DF6}" dt="2022-03-21T18:22:10.493" v="388" actId="20577"/>
          <ac:spMkLst>
            <pc:docMk/>
            <pc:sldMk cId="1068079884" sldId="273"/>
            <ac:spMk id="31" creationId="{1843449A-FE12-4E29-8BA4-21E1E4626D95}"/>
          </ac:spMkLst>
        </pc:spChg>
        <pc:spChg chg="mod topLvl">
          <ac:chgData name="Gabriel Berardi (student)" userId="S::2585814b@student.gla.ac.uk::e881360c-ab40-43fc-b020-d8b0108b0065" providerId="AD" clId="Web-{9B664112-B86A-E943-814A-96A05C127DF6}" dt="2022-03-21T18:22:46.307" v="397" actId="20577"/>
          <ac:spMkLst>
            <pc:docMk/>
            <pc:sldMk cId="1068079884" sldId="273"/>
            <ac:spMk id="32" creationId="{A0348A35-597B-4E50-941A-0C033623996E}"/>
          </ac:spMkLst>
        </pc:spChg>
        <pc:spChg chg="mod topLvl">
          <ac:chgData name="Gabriel Berardi (student)" userId="S::2585814b@student.gla.ac.uk::e881360c-ab40-43fc-b020-d8b0108b0065" providerId="AD" clId="Web-{9B664112-B86A-E943-814A-96A05C127DF6}" dt="2022-03-21T18:23:16.652" v="409" actId="20577"/>
          <ac:spMkLst>
            <pc:docMk/>
            <pc:sldMk cId="1068079884" sldId="273"/>
            <ac:spMk id="33" creationId="{0E334BCC-ACA9-4E7B-A4DF-875FE20A3E10}"/>
          </ac:spMkLst>
        </pc:spChg>
        <pc:spChg chg="mod topLvl">
          <ac:chgData name="Gabriel Berardi (student)" userId="S::2585814b@student.gla.ac.uk::e881360c-ab40-43fc-b020-d8b0108b0065" providerId="AD" clId="Web-{9B664112-B86A-E943-814A-96A05C127DF6}" dt="2022-03-21T18:23:01.011" v="402" actId="20577"/>
          <ac:spMkLst>
            <pc:docMk/>
            <pc:sldMk cId="1068079884" sldId="273"/>
            <ac:spMk id="34" creationId="{C50359A7-5A06-4D2D-998A-3A25756FB228}"/>
          </ac:spMkLst>
        </pc:spChg>
        <pc:spChg chg="mod topLvl">
          <ac:chgData name="Gabriel Berardi (student)" userId="S::2585814b@student.gla.ac.uk::e881360c-ab40-43fc-b020-d8b0108b0065" providerId="AD" clId="Web-{9B664112-B86A-E943-814A-96A05C127DF6}" dt="2022-03-21T18:23:01.042" v="403" actId="20577"/>
          <ac:spMkLst>
            <pc:docMk/>
            <pc:sldMk cId="1068079884" sldId="273"/>
            <ac:spMk id="35" creationId="{25B4F9DB-C32D-415C-8BDA-35C5FDBD265E}"/>
          </ac:spMkLst>
        </pc:spChg>
        <pc:spChg chg="mod topLvl">
          <ac:chgData name="Gabriel Berardi (student)" userId="S::2585814b@student.gla.ac.uk::e881360c-ab40-43fc-b020-d8b0108b0065" providerId="AD" clId="Web-{9B664112-B86A-E943-814A-96A05C127DF6}" dt="2022-03-21T18:23:32.371" v="435"/>
          <ac:spMkLst>
            <pc:docMk/>
            <pc:sldMk cId="1068079884" sldId="273"/>
            <ac:spMk id="36" creationId="{BDBD7D9D-0444-43F9-9E9E-4EDAC8D9FFCA}"/>
          </ac:spMkLst>
        </pc:spChg>
        <pc:spChg chg="mod topLvl">
          <ac:chgData name="Gabriel Berardi (student)" userId="S::2585814b@student.gla.ac.uk::e881360c-ab40-43fc-b020-d8b0108b0065" providerId="AD" clId="Web-{9B664112-B86A-E943-814A-96A05C127DF6}" dt="2022-03-21T18:23:32.402" v="436"/>
          <ac:spMkLst>
            <pc:docMk/>
            <pc:sldMk cId="1068079884" sldId="273"/>
            <ac:spMk id="37" creationId="{69B15118-F001-41C8-87EF-8F486803AF3D}"/>
          </ac:spMkLst>
        </pc:spChg>
        <pc:spChg chg="mod">
          <ac:chgData name="Gabriel Berardi (student)" userId="S::2585814b@student.gla.ac.uk::e881360c-ab40-43fc-b020-d8b0108b0065" providerId="AD" clId="Web-{9B664112-B86A-E943-814A-96A05C127DF6}" dt="2022-03-21T18:15:27.636" v="373" actId="20577"/>
          <ac:spMkLst>
            <pc:docMk/>
            <pc:sldMk cId="1068079884" sldId="273"/>
            <ac:spMk id="38" creationId="{D65A9667-50A8-4EA9-8786-3AFA86B88A0A}"/>
          </ac:spMkLst>
        </pc:spChg>
        <pc:spChg chg="mod topLvl">
          <ac:chgData name="Gabriel Berardi (student)" userId="S::2585814b@student.gla.ac.uk::e881360c-ab40-43fc-b020-d8b0108b0065" providerId="AD" clId="Web-{9B664112-B86A-E943-814A-96A05C127DF6}" dt="2022-03-21T18:23:32.449" v="437"/>
          <ac:spMkLst>
            <pc:docMk/>
            <pc:sldMk cId="1068079884" sldId="273"/>
            <ac:spMk id="39" creationId="{B69D7ABD-F9F7-40C1-B5FA-2FB908539126}"/>
          </ac:spMkLst>
        </pc:spChg>
        <pc:spChg chg="mod topLvl">
          <ac:chgData name="Gabriel Berardi (student)" userId="S::2585814b@student.gla.ac.uk::e881360c-ab40-43fc-b020-d8b0108b0065" providerId="AD" clId="Web-{9B664112-B86A-E943-814A-96A05C127DF6}" dt="2022-03-21T18:23:32.481" v="438"/>
          <ac:spMkLst>
            <pc:docMk/>
            <pc:sldMk cId="1068079884" sldId="273"/>
            <ac:spMk id="40" creationId="{777DFB36-F3B6-43B3-986A-D5F0B415ED52}"/>
          </ac:spMkLst>
        </pc:spChg>
        <pc:spChg chg="mod">
          <ac:chgData name="Gabriel Berardi (student)" userId="S::2585814b@student.gla.ac.uk::e881360c-ab40-43fc-b020-d8b0108b0065" providerId="AD" clId="Web-{9B664112-B86A-E943-814A-96A05C127DF6}" dt="2022-03-21T18:15:38.871" v="375" actId="20577"/>
          <ac:spMkLst>
            <pc:docMk/>
            <pc:sldMk cId="1068079884" sldId="273"/>
            <ac:spMk id="43" creationId="{90205BD1-2E86-4C66-B1F2-4643A33BA29B}"/>
          </ac:spMkLst>
        </pc:spChg>
        <pc:spChg chg="mod topLvl">
          <ac:chgData name="Gabriel Berardi (student)" userId="S::2585814b@student.gla.ac.uk::e881360c-ab40-43fc-b020-d8b0108b0065" providerId="AD" clId="Web-{9B664112-B86A-E943-814A-96A05C127DF6}" dt="2022-03-21T18:22:17.322" v="389" actId="20577"/>
          <ac:spMkLst>
            <pc:docMk/>
            <pc:sldMk cId="1068079884" sldId="273"/>
            <ac:spMk id="62" creationId="{7365705E-75C0-4F9F-B048-8DBA20DD9B2B}"/>
          </ac:spMkLst>
        </pc:spChg>
        <pc:spChg chg="mod topLvl">
          <ac:chgData name="Gabriel Berardi (student)" userId="S::2585814b@student.gla.ac.uk::e881360c-ab40-43fc-b020-d8b0108b0065" providerId="AD" clId="Web-{9B664112-B86A-E943-814A-96A05C127DF6}" dt="2022-03-21T18:22:46.338" v="398" actId="20577"/>
          <ac:spMkLst>
            <pc:docMk/>
            <pc:sldMk cId="1068079884" sldId="273"/>
            <ac:spMk id="63" creationId="{8A2D3A09-4D93-4CD5-8DD8-10CBDB95E5DA}"/>
          </ac:spMkLst>
        </pc:spChg>
        <pc:spChg chg="mod topLvl">
          <ac:chgData name="Gabriel Berardi (student)" userId="S::2585814b@student.gla.ac.uk::e881360c-ab40-43fc-b020-d8b0108b0065" providerId="AD" clId="Web-{9B664112-B86A-E943-814A-96A05C127DF6}" dt="2022-03-21T18:23:19.824" v="410"/>
          <ac:spMkLst>
            <pc:docMk/>
            <pc:sldMk cId="1068079884" sldId="273"/>
            <ac:spMk id="64" creationId="{C176082F-8316-4A7B-9C38-64D93DBBBA65}"/>
          </ac:spMkLst>
        </pc:spChg>
        <pc:spChg chg="mod topLvl">
          <ac:chgData name="Gabriel Berardi (student)" userId="S::2585814b@student.gla.ac.uk::e881360c-ab40-43fc-b020-d8b0108b0065" providerId="AD" clId="Web-{9B664112-B86A-E943-814A-96A05C127DF6}" dt="2022-03-21T18:23:01.073" v="404" actId="20577"/>
          <ac:spMkLst>
            <pc:docMk/>
            <pc:sldMk cId="1068079884" sldId="273"/>
            <ac:spMk id="65" creationId="{7F94AD4F-7264-4C9D-A927-2B393AD2015B}"/>
          </ac:spMkLst>
        </pc:spChg>
        <pc:spChg chg="mod topLvl">
          <ac:chgData name="Gabriel Berardi (student)" userId="S::2585814b@student.gla.ac.uk::e881360c-ab40-43fc-b020-d8b0108b0065" providerId="AD" clId="Web-{9B664112-B86A-E943-814A-96A05C127DF6}" dt="2022-03-21T18:23:01.105" v="405" actId="20577"/>
          <ac:spMkLst>
            <pc:docMk/>
            <pc:sldMk cId="1068079884" sldId="273"/>
            <ac:spMk id="66" creationId="{9373E140-8030-4231-92E8-D6BB4A13FEDE}"/>
          </ac:spMkLst>
        </pc:spChg>
        <pc:spChg chg="mod topLvl">
          <ac:chgData name="Gabriel Berardi (student)" userId="S::2585814b@student.gla.ac.uk::e881360c-ab40-43fc-b020-d8b0108b0065" providerId="AD" clId="Web-{9B664112-B86A-E943-814A-96A05C127DF6}" dt="2022-03-21T18:23:32.512" v="439"/>
          <ac:spMkLst>
            <pc:docMk/>
            <pc:sldMk cId="1068079884" sldId="273"/>
            <ac:spMk id="67" creationId="{49C1D01D-2225-4F07-9797-E3F0A953F7F2}"/>
          </ac:spMkLst>
        </pc:spChg>
        <pc:spChg chg="mod topLvl">
          <ac:chgData name="Gabriel Berardi (student)" userId="S::2585814b@student.gla.ac.uk::e881360c-ab40-43fc-b020-d8b0108b0065" providerId="AD" clId="Web-{9B664112-B86A-E943-814A-96A05C127DF6}" dt="2022-03-21T18:23:32.559" v="440"/>
          <ac:spMkLst>
            <pc:docMk/>
            <pc:sldMk cId="1068079884" sldId="273"/>
            <ac:spMk id="68" creationId="{B960AE7D-540E-479F-82D6-8C7AD5C93E68}"/>
          </ac:spMkLst>
        </pc:spChg>
        <pc:spChg chg="mod topLvl">
          <ac:chgData name="Gabriel Berardi (student)" userId="S::2585814b@student.gla.ac.uk::e881360c-ab40-43fc-b020-d8b0108b0065" providerId="AD" clId="Web-{9B664112-B86A-E943-814A-96A05C127DF6}" dt="2022-03-21T18:23:32.590" v="441"/>
          <ac:spMkLst>
            <pc:docMk/>
            <pc:sldMk cId="1068079884" sldId="273"/>
            <ac:spMk id="69" creationId="{4A5466F8-780F-40D0-8E86-20E9776024C0}"/>
          </ac:spMkLst>
        </pc:spChg>
        <pc:spChg chg="mod topLvl">
          <ac:chgData name="Gabriel Berardi (student)" userId="S::2585814b@student.gla.ac.uk::e881360c-ab40-43fc-b020-d8b0108b0065" providerId="AD" clId="Web-{9B664112-B86A-E943-814A-96A05C127DF6}" dt="2022-03-21T18:23:32.621" v="442"/>
          <ac:spMkLst>
            <pc:docMk/>
            <pc:sldMk cId="1068079884" sldId="273"/>
            <ac:spMk id="70" creationId="{4CA48CE4-A21C-4D39-8C54-B4FF237D51C7}"/>
          </ac:spMkLst>
        </pc:spChg>
        <pc:spChg chg="mod topLvl">
          <ac:chgData name="Gabriel Berardi (student)" userId="S::2585814b@student.gla.ac.uk::e881360c-ab40-43fc-b020-d8b0108b0065" providerId="AD" clId="Web-{9B664112-B86A-E943-814A-96A05C127DF6}" dt="2022-03-21T18:22:17.369" v="390" actId="20577"/>
          <ac:spMkLst>
            <pc:docMk/>
            <pc:sldMk cId="1068079884" sldId="273"/>
            <ac:spMk id="71" creationId="{E06FFCE0-497A-4DFB-9ADD-360324C302A0}"/>
          </ac:spMkLst>
        </pc:spChg>
        <pc:spChg chg="mod topLvl">
          <ac:chgData name="Gabriel Berardi (student)" userId="S::2585814b@student.gla.ac.uk::e881360c-ab40-43fc-b020-d8b0108b0065" providerId="AD" clId="Web-{9B664112-B86A-E943-814A-96A05C127DF6}" dt="2022-03-21T18:22:46.370" v="399" actId="20577"/>
          <ac:spMkLst>
            <pc:docMk/>
            <pc:sldMk cId="1068079884" sldId="273"/>
            <ac:spMk id="72" creationId="{9334A647-2197-4421-B6F7-F6354F423920}"/>
          </ac:spMkLst>
        </pc:spChg>
        <pc:spChg chg="mod topLvl">
          <ac:chgData name="Gabriel Berardi (student)" userId="S::2585814b@student.gla.ac.uk::e881360c-ab40-43fc-b020-d8b0108b0065" providerId="AD" clId="Web-{9B664112-B86A-E943-814A-96A05C127DF6}" dt="2022-03-21T18:23:24.621" v="412" actId="20577"/>
          <ac:spMkLst>
            <pc:docMk/>
            <pc:sldMk cId="1068079884" sldId="273"/>
            <ac:spMk id="73" creationId="{971ACCCB-E040-45D4-9A95-785D7C7B4330}"/>
          </ac:spMkLst>
        </pc:spChg>
        <pc:spChg chg="mod topLvl">
          <ac:chgData name="Gabriel Berardi (student)" userId="S::2585814b@student.gla.ac.uk::e881360c-ab40-43fc-b020-d8b0108b0065" providerId="AD" clId="Web-{9B664112-B86A-E943-814A-96A05C127DF6}" dt="2022-03-21T18:23:01.120" v="406" actId="20577"/>
          <ac:spMkLst>
            <pc:docMk/>
            <pc:sldMk cId="1068079884" sldId="273"/>
            <ac:spMk id="74" creationId="{45E0C2C9-780B-44C4-8D1C-F16238C206EA}"/>
          </ac:spMkLst>
        </pc:spChg>
        <pc:spChg chg="mod topLvl">
          <ac:chgData name="Gabriel Berardi (student)" userId="S::2585814b@student.gla.ac.uk::e881360c-ab40-43fc-b020-d8b0108b0065" providerId="AD" clId="Web-{9B664112-B86A-E943-814A-96A05C127DF6}" dt="2022-03-21T18:23:01.167" v="407" actId="20577"/>
          <ac:spMkLst>
            <pc:docMk/>
            <pc:sldMk cId="1068079884" sldId="273"/>
            <ac:spMk id="75" creationId="{95E9DA60-C603-4499-A9BA-B9DCFA1D8EDE}"/>
          </ac:spMkLst>
        </pc:spChg>
        <pc:spChg chg="mod topLvl">
          <ac:chgData name="Gabriel Berardi (student)" userId="S::2585814b@student.gla.ac.uk::e881360c-ab40-43fc-b020-d8b0108b0065" providerId="AD" clId="Web-{9B664112-B86A-E943-814A-96A05C127DF6}" dt="2022-03-21T18:23:32.653" v="443"/>
          <ac:spMkLst>
            <pc:docMk/>
            <pc:sldMk cId="1068079884" sldId="273"/>
            <ac:spMk id="76" creationId="{D2152AA0-A706-46F0-8E1A-CA1FEB39F4FF}"/>
          </ac:spMkLst>
        </pc:spChg>
        <pc:spChg chg="mod topLvl">
          <ac:chgData name="Gabriel Berardi (student)" userId="S::2585814b@student.gla.ac.uk::e881360c-ab40-43fc-b020-d8b0108b0065" providerId="AD" clId="Web-{9B664112-B86A-E943-814A-96A05C127DF6}" dt="2022-03-21T18:23:32.699" v="444"/>
          <ac:spMkLst>
            <pc:docMk/>
            <pc:sldMk cId="1068079884" sldId="273"/>
            <ac:spMk id="77" creationId="{878CD1E7-7E9D-493E-A303-062116E3FA65}"/>
          </ac:spMkLst>
        </pc:spChg>
        <pc:spChg chg="mod topLvl">
          <ac:chgData name="Gabriel Berardi (student)" userId="S::2585814b@student.gla.ac.uk::e881360c-ab40-43fc-b020-d8b0108b0065" providerId="AD" clId="Web-{9B664112-B86A-E943-814A-96A05C127DF6}" dt="2022-03-21T18:23:32.731" v="445"/>
          <ac:spMkLst>
            <pc:docMk/>
            <pc:sldMk cId="1068079884" sldId="273"/>
            <ac:spMk id="78" creationId="{A9326DD4-97C9-46D1-A7F6-F164D3AD0BB5}"/>
          </ac:spMkLst>
        </pc:spChg>
        <pc:spChg chg="mod topLvl">
          <ac:chgData name="Gabriel Berardi (student)" userId="S::2585814b@student.gla.ac.uk::e881360c-ab40-43fc-b020-d8b0108b0065" providerId="AD" clId="Web-{9B664112-B86A-E943-814A-96A05C127DF6}" dt="2022-03-21T18:23:32.762" v="446"/>
          <ac:spMkLst>
            <pc:docMk/>
            <pc:sldMk cId="1068079884" sldId="273"/>
            <ac:spMk id="79" creationId="{63BF7731-700F-40ED-9AE0-5BDFEE483756}"/>
          </ac:spMkLst>
        </pc:spChg>
        <pc:grpChg chg="del">
          <ac:chgData name="Gabriel Berardi (student)" userId="S::2585814b@student.gla.ac.uk::e881360c-ab40-43fc-b020-d8b0108b0065" providerId="AD" clId="Web-{9B664112-B86A-E943-814A-96A05C127DF6}" dt="2022-03-21T17:39:23.767" v="251"/>
          <ac:grpSpMkLst>
            <pc:docMk/>
            <pc:sldMk cId="1068079884" sldId="273"/>
            <ac:grpSpMk id="10" creationId="{268897A6-EC94-42CF-B68E-0082C81C98F3}"/>
          </ac:grpSpMkLst>
        </pc:grpChg>
        <pc:grpChg chg="del">
          <ac:chgData name="Gabriel Berardi (student)" userId="S::2585814b@student.gla.ac.uk::e881360c-ab40-43fc-b020-d8b0108b0065" providerId="AD" clId="Web-{9B664112-B86A-E943-814A-96A05C127DF6}" dt="2022-03-21T17:39:28.377" v="252"/>
          <ac:grpSpMkLst>
            <pc:docMk/>
            <pc:sldMk cId="1068079884" sldId="273"/>
            <ac:grpSpMk id="11" creationId="{4A69A7B6-176A-4064-A75A-050CCA565476}"/>
          </ac:grpSpMkLst>
        </pc:grpChg>
        <pc:grpChg chg="del">
          <ac:chgData name="Gabriel Berardi (student)" userId="S::2585814b@student.gla.ac.uk::e881360c-ab40-43fc-b020-d8b0108b0065" providerId="AD" clId="Web-{9B664112-B86A-E943-814A-96A05C127DF6}" dt="2022-03-21T17:39:34.080" v="253"/>
          <ac:grpSpMkLst>
            <pc:docMk/>
            <pc:sldMk cId="1068079884" sldId="273"/>
            <ac:grpSpMk id="19" creationId="{EDC3C10F-9C19-4F32-BB4E-82CC7CE1AD02}"/>
          </ac:grpSpMkLst>
        </pc:grpChg>
      </pc:sldChg>
      <pc:sldChg chg="modSp add ord replId">
        <pc:chgData name="Gabriel Berardi (student)" userId="S::2585814b@student.gla.ac.uk::e881360c-ab40-43fc-b020-d8b0108b0065" providerId="AD" clId="Web-{9B664112-B86A-E943-814A-96A05C127DF6}" dt="2022-03-21T18:25:57.907" v="568" actId="20577"/>
        <pc:sldMkLst>
          <pc:docMk/>
          <pc:sldMk cId="1919646542" sldId="274"/>
        </pc:sldMkLst>
        <pc:spChg chg="mod">
          <ac:chgData name="Gabriel Berardi (student)" userId="S::2585814b@student.gla.ac.uk::e881360c-ab40-43fc-b020-d8b0108b0065" providerId="AD" clId="Web-{9B664112-B86A-E943-814A-96A05C127DF6}" dt="2022-03-21T18:24:20.170" v="519" actId="20577"/>
          <ac:spMkLst>
            <pc:docMk/>
            <pc:sldMk cId="1919646542" sldId="274"/>
            <ac:spMk id="9" creationId="{EC8E179F-FD61-4CCF-96C6-1B1904BFB807}"/>
          </ac:spMkLst>
        </pc:spChg>
        <pc:spChg chg="mod">
          <ac:chgData name="Gabriel Berardi (student)" userId="S::2585814b@student.gla.ac.uk::e881360c-ab40-43fc-b020-d8b0108b0065" providerId="AD" clId="Web-{9B664112-B86A-E943-814A-96A05C127DF6}" dt="2022-03-21T18:25:57.907" v="568" actId="20577"/>
          <ac:spMkLst>
            <pc:docMk/>
            <pc:sldMk cId="1919646542" sldId="274"/>
            <ac:spMk id="15" creationId="{E351F2A4-6C94-4509-84CF-AAD80FCB6F64}"/>
          </ac:spMkLst>
        </pc:spChg>
        <pc:spChg chg="mod">
          <ac:chgData name="Gabriel Berardi (student)" userId="S::2585814b@student.gla.ac.uk::e881360c-ab40-43fc-b020-d8b0108b0065" providerId="AD" clId="Web-{9B664112-B86A-E943-814A-96A05C127DF6}" dt="2022-03-21T18:23:56.700" v="482"/>
          <ac:spMkLst>
            <pc:docMk/>
            <pc:sldMk cId="1919646542" sldId="274"/>
            <ac:spMk id="22" creationId="{6908046B-1074-49FB-93E4-45F1BB588AD9}"/>
          </ac:spMkLst>
        </pc:spChg>
        <pc:spChg chg="mod">
          <ac:chgData name="Gabriel Berardi (student)" userId="S::2585814b@student.gla.ac.uk::e881360c-ab40-43fc-b020-d8b0108b0065" providerId="AD" clId="Web-{9B664112-B86A-E943-814A-96A05C127DF6}" dt="2022-03-21T18:23:56.731" v="483"/>
          <ac:spMkLst>
            <pc:docMk/>
            <pc:sldMk cId="1919646542" sldId="274"/>
            <ac:spMk id="23" creationId="{47512934-2F23-46EC-8E14-D3FF66992909}"/>
          </ac:spMkLst>
        </pc:spChg>
        <pc:spChg chg="mod">
          <ac:chgData name="Gabriel Berardi (student)" userId="S::2585814b@student.gla.ac.uk::e881360c-ab40-43fc-b020-d8b0108b0065" providerId="AD" clId="Web-{9B664112-B86A-E943-814A-96A05C127DF6}" dt="2022-03-21T18:23:56.747" v="484"/>
          <ac:spMkLst>
            <pc:docMk/>
            <pc:sldMk cId="1919646542" sldId="274"/>
            <ac:spMk id="24" creationId="{EDEE005C-B461-4649-A2C3-56657CFB4F4E}"/>
          </ac:spMkLst>
        </pc:spChg>
        <pc:spChg chg="mod">
          <ac:chgData name="Gabriel Berardi (student)" userId="S::2585814b@student.gla.ac.uk::e881360c-ab40-43fc-b020-d8b0108b0065" providerId="AD" clId="Web-{9B664112-B86A-E943-814A-96A05C127DF6}" dt="2022-03-21T18:23:56.778" v="485"/>
          <ac:spMkLst>
            <pc:docMk/>
            <pc:sldMk cId="1919646542" sldId="274"/>
            <ac:spMk id="26" creationId="{9AF4F71F-5098-4D90-9EB4-4F5E5870AFEA}"/>
          </ac:spMkLst>
        </pc:spChg>
        <pc:spChg chg="mod">
          <ac:chgData name="Gabriel Berardi (student)" userId="S::2585814b@student.gla.ac.uk::e881360c-ab40-43fc-b020-d8b0108b0065" providerId="AD" clId="Web-{9B664112-B86A-E943-814A-96A05C127DF6}" dt="2022-03-21T18:23:56.810" v="486"/>
          <ac:spMkLst>
            <pc:docMk/>
            <pc:sldMk cId="1919646542" sldId="274"/>
            <ac:spMk id="27" creationId="{2C1F8A68-4590-42A4-8064-7C6113ACF33B}"/>
          </ac:spMkLst>
        </pc:spChg>
        <pc:spChg chg="mod">
          <ac:chgData name="Gabriel Berardi (student)" userId="S::2585814b@student.gla.ac.uk::e881360c-ab40-43fc-b020-d8b0108b0065" providerId="AD" clId="Web-{9B664112-B86A-E943-814A-96A05C127DF6}" dt="2022-03-21T18:23:56.841" v="487"/>
          <ac:spMkLst>
            <pc:docMk/>
            <pc:sldMk cId="1919646542" sldId="274"/>
            <ac:spMk id="28" creationId="{0C56074B-9C9D-4C85-A3E3-525C69DD2B3D}"/>
          </ac:spMkLst>
        </pc:spChg>
        <pc:spChg chg="mod">
          <ac:chgData name="Gabriel Berardi (student)" userId="S::2585814b@student.gla.ac.uk::e881360c-ab40-43fc-b020-d8b0108b0065" providerId="AD" clId="Web-{9B664112-B86A-E943-814A-96A05C127DF6}" dt="2022-03-21T18:23:56.872" v="488"/>
          <ac:spMkLst>
            <pc:docMk/>
            <pc:sldMk cId="1919646542" sldId="274"/>
            <ac:spMk id="29" creationId="{AEE95B6C-EB76-473F-A6B8-AEF2656F540F}"/>
          </ac:spMkLst>
        </pc:spChg>
        <pc:spChg chg="mod">
          <ac:chgData name="Gabriel Berardi (student)" userId="S::2585814b@student.gla.ac.uk::e881360c-ab40-43fc-b020-d8b0108b0065" providerId="AD" clId="Web-{9B664112-B86A-E943-814A-96A05C127DF6}" dt="2022-03-21T18:23:56.903" v="489"/>
          <ac:spMkLst>
            <pc:docMk/>
            <pc:sldMk cId="1919646542" sldId="274"/>
            <ac:spMk id="30" creationId="{576C53D4-A855-482F-9844-F58F71DC691D}"/>
          </ac:spMkLst>
        </pc:spChg>
        <pc:spChg chg="mod">
          <ac:chgData name="Gabriel Berardi (student)" userId="S::2585814b@student.gla.ac.uk::e881360c-ab40-43fc-b020-d8b0108b0065" providerId="AD" clId="Web-{9B664112-B86A-E943-814A-96A05C127DF6}" dt="2022-03-21T18:25:12.765" v="529"/>
          <ac:spMkLst>
            <pc:docMk/>
            <pc:sldMk cId="1919646542" sldId="274"/>
            <ac:spMk id="31" creationId="{1843449A-FE12-4E29-8BA4-21E1E4626D95}"/>
          </ac:spMkLst>
        </pc:spChg>
        <pc:spChg chg="mod">
          <ac:chgData name="Gabriel Berardi (student)" userId="S::2585814b@student.gla.ac.uk::e881360c-ab40-43fc-b020-d8b0108b0065" providerId="AD" clId="Web-{9B664112-B86A-E943-814A-96A05C127DF6}" dt="2022-03-21T18:25:12.781" v="530"/>
          <ac:spMkLst>
            <pc:docMk/>
            <pc:sldMk cId="1919646542" sldId="274"/>
            <ac:spMk id="32" creationId="{A0348A35-597B-4E50-941A-0C033623996E}"/>
          </ac:spMkLst>
        </pc:spChg>
        <pc:spChg chg="mod">
          <ac:chgData name="Gabriel Berardi (student)" userId="S::2585814b@student.gla.ac.uk::e881360c-ab40-43fc-b020-d8b0108b0065" providerId="AD" clId="Web-{9B664112-B86A-E943-814A-96A05C127DF6}" dt="2022-03-21T18:25:12.812" v="531"/>
          <ac:spMkLst>
            <pc:docMk/>
            <pc:sldMk cId="1919646542" sldId="274"/>
            <ac:spMk id="33" creationId="{0E334BCC-ACA9-4E7B-A4DF-875FE20A3E10}"/>
          </ac:spMkLst>
        </pc:spChg>
        <pc:spChg chg="mod">
          <ac:chgData name="Gabriel Berardi (student)" userId="S::2585814b@student.gla.ac.uk::e881360c-ab40-43fc-b020-d8b0108b0065" providerId="AD" clId="Web-{9B664112-B86A-E943-814A-96A05C127DF6}" dt="2022-03-21T18:25:12.843" v="532"/>
          <ac:spMkLst>
            <pc:docMk/>
            <pc:sldMk cId="1919646542" sldId="274"/>
            <ac:spMk id="34" creationId="{C50359A7-5A06-4D2D-998A-3A25756FB228}"/>
          </ac:spMkLst>
        </pc:spChg>
        <pc:spChg chg="mod">
          <ac:chgData name="Gabriel Berardi (student)" userId="S::2585814b@student.gla.ac.uk::e881360c-ab40-43fc-b020-d8b0108b0065" providerId="AD" clId="Web-{9B664112-B86A-E943-814A-96A05C127DF6}" dt="2022-03-21T18:25:12.875" v="533"/>
          <ac:spMkLst>
            <pc:docMk/>
            <pc:sldMk cId="1919646542" sldId="274"/>
            <ac:spMk id="35" creationId="{25B4F9DB-C32D-415C-8BDA-35C5FDBD265E}"/>
          </ac:spMkLst>
        </pc:spChg>
        <pc:spChg chg="mod">
          <ac:chgData name="Gabriel Berardi (student)" userId="S::2585814b@student.gla.ac.uk::e881360c-ab40-43fc-b020-d8b0108b0065" providerId="AD" clId="Web-{9B664112-B86A-E943-814A-96A05C127DF6}" dt="2022-03-21T18:25:12.906" v="534"/>
          <ac:spMkLst>
            <pc:docMk/>
            <pc:sldMk cId="1919646542" sldId="274"/>
            <ac:spMk id="36" creationId="{BDBD7D9D-0444-43F9-9E9E-4EDAC8D9FFCA}"/>
          </ac:spMkLst>
        </pc:spChg>
        <pc:spChg chg="mod">
          <ac:chgData name="Gabriel Berardi (student)" userId="S::2585814b@student.gla.ac.uk::e881360c-ab40-43fc-b020-d8b0108b0065" providerId="AD" clId="Web-{9B664112-B86A-E943-814A-96A05C127DF6}" dt="2022-03-21T18:25:12.937" v="535"/>
          <ac:spMkLst>
            <pc:docMk/>
            <pc:sldMk cId="1919646542" sldId="274"/>
            <ac:spMk id="37" creationId="{69B15118-F001-41C8-87EF-8F486803AF3D}"/>
          </ac:spMkLst>
        </pc:spChg>
        <pc:spChg chg="mod">
          <ac:chgData name="Gabriel Berardi (student)" userId="S::2585814b@student.gla.ac.uk::e881360c-ab40-43fc-b020-d8b0108b0065" providerId="AD" clId="Web-{9B664112-B86A-E943-814A-96A05C127DF6}" dt="2022-03-21T18:25:12.953" v="536"/>
          <ac:spMkLst>
            <pc:docMk/>
            <pc:sldMk cId="1919646542" sldId="274"/>
            <ac:spMk id="39" creationId="{B69D7ABD-F9F7-40C1-B5FA-2FB908539126}"/>
          </ac:spMkLst>
        </pc:spChg>
        <pc:spChg chg="mod">
          <ac:chgData name="Gabriel Berardi (student)" userId="S::2585814b@student.gla.ac.uk::e881360c-ab40-43fc-b020-d8b0108b0065" providerId="AD" clId="Web-{9B664112-B86A-E943-814A-96A05C127DF6}" dt="2022-03-21T18:25:12.984" v="537"/>
          <ac:spMkLst>
            <pc:docMk/>
            <pc:sldMk cId="1919646542" sldId="274"/>
            <ac:spMk id="40" creationId="{777DFB36-F3B6-43B3-986A-D5F0B415ED52}"/>
          </ac:spMkLst>
        </pc:spChg>
        <pc:spChg chg="mod">
          <ac:chgData name="Gabriel Berardi (student)" userId="S::2585814b@student.gla.ac.uk::e881360c-ab40-43fc-b020-d8b0108b0065" providerId="AD" clId="Web-{9B664112-B86A-E943-814A-96A05C127DF6}" dt="2022-03-21T18:25:43.126" v="557"/>
          <ac:spMkLst>
            <pc:docMk/>
            <pc:sldMk cId="1919646542" sldId="274"/>
            <ac:spMk id="43" creationId="{90205BD1-2E86-4C66-B1F2-4643A33BA29B}"/>
          </ac:spMkLst>
        </pc:spChg>
        <pc:spChg chg="mod">
          <ac:chgData name="Gabriel Berardi (student)" userId="S::2585814b@student.gla.ac.uk::e881360c-ab40-43fc-b020-d8b0108b0065" providerId="AD" clId="Web-{9B664112-B86A-E943-814A-96A05C127DF6}" dt="2022-03-21T18:25:30.860" v="547"/>
          <ac:spMkLst>
            <pc:docMk/>
            <pc:sldMk cId="1919646542" sldId="274"/>
            <ac:spMk id="62" creationId="{7365705E-75C0-4F9F-B048-8DBA20DD9B2B}"/>
          </ac:spMkLst>
        </pc:spChg>
        <pc:spChg chg="mod">
          <ac:chgData name="Gabriel Berardi (student)" userId="S::2585814b@student.gla.ac.uk::e881360c-ab40-43fc-b020-d8b0108b0065" providerId="AD" clId="Web-{9B664112-B86A-E943-814A-96A05C127DF6}" dt="2022-03-21T18:25:30.891" v="548"/>
          <ac:spMkLst>
            <pc:docMk/>
            <pc:sldMk cId="1919646542" sldId="274"/>
            <ac:spMk id="63" creationId="{8A2D3A09-4D93-4CD5-8DD8-10CBDB95E5DA}"/>
          </ac:spMkLst>
        </pc:spChg>
        <pc:spChg chg="mod">
          <ac:chgData name="Gabriel Berardi (student)" userId="S::2585814b@student.gla.ac.uk::e881360c-ab40-43fc-b020-d8b0108b0065" providerId="AD" clId="Web-{9B664112-B86A-E943-814A-96A05C127DF6}" dt="2022-03-21T18:25:30.922" v="549"/>
          <ac:spMkLst>
            <pc:docMk/>
            <pc:sldMk cId="1919646542" sldId="274"/>
            <ac:spMk id="64" creationId="{C176082F-8316-4A7B-9C38-64D93DBBBA65}"/>
          </ac:spMkLst>
        </pc:spChg>
        <pc:spChg chg="mod">
          <ac:chgData name="Gabriel Berardi (student)" userId="S::2585814b@student.gla.ac.uk::e881360c-ab40-43fc-b020-d8b0108b0065" providerId="AD" clId="Web-{9B664112-B86A-E943-814A-96A05C127DF6}" dt="2022-03-21T18:25:30.938" v="550"/>
          <ac:spMkLst>
            <pc:docMk/>
            <pc:sldMk cId="1919646542" sldId="274"/>
            <ac:spMk id="65" creationId="{7F94AD4F-7264-4C9D-A927-2B393AD2015B}"/>
          </ac:spMkLst>
        </pc:spChg>
        <pc:spChg chg="mod">
          <ac:chgData name="Gabriel Berardi (student)" userId="S::2585814b@student.gla.ac.uk::e881360c-ab40-43fc-b020-d8b0108b0065" providerId="AD" clId="Web-{9B664112-B86A-E943-814A-96A05C127DF6}" dt="2022-03-21T18:25:30.969" v="551"/>
          <ac:spMkLst>
            <pc:docMk/>
            <pc:sldMk cId="1919646542" sldId="274"/>
            <ac:spMk id="66" creationId="{9373E140-8030-4231-92E8-D6BB4A13FEDE}"/>
          </ac:spMkLst>
        </pc:spChg>
        <pc:spChg chg="mod">
          <ac:chgData name="Gabriel Berardi (student)" userId="S::2585814b@student.gla.ac.uk::e881360c-ab40-43fc-b020-d8b0108b0065" providerId="AD" clId="Web-{9B664112-B86A-E943-814A-96A05C127DF6}" dt="2022-03-21T18:25:31" v="552"/>
          <ac:spMkLst>
            <pc:docMk/>
            <pc:sldMk cId="1919646542" sldId="274"/>
            <ac:spMk id="67" creationId="{49C1D01D-2225-4F07-9797-E3F0A953F7F2}"/>
          </ac:spMkLst>
        </pc:spChg>
        <pc:spChg chg="mod">
          <ac:chgData name="Gabriel Berardi (student)" userId="S::2585814b@student.gla.ac.uk::e881360c-ab40-43fc-b020-d8b0108b0065" providerId="AD" clId="Web-{9B664112-B86A-E943-814A-96A05C127DF6}" dt="2022-03-21T18:25:31.031" v="553"/>
          <ac:spMkLst>
            <pc:docMk/>
            <pc:sldMk cId="1919646542" sldId="274"/>
            <ac:spMk id="68" creationId="{B960AE7D-540E-479F-82D6-8C7AD5C93E68}"/>
          </ac:spMkLst>
        </pc:spChg>
        <pc:spChg chg="mod">
          <ac:chgData name="Gabriel Berardi (student)" userId="S::2585814b@student.gla.ac.uk::e881360c-ab40-43fc-b020-d8b0108b0065" providerId="AD" clId="Web-{9B664112-B86A-E943-814A-96A05C127DF6}" dt="2022-03-21T18:25:31.063" v="554"/>
          <ac:spMkLst>
            <pc:docMk/>
            <pc:sldMk cId="1919646542" sldId="274"/>
            <ac:spMk id="69" creationId="{4A5466F8-780F-40D0-8E86-20E9776024C0}"/>
          </ac:spMkLst>
        </pc:spChg>
        <pc:spChg chg="mod">
          <ac:chgData name="Gabriel Berardi (student)" userId="S::2585814b@student.gla.ac.uk::e881360c-ab40-43fc-b020-d8b0108b0065" providerId="AD" clId="Web-{9B664112-B86A-E943-814A-96A05C127DF6}" dt="2022-03-21T18:25:31.094" v="555"/>
          <ac:spMkLst>
            <pc:docMk/>
            <pc:sldMk cId="1919646542" sldId="274"/>
            <ac:spMk id="70" creationId="{4CA48CE4-A21C-4D39-8C54-B4FF237D51C7}"/>
          </ac:spMkLst>
        </pc:spChg>
        <pc:spChg chg="mod">
          <ac:chgData name="Gabriel Berardi (student)" userId="S::2585814b@student.gla.ac.uk::e881360c-ab40-43fc-b020-d8b0108b0065" providerId="AD" clId="Web-{9B664112-B86A-E943-814A-96A05C127DF6}" dt="2022-03-21T18:25:43.157" v="558"/>
          <ac:spMkLst>
            <pc:docMk/>
            <pc:sldMk cId="1919646542" sldId="274"/>
            <ac:spMk id="71" creationId="{E06FFCE0-497A-4DFB-9ADD-360324C302A0}"/>
          </ac:spMkLst>
        </pc:spChg>
        <pc:spChg chg="mod">
          <ac:chgData name="Gabriel Berardi (student)" userId="S::2585814b@student.gla.ac.uk::e881360c-ab40-43fc-b020-d8b0108b0065" providerId="AD" clId="Web-{9B664112-B86A-E943-814A-96A05C127DF6}" dt="2022-03-21T18:25:43.188" v="559"/>
          <ac:spMkLst>
            <pc:docMk/>
            <pc:sldMk cId="1919646542" sldId="274"/>
            <ac:spMk id="72" creationId="{9334A647-2197-4421-B6F7-F6354F423920}"/>
          </ac:spMkLst>
        </pc:spChg>
        <pc:spChg chg="mod">
          <ac:chgData name="Gabriel Berardi (student)" userId="S::2585814b@student.gla.ac.uk::e881360c-ab40-43fc-b020-d8b0108b0065" providerId="AD" clId="Web-{9B664112-B86A-E943-814A-96A05C127DF6}" dt="2022-03-21T18:25:43.219" v="560"/>
          <ac:spMkLst>
            <pc:docMk/>
            <pc:sldMk cId="1919646542" sldId="274"/>
            <ac:spMk id="73" creationId="{971ACCCB-E040-45D4-9A95-785D7C7B4330}"/>
          </ac:spMkLst>
        </pc:spChg>
        <pc:spChg chg="mod">
          <ac:chgData name="Gabriel Berardi (student)" userId="S::2585814b@student.gla.ac.uk::e881360c-ab40-43fc-b020-d8b0108b0065" providerId="AD" clId="Web-{9B664112-B86A-E943-814A-96A05C127DF6}" dt="2022-03-21T18:25:43.251" v="561"/>
          <ac:spMkLst>
            <pc:docMk/>
            <pc:sldMk cId="1919646542" sldId="274"/>
            <ac:spMk id="74" creationId="{45E0C2C9-780B-44C4-8D1C-F16238C206EA}"/>
          </ac:spMkLst>
        </pc:spChg>
        <pc:spChg chg="mod">
          <ac:chgData name="Gabriel Berardi (student)" userId="S::2585814b@student.gla.ac.uk::e881360c-ab40-43fc-b020-d8b0108b0065" providerId="AD" clId="Web-{9B664112-B86A-E943-814A-96A05C127DF6}" dt="2022-03-21T18:25:43.282" v="562"/>
          <ac:spMkLst>
            <pc:docMk/>
            <pc:sldMk cId="1919646542" sldId="274"/>
            <ac:spMk id="75" creationId="{95E9DA60-C603-4499-A9BA-B9DCFA1D8EDE}"/>
          </ac:spMkLst>
        </pc:spChg>
        <pc:spChg chg="mod">
          <ac:chgData name="Gabriel Berardi (student)" userId="S::2585814b@student.gla.ac.uk::e881360c-ab40-43fc-b020-d8b0108b0065" providerId="AD" clId="Web-{9B664112-B86A-E943-814A-96A05C127DF6}" dt="2022-03-21T18:25:43.313" v="563"/>
          <ac:spMkLst>
            <pc:docMk/>
            <pc:sldMk cId="1919646542" sldId="274"/>
            <ac:spMk id="76" creationId="{D2152AA0-A706-46F0-8E1A-CA1FEB39F4FF}"/>
          </ac:spMkLst>
        </pc:spChg>
        <pc:spChg chg="mod">
          <ac:chgData name="Gabriel Berardi (student)" userId="S::2585814b@student.gla.ac.uk::e881360c-ab40-43fc-b020-d8b0108b0065" providerId="AD" clId="Web-{9B664112-B86A-E943-814A-96A05C127DF6}" dt="2022-03-21T18:25:43.344" v="564"/>
          <ac:spMkLst>
            <pc:docMk/>
            <pc:sldMk cId="1919646542" sldId="274"/>
            <ac:spMk id="77" creationId="{878CD1E7-7E9D-493E-A303-062116E3FA65}"/>
          </ac:spMkLst>
        </pc:spChg>
        <pc:spChg chg="mod">
          <ac:chgData name="Gabriel Berardi (student)" userId="S::2585814b@student.gla.ac.uk::e881360c-ab40-43fc-b020-d8b0108b0065" providerId="AD" clId="Web-{9B664112-B86A-E943-814A-96A05C127DF6}" dt="2022-03-21T18:25:43.376" v="565"/>
          <ac:spMkLst>
            <pc:docMk/>
            <pc:sldMk cId="1919646542" sldId="274"/>
            <ac:spMk id="78" creationId="{A9326DD4-97C9-46D1-A7F6-F164D3AD0BB5}"/>
          </ac:spMkLst>
        </pc:spChg>
        <pc:spChg chg="mod">
          <ac:chgData name="Gabriel Berardi (student)" userId="S::2585814b@student.gla.ac.uk::e881360c-ab40-43fc-b020-d8b0108b0065" providerId="AD" clId="Web-{9B664112-B86A-E943-814A-96A05C127DF6}" dt="2022-03-21T18:25:43.407" v="566"/>
          <ac:spMkLst>
            <pc:docMk/>
            <pc:sldMk cId="1919646542" sldId="274"/>
            <ac:spMk id="79" creationId="{63BF7731-700F-40ED-9AE0-5BDFEE483756}"/>
          </ac:spMkLst>
        </pc:spChg>
      </pc:sldChg>
      <pc:sldChg chg="delSp add replId">
        <pc:chgData name="Gabriel Berardi (student)" userId="S::2585814b@student.gla.ac.uk::e881360c-ab40-43fc-b020-d8b0108b0065" providerId="AD" clId="Web-{9B664112-B86A-E943-814A-96A05C127DF6}" dt="2022-03-21T18:26:30.768" v="586"/>
        <pc:sldMkLst>
          <pc:docMk/>
          <pc:sldMk cId="2384454839" sldId="275"/>
        </pc:sldMkLst>
        <pc:spChg chg="del">
          <ac:chgData name="Gabriel Berardi (student)" userId="S::2585814b@student.gla.ac.uk::e881360c-ab40-43fc-b020-d8b0108b0065" providerId="AD" clId="Web-{9B664112-B86A-E943-814A-96A05C127DF6}" dt="2022-03-21T18:26:19.596" v="577"/>
          <ac:spMkLst>
            <pc:docMk/>
            <pc:sldMk cId="2384454839" sldId="275"/>
            <ac:spMk id="9" creationId="{EC8E179F-FD61-4CCF-96C6-1B1904BFB807}"/>
          </ac:spMkLst>
        </pc:spChg>
        <pc:spChg chg="del">
          <ac:chgData name="Gabriel Berardi (student)" userId="S::2585814b@student.gla.ac.uk::e881360c-ab40-43fc-b020-d8b0108b0065" providerId="AD" clId="Web-{9B664112-B86A-E943-814A-96A05C127DF6}" dt="2022-03-21T18:26:21.642" v="578"/>
          <ac:spMkLst>
            <pc:docMk/>
            <pc:sldMk cId="2384454839" sldId="275"/>
            <ac:spMk id="22" creationId="{6908046B-1074-49FB-93E4-45F1BB588AD9}"/>
          </ac:spMkLst>
        </pc:spChg>
        <pc:spChg chg="del">
          <ac:chgData name="Gabriel Berardi (student)" userId="S::2585814b@student.gla.ac.uk::e881360c-ab40-43fc-b020-d8b0108b0065" providerId="AD" clId="Web-{9B664112-B86A-E943-814A-96A05C127DF6}" dt="2022-03-21T18:26:23.877" v="579"/>
          <ac:spMkLst>
            <pc:docMk/>
            <pc:sldMk cId="2384454839" sldId="275"/>
            <ac:spMk id="24" creationId="{EDEE005C-B461-4649-A2C3-56657CFB4F4E}"/>
          </ac:spMkLst>
        </pc:spChg>
        <pc:spChg chg="del">
          <ac:chgData name="Gabriel Berardi (student)" userId="S::2585814b@student.gla.ac.uk::e881360c-ab40-43fc-b020-d8b0108b0065" providerId="AD" clId="Web-{9B664112-B86A-E943-814A-96A05C127DF6}" dt="2022-03-21T18:26:30.768" v="586"/>
          <ac:spMkLst>
            <pc:docMk/>
            <pc:sldMk cId="2384454839" sldId="275"/>
            <ac:spMk id="26" creationId="{9AF4F71F-5098-4D90-9EB4-4F5E5870AFEA}"/>
          </ac:spMkLst>
        </pc:spChg>
        <pc:spChg chg="del">
          <ac:chgData name="Gabriel Berardi (student)" userId="S::2585814b@student.gla.ac.uk::e881360c-ab40-43fc-b020-d8b0108b0065" providerId="AD" clId="Web-{9B664112-B86A-E943-814A-96A05C127DF6}" dt="2022-03-21T18:26:19.596" v="576"/>
          <ac:spMkLst>
            <pc:docMk/>
            <pc:sldMk cId="2384454839" sldId="275"/>
            <ac:spMk id="31" creationId="{1843449A-FE12-4E29-8BA4-21E1E4626D95}"/>
          </ac:spMkLst>
        </pc:spChg>
        <pc:spChg chg="del">
          <ac:chgData name="Gabriel Berardi (student)" userId="S::2585814b@student.gla.ac.uk::e881360c-ab40-43fc-b020-d8b0108b0065" providerId="AD" clId="Web-{9B664112-B86A-E943-814A-96A05C127DF6}" dt="2022-03-21T18:26:19.596" v="575"/>
          <ac:spMkLst>
            <pc:docMk/>
            <pc:sldMk cId="2384454839" sldId="275"/>
            <ac:spMk id="32" creationId="{A0348A35-597B-4E50-941A-0C033623996E}"/>
          </ac:spMkLst>
        </pc:spChg>
        <pc:spChg chg="del">
          <ac:chgData name="Gabriel Berardi (student)" userId="S::2585814b@student.gla.ac.uk::e881360c-ab40-43fc-b020-d8b0108b0065" providerId="AD" clId="Web-{9B664112-B86A-E943-814A-96A05C127DF6}" dt="2022-03-21T18:26:25.377" v="580"/>
          <ac:spMkLst>
            <pc:docMk/>
            <pc:sldMk cId="2384454839" sldId="275"/>
            <ac:spMk id="34" creationId="{C50359A7-5A06-4D2D-998A-3A25756FB228}"/>
          </ac:spMkLst>
        </pc:spChg>
        <pc:spChg chg="del">
          <ac:chgData name="Gabriel Berardi (student)" userId="S::2585814b@student.gla.ac.uk::e881360c-ab40-43fc-b020-d8b0108b0065" providerId="AD" clId="Web-{9B664112-B86A-E943-814A-96A05C127DF6}" dt="2022-03-21T18:26:30.768" v="585"/>
          <ac:spMkLst>
            <pc:docMk/>
            <pc:sldMk cId="2384454839" sldId="275"/>
            <ac:spMk id="35" creationId="{25B4F9DB-C32D-415C-8BDA-35C5FDBD265E}"/>
          </ac:spMkLst>
        </pc:spChg>
        <pc:spChg chg="del">
          <ac:chgData name="Gabriel Berardi (student)" userId="S::2585814b@student.gla.ac.uk::e881360c-ab40-43fc-b020-d8b0108b0065" providerId="AD" clId="Web-{9B664112-B86A-E943-814A-96A05C127DF6}" dt="2022-03-21T18:26:19.596" v="574"/>
          <ac:spMkLst>
            <pc:docMk/>
            <pc:sldMk cId="2384454839" sldId="275"/>
            <ac:spMk id="62" creationId="{7365705E-75C0-4F9F-B048-8DBA20DD9B2B}"/>
          </ac:spMkLst>
        </pc:spChg>
        <pc:spChg chg="del">
          <ac:chgData name="Gabriel Berardi (student)" userId="S::2585814b@student.gla.ac.uk::e881360c-ab40-43fc-b020-d8b0108b0065" providerId="AD" clId="Web-{9B664112-B86A-E943-814A-96A05C127DF6}" dt="2022-03-21T18:26:19.596" v="573"/>
          <ac:spMkLst>
            <pc:docMk/>
            <pc:sldMk cId="2384454839" sldId="275"/>
            <ac:spMk id="63" creationId="{8A2D3A09-4D93-4CD5-8DD8-10CBDB95E5DA}"/>
          </ac:spMkLst>
        </pc:spChg>
        <pc:spChg chg="del">
          <ac:chgData name="Gabriel Berardi (student)" userId="S::2585814b@student.gla.ac.uk::e881360c-ab40-43fc-b020-d8b0108b0065" providerId="AD" clId="Web-{9B664112-B86A-E943-814A-96A05C127DF6}" dt="2022-03-21T18:26:26.268" v="581"/>
          <ac:spMkLst>
            <pc:docMk/>
            <pc:sldMk cId="2384454839" sldId="275"/>
            <ac:spMk id="65" creationId="{7F94AD4F-7264-4C9D-A927-2B393AD2015B}"/>
          </ac:spMkLst>
        </pc:spChg>
        <pc:spChg chg="del">
          <ac:chgData name="Gabriel Berardi (student)" userId="S::2585814b@student.gla.ac.uk::e881360c-ab40-43fc-b020-d8b0108b0065" providerId="AD" clId="Web-{9B664112-B86A-E943-814A-96A05C127DF6}" dt="2022-03-21T18:26:30.768" v="584"/>
          <ac:spMkLst>
            <pc:docMk/>
            <pc:sldMk cId="2384454839" sldId="275"/>
            <ac:spMk id="66" creationId="{9373E140-8030-4231-92E8-D6BB4A13FEDE}"/>
          </ac:spMkLst>
        </pc:spChg>
        <pc:spChg chg="del">
          <ac:chgData name="Gabriel Berardi (student)" userId="S::2585814b@student.gla.ac.uk::e881360c-ab40-43fc-b020-d8b0108b0065" providerId="AD" clId="Web-{9B664112-B86A-E943-814A-96A05C127DF6}" dt="2022-03-21T18:26:19.596" v="572"/>
          <ac:spMkLst>
            <pc:docMk/>
            <pc:sldMk cId="2384454839" sldId="275"/>
            <ac:spMk id="71" creationId="{E06FFCE0-497A-4DFB-9ADD-360324C302A0}"/>
          </ac:spMkLst>
        </pc:spChg>
        <pc:spChg chg="del">
          <ac:chgData name="Gabriel Berardi (student)" userId="S::2585814b@student.gla.ac.uk::e881360c-ab40-43fc-b020-d8b0108b0065" providerId="AD" clId="Web-{9B664112-B86A-E943-814A-96A05C127DF6}" dt="2022-03-21T18:26:19.596" v="571"/>
          <ac:spMkLst>
            <pc:docMk/>
            <pc:sldMk cId="2384454839" sldId="275"/>
            <ac:spMk id="72" creationId="{9334A647-2197-4421-B6F7-F6354F423920}"/>
          </ac:spMkLst>
        </pc:spChg>
        <pc:spChg chg="del">
          <ac:chgData name="Gabriel Berardi (student)" userId="S::2585814b@student.gla.ac.uk::e881360c-ab40-43fc-b020-d8b0108b0065" providerId="AD" clId="Web-{9B664112-B86A-E943-814A-96A05C127DF6}" dt="2022-03-21T18:26:27.236" v="582"/>
          <ac:spMkLst>
            <pc:docMk/>
            <pc:sldMk cId="2384454839" sldId="275"/>
            <ac:spMk id="74" creationId="{45E0C2C9-780B-44C4-8D1C-F16238C206EA}"/>
          </ac:spMkLst>
        </pc:spChg>
        <pc:spChg chg="del">
          <ac:chgData name="Gabriel Berardi (student)" userId="S::2585814b@student.gla.ac.uk::e881360c-ab40-43fc-b020-d8b0108b0065" providerId="AD" clId="Web-{9B664112-B86A-E943-814A-96A05C127DF6}" dt="2022-03-21T18:26:30.768" v="583"/>
          <ac:spMkLst>
            <pc:docMk/>
            <pc:sldMk cId="2384454839" sldId="275"/>
            <ac:spMk id="75" creationId="{95E9DA60-C603-4499-A9BA-B9DCFA1D8EDE}"/>
          </ac:spMkLst>
        </pc:spChg>
      </pc:sldChg>
      <pc:sldChg chg="addSp delSp modSp add replId">
        <pc:chgData name="Gabriel Berardi (student)" userId="S::2585814b@student.gla.ac.uk::e881360c-ab40-43fc-b020-d8b0108b0065" providerId="AD" clId="Web-{9B664112-B86A-E943-814A-96A05C127DF6}" dt="2022-03-21T18:29:16.445" v="600" actId="1076"/>
        <pc:sldMkLst>
          <pc:docMk/>
          <pc:sldMk cId="1033187733" sldId="276"/>
        </pc:sldMkLst>
        <pc:spChg chg="mod">
          <ac:chgData name="Gabriel Berardi (student)" userId="S::2585814b@student.gla.ac.uk::e881360c-ab40-43fc-b020-d8b0108b0065" providerId="AD" clId="Web-{9B664112-B86A-E943-814A-96A05C127DF6}" dt="2022-03-21T18:29:16.445" v="600" actId="1076"/>
          <ac:spMkLst>
            <pc:docMk/>
            <pc:sldMk cId="1033187733" sldId="276"/>
            <ac:spMk id="2" creationId="{D3D97D28-AF12-4ED4-8F20-412F1E6C3AD0}"/>
          </ac:spMkLst>
        </pc:spChg>
        <pc:spChg chg="del">
          <ac:chgData name="Gabriel Berardi (student)" userId="S::2585814b@student.gla.ac.uk::e881360c-ab40-43fc-b020-d8b0108b0065" providerId="AD" clId="Web-{9B664112-B86A-E943-814A-96A05C127DF6}" dt="2022-03-21T18:29:00.492" v="593"/>
          <ac:spMkLst>
            <pc:docMk/>
            <pc:sldMk cId="1033187733" sldId="276"/>
            <ac:spMk id="4" creationId="{30E20710-7B78-4C09-A3B4-24E7FDCE0345}"/>
          </ac:spMkLst>
        </pc:spChg>
        <pc:spChg chg="del">
          <ac:chgData name="Gabriel Berardi (student)" userId="S::2585814b@student.gla.ac.uk::e881360c-ab40-43fc-b020-d8b0108b0065" providerId="AD" clId="Web-{9B664112-B86A-E943-814A-96A05C127DF6}" dt="2022-03-21T18:29:02.054" v="594"/>
          <ac:spMkLst>
            <pc:docMk/>
            <pc:sldMk cId="1033187733" sldId="276"/>
            <ac:spMk id="6" creationId="{07B327C9-567B-4DDA-90BA-B28F7BF58D45}"/>
          </ac:spMkLst>
        </pc:spChg>
        <pc:spChg chg="add del mod">
          <ac:chgData name="Gabriel Berardi (student)" userId="S::2585814b@student.gla.ac.uk::e881360c-ab40-43fc-b020-d8b0108b0065" providerId="AD" clId="Web-{9B664112-B86A-E943-814A-96A05C127DF6}" dt="2022-03-21T18:29:04.835" v="596"/>
          <ac:spMkLst>
            <pc:docMk/>
            <pc:sldMk cId="1033187733" sldId="276"/>
            <ac:spMk id="7" creationId="{7F9BFC76-87AA-41FC-BFC6-99E40B8B721F}"/>
          </ac:spMkLst>
        </pc:spChg>
        <pc:spChg chg="del">
          <ac:chgData name="Gabriel Berardi (student)" userId="S::2585814b@student.gla.ac.uk::e881360c-ab40-43fc-b020-d8b0108b0065" providerId="AD" clId="Web-{9B664112-B86A-E943-814A-96A05C127DF6}" dt="2022-03-21T18:29:03.523" v="595"/>
          <ac:spMkLst>
            <pc:docMk/>
            <pc:sldMk cId="1033187733" sldId="276"/>
            <ac:spMk id="8" creationId="{5E5A23DB-4632-4C39-9748-04012B45E1B0}"/>
          </ac:spMkLst>
        </pc:spChg>
        <pc:spChg chg="del">
          <ac:chgData name="Gabriel Berardi (student)" userId="S::2585814b@student.gla.ac.uk::e881360c-ab40-43fc-b020-d8b0108b0065" providerId="AD" clId="Web-{9B664112-B86A-E943-814A-96A05C127DF6}" dt="2022-03-21T18:28:48.475" v="591"/>
          <ac:spMkLst>
            <pc:docMk/>
            <pc:sldMk cId="1033187733" sldId="276"/>
            <ac:spMk id="14" creationId="{67CB8C60-3760-40A5-BFFA-DE6678E929B3}"/>
          </ac:spMkLst>
        </pc:spChg>
        <pc:spChg chg="add del mod">
          <ac:chgData name="Gabriel Berardi (student)" userId="S::2585814b@student.gla.ac.uk::e881360c-ab40-43fc-b020-d8b0108b0065" providerId="AD" clId="Web-{9B664112-B86A-E943-814A-96A05C127DF6}" dt="2022-03-21T18:29:05.851" v="597"/>
          <ac:spMkLst>
            <pc:docMk/>
            <pc:sldMk cId="1033187733" sldId="276"/>
            <ac:spMk id="19" creationId="{4F18D6C1-A739-4F6C-B111-57EE09BCDEB4}"/>
          </ac:spMkLst>
        </pc:spChg>
        <pc:spChg chg="add del mod">
          <ac:chgData name="Gabriel Berardi (student)" userId="S::2585814b@student.gla.ac.uk::e881360c-ab40-43fc-b020-d8b0108b0065" providerId="AD" clId="Web-{9B664112-B86A-E943-814A-96A05C127DF6}" dt="2022-03-21T18:29:06.773" v="598"/>
          <ac:spMkLst>
            <pc:docMk/>
            <pc:sldMk cId="1033187733" sldId="276"/>
            <ac:spMk id="21" creationId="{DAC0A833-74AA-494A-B24A-2DFDAFC8A0F4}"/>
          </ac:spMkLst>
        </pc:spChg>
        <pc:grpChg chg="del">
          <ac:chgData name="Gabriel Berardi (student)" userId="S::2585814b@student.gla.ac.uk::e881360c-ab40-43fc-b020-d8b0108b0065" providerId="AD" clId="Web-{9B664112-B86A-E943-814A-96A05C127DF6}" dt="2022-03-21T18:28:48.475" v="592"/>
          <ac:grpSpMkLst>
            <pc:docMk/>
            <pc:sldMk cId="1033187733" sldId="276"/>
            <ac:grpSpMk id="9" creationId="{F8D9370E-2925-40D1-B447-CAA62A79C130}"/>
          </ac:grpSpMkLst>
        </pc:grpChg>
        <pc:grpChg chg="del">
          <ac:chgData name="Gabriel Berardi (student)" userId="S::2585814b@student.gla.ac.uk::e881360c-ab40-43fc-b020-d8b0108b0065" providerId="AD" clId="Web-{9B664112-B86A-E943-814A-96A05C127DF6}" dt="2022-03-21T18:28:48.475" v="590"/>
          <ac:grpSpMkLst>
            <pc:docMk/>
            <pc:sldMk cId="1033187733" sldId="276"/>
            <ac:grpSpMk id="15" creationId="{83DBF58F-F1D1-4440-842E-F1C7C354CEFE}"/>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41014-875F-4F38-81FA-431E5F160CDA}" type="doc">
      <dgm:prSet loTypeId="urn:microsoft.com/office/officeart/2005/8/layout/chevron1" loCatId="process" qsTypeId="urn:microsoft.com/office/officeart/2005/8/quickstyle/simple1" qsCatId="simple" csTypeId="urn:microsoft.com/office/officeart/2005/8/colors/accent1_2" csCatId="accent1" phldr="1"/>
      <dgm:spPr/>
    </dgm:pt>
    <dgm:pt modelId="{1A295829-8239-4DA0-8B12-C87A24324961}">
      <dgm:prSet phldrT="[Text]" phldr="0"/>
      <dgm:spPr/>
      <dgm:t>
        <a:bodyPr/>
        <a:lstStyle/>
        <a:p>
          <a:pPr rtl="0"/>
          <a:r>
            <a:rPr lang="en-US" b="1">
              <a:latin typeface="Tw Cen MT" panose="020B0602020104020603"/>
            </a:rPr>
            <a:t>Data reading</a:t>
          </a:r>
          <a:endParaRPr lang="en-US" b="1"/>
        </a:p>
      </dgm:t>
    </dgm:pt>
    <dgm:pt modelId="{006A028B-E004-4176-8987-F47DAAF313D9}" type="parTrans" cxnId="{C202087E-1866-4BF1-8CED-9E296F7510D2}">
      <dgm:prSet/>
      <dgm:spPr/>
    </dgm:pt>
    <dgm:pt modelId="{E73B4031-E885-4787-BE2B-9D149BBF5509}" type="sibTrans" cxnId="{C202087E-1866-4BF1-8CED-9E296F7510D2}">
      <dgm:prSet/>
      <dgm:spPr/>
    </dgm:pt>
    <dgm:pt modelId="{590443ED-A0BB-4434-BB7D-FC60550A694F}">
      <dgm:prSet phldrT="[Text]" phldr="0"/>
      <dgm:spPr/>
      <dgm:t>
        <a:bodyPr/>
        <a:lstStyle/>
        <a:p>
          <a:pPr rtl="0"/>
          <a:r>
            <a:rPr lang="en-US" b="1">
              <a:latin typeface="Tw Cen MT" panose="020B0602020104020603"/>
            </a:rPr>
            <a:t>Data imputation</a:t>
          </a:r>
          <a:endParaRPr lang="en-US" b="1"/>
        </a:p>
      </dgm:t>
    </dgm:pt>
    <dgm:pt modelId="{86979075-D5B7-43FC-81E7-787CFD5106C0}" type="parTrans" cxnId="{DE332668-5A5D-4FD6-B65D-D65C5C19B8A9}">
      <dgm:prSet/>
      <dgm:spPr/>
    </dgm:pt>
    <dgm:pt modelId="{1669896D-300F-4B5C-AA0A-B8996EEE51CA}" type="sibTrans" cxnId="{DE332668-5A5D-4FD6-B65D-D65C5C19B8A9}">
      <dgm:prSet/>
      <dgm:spPr/>
    </dgm:pt>
    <dgm:pt modelId="{5C012689-F20A-4EB2-A30F-A3CE1E09FD5B}">
      <dgm:prSet phldrT="[Text]" phldr="0"/>
      <dgm:spPr/>
      <dgm:t>
        <a:bodyPr/>
        <a:lstStyle/>
        <a:p>
          <a:pPr rtl="0"/>
          <a:r>
            <a:rPr lang="en-US" b="1">
              <a:latin typeface="Tw Cen MT" panose="020B0602020104020603"/>
            </a:rPr>
            <a:t>Feature engineering</a:t>
          </a:r>
          <a:endParaRPr lang="en-US" b="1"/>
        </a:p>
      </dgm:t>
    </dgm:pt>
    <dgm:pt modelId="{8CA7BFA7-314F-4C72-B5AB-5F8ACDE55B1B}" type="parTrans" cxnId="{FFE00B72-1377-42C2-913F-3AF7380B8BEB}">
      <dgm:prSet/>
      <dgm:spPr/>
    </dgm:pt>
    <dgm:pt modelId="{D0D31475-8A24-45A0-AAF2-5E36563ED9BE}" type="sibTrans" cxnId="{FFE00B72-1377-42C2-913F-3AF7380B8BEB}">
      <dgm:prSet/>
      <dgm:spPr/>
    </dgm:pt>
    <dgm:pt modelId="{7EC7A049-D51B-499D-9F09-AC36B44DB0AA}">
      <dgm:prSet phldr="0"/>
      <dgm:spPr/>
      <dgm:t>
        <a:bodyPr/>
        <a:lstStyle/>
        <a:p>
          <a:pPr rtl="0"/>
          <a:r>
            <a:rPr lang="en-US" b="1">
              <a:latin typeface="Tw Cen MT" panose="020B0602020104020603"/>
            </a:rPr>
            <a:t>One-hot encoding</a:t>
          </a:r>
        </a:p>
      </dgm:t>
    </dgm:pt>
    <dgm:pt modelId="{4B8D5FA2-038B-4C3C-A8FB-4C24DB71C280}" type="parTrans" cxnId="{8BAD10FC-DBC3-4F4A-AFAF-13142F2A34B4}">
      <dgm:prSet/>
      <dgm:spPr/>
    </dgm:pt>
    <dgm:pt modelId="{D327EF10-FFFF-42FE-98DA-45A2684C19A0}" type="sibTrans" cxnId="{8BAD10FC-DBC3-4F4A-AFAF-13142F2A34B4}">
      <dgm:prSet/>
      <dgm:spPr/>
    </dgm:pt>
    <dgm:pt modelId="{37C66B37-B625-436C-B93A-34597942CEAE}">
      <dgm:prSet phldr="0"/>
      <dgm:spPr/>
      <dgm:t>
        <a:bodyPr/>
        <a:lstStyle/>
        <a:p>
          <a:pPr rtl="0"/>
          <a:r>
            <a:rPr lang="en-US" b="1">
              <a:latin typeface="Tw Cen MT" panose="020B0602020104020603"/>
            </a:rPr>
            <a:t>Input for clustering</a:t>
          </a:r>
        </a:p>
      </dgm:t>
    </dgm:pt>
    <dgm:pt modelId="{68ACC649-306F-47FE-BE8E-A7B373C3DBC1}" type="parTrans" cxnId="{976A7E44-3F81-4D24-A2F5-B595A60016BC}">
      <dgm:prSet/>
      <dgm:spPr/>
    </dgm:pt>
    <dgm:pt modelId="{79D8B355-5600-4D20-A8EA-F3144A9056DA}" type="sibTrans" cxnId="{976A7E44-3F81-4D24-A2F5-B595A60016BC}">
      <dgm:prSet/>
      <dgm:spPr/>
    </dgm:pt>
    <dgm:pt modelId="{34216E35-BC1D-4933-B541-1513165CD434}" type="pres">
      <dgm:prSet presAssocID="{E9E41014-875F-4F38-81FA-431E5F160CDA}" presName="Name0" presStyleCnt="0">
        <dgm:presLayoutVars>
          <dgm:dir/>
          <dgm:animLvl val="lvl"/>
          <dgm:resizeHandles val="exact"/>
        </dgm:presLayoutVars>
      </dgm:prSet>
      <dgm:spPr/>
    </dgm:pt>
    <dgm:pt modelId="{C34C3305-99B8-426B-AFBB-CD2019FB79DB}" type="pres">
      <dgm:prSet presAssocID="{1A295829-8239-4DA0-8B12-C87A24324961}" presName="parTxOnly" presStyleLbl="node1" presStyleIdx="0" presStyleCnt="5">
        <dgm:presLayoutVars>
          <dgm:chMax val="0"/>
          <dgm:chPref val="0"/>
          <dgm:bulletEnabled val="1"/>
        </dgm:presLayoutVars>
      </dgm:prSet>
      <dgm:spPr>
        <a:solidFill>
          <a:srgbClr val="00B050"/>
        </a:solidFill>
      </dgm:spPr>
    </dgm:pt>
    <dgm:pt modelId="{6E7DDECC-8D50-4875-AEDE-7043E2F9299B}" type="pres">
      <dgm:prSet presAssocID="{E73B4031-E885-4787-BE2B-9D149BBF5509}" presName="parTxOnlySpace" presStyleCnt="0"/>
      <dgm:spPr/>
    </dgm:pt>
    <dgm:pt modelId="{6713A5DB-9E9C-406A-9616-9EABE84D171F}" type="pres">
      <dgm:prSet presAssocID="{590443ED-A0BB-4434-BB7D-FC60550A694F}" presName="parTxOnly" presStyleLbl="node1" presStyleIdx="1" presStyleCnt="5">
        <dgm:presLayoutVars>
          <dgm:chMax val="0"/>
          <dgm:chPref val="0"/>
          <dgm:bulletEnabled val="1"/>
        </dgm:presLayoutVars>
      </dgm:prSet>
      <dgm:spPr>
        <a:solidFill>
          <a:srgbClr val="92D050"/>
        </a:solidFill>
      </dgm:spPr>
    </dgm:pt>
    <dgm:pt modelId="{327CDDD2-43F4-4A6F-950F-5A9B79E61026}" type="pres">
      <dgm:prSet presAssocID="{1669896D-300F-4B5C-AA0A-B8996EEE51CA}" presName="parTxOnlySpace" presStyleCnt="0"/>
      <dgm:spPr/>
    </dgm:pt>
    <dgm:pt modelId="{0FE24C1D-87F4-4C57-AF75-B97887B389F3}" type="pres">
      <dgm:prSet presAssocID="{5C012689-F20A-4EB2-A30F-A3CE1E09FD5B}" presName="parTxOnly" presStyleLbl="node1" presStyleIdx="2" presStyleCnt="5">
        <dgm:presLayoutVars>
          <dgm:chMax val="0"/>
          <dgm:chPref val="0"/>
          <dgm:bulletEnabled val="1"/>
        </dgm:presLayoutVars>
      </dgm:prSet>
      <dgm:spPr>
        <a:solidFill>
          <a:srgbClr val="FFC000"/>
        </a:solidFill>
      </dgm:spPr>
    </dgm:pt>
    <dgm:pt modelId="{9BC1E761-089F-4C96-B226-913FACF43615}" type="pres">
      <dgm:prSet presAssocID="{D0D31475-8A24-45A0-AAF2-5E36563ED9BE}" presName="parTxOnlySpace" presStyleCnt="0"/>
      <dgm:spPr/>
    </dgm:pt>
    <dgm:pt modelId="{DF1773EE-D452-4CD0-8AD1-5911C2190E60}" type="pres">
      <dgm:prSet presAssocID="{7EC7A049-D51B-499D-9F09-AC36B44DB0AA}" presName="parTxOnly" presStyleLbl="node1" presStyleIdx="3" presStyleCnt="5">
        <dgm:presLayoutVars>
          <dgm:chMax val="0"/>
          <dgm:chPref val="0"/>
          <dgm:bulletEnabled val="1"/>
        </dgm:presLayoutVars>
      </dgm:prSet>
      <dgm:spPr>
        <a:solidFill>
          <a:srgbClr val="FF0000"/>
        </a:solidFill>
      </dgm:spPr>
    </dgm:pt>
    <dgm:pt modelId="{02D63915-3586-43B8-BBFF-DB71029B7807}" type="pres">
      <dgm:prSet presAssocID="{D327EF10-FFFF-42FE-98DA-45A2684C19A0}" presName="parTxOnlySpace" presStyleCnt="0"/>
      <dgm:spPr/>
    </dgm:pt>
    <dgm:pt modelId="{EEEF2942-D027-4D73-A527-8B94824CF155}" type="pres">
      <dgm:prSet presAssocID="{37C66B37-B625-436C-B93A-34597942CEAE}" presName="parTxOnly" presStyleLbl="node1" presStyleIdx="4" presStyleCnt="5">
        <dgm:presLayoutVars>
          <dgm:chMax val="0"/>
          <dgm:chPref val="0"/>
          <dgm:bulletEnabled val="1"/>
        </dgm:presLayoutVars>
      </dgm:prSet>
      <dgm:spPr>
        <a:solidFill>
          <a:srgbClr val="C00000"/>
        </a:solidFill>
      </dgm:spPr>
    </dgm:pt>
  </dgm:ptLst>
  <dgm:cxnLst>
    <dgm:cxn modelId="{F7141316-6296-4A2E-99B6-31C146B6C6B2}" type="presOf" srcId="{7EC7A049-D51B-499D-9F09-AC36B44DB0AA}" destId="{DF1773EE-D452-4CD0-8AD1-5911C2190E60}" srcOrd="0" destOrd="0" presId="urn:microsoft.com/office/officeart/2005/8/layout/chevron1"/>
    <dgm:cxn modelId="{7CC3031A-6C86-4B96-B3E8-8C3F34087A3F}" type="presOf" srcId="{590443ED-A0BB-4434-BB7D-FC60550A694F}" destId="{6713A5DB-9E9C-406A-9616-9EABE84D171F}" srcOrd="0" destOrd="0" presId="urn:microsoft.com/office/officeart/2005/8/layout/chevron1"/>
    <dgm:cxn modelId="{976A7E44-3F81-4D24-A2F5-B595A60016BC}" srcId="{E9E41014-875F-4F38-81FA-431E5F160CDA}" destId="{37C66B37-B625-436C-B93A-34597942CEAE}" srcOrd="4" destOrd="0" parTransId="{68ACC649-306F-47FE-BE8E-A7B373C3DBC1}" sibTransId="{79D8B355-5600-4D20-A8EA-F3144A9056DA}"/>
    <dgm:cxn modelId="{DE332668-5A5D-4FD6-B65D-D65C5C19B8A9}" srcId="{E9E41014-875F-4F38-81FA-431E5F160CDA}" destId="{590443ED-A0BB-4434-BB7D-FC60550A694F}" srcOrd="1" destOrd="0" parTransId="{86979075-D5B7-43FC-81E7-787CFD5106C0}" sibTransId="{1669896D-300F-4B5C-AA0A-B8996EEE51CA}"/>
    <dgm:cxn modelId="{8480DA6B-4971-417B-8E24-1A0D67DC3358}" type="presOf" srcId="{1A295829-8239-4DA0-8B12-C87A24324961}" destId="{C34C3305-99B8-426B-AFBB-CD2019FB79DB}" srcOrd="0" destOrd="0" presId="urn:microsoft.com/office/officeart/2005/8/layout/chevron1"/>
    <dgm:cxn modelId="{FFE00B72-1377-42C2-913F-3AF7380B8BEB}" srcId="{E9E41014-875F-4F38-81FA-431E5F160CDA}" destId="{5C012689-F20A-4EB2-A30F-A3CE1E09FD5B}" srcOrd="2" destOrd="0" parTransId="{8CA7BFA7-314F-4C72-B5AB-5F8ACDE55B1B}" sibTransId="{D0D31475-8A24-45A0-AAF2-5E36563ED9BE}"/>
    <dgm:cxn modelId="{C202087E-1866-4BF1-8CED-9E296F7510D2}" srcId="{E9E41014-875F-4F38-81FA-431E5F160CDA}" destId="{1A295829-8239-4DA0-8B12-C87A24324961}" srcOrd="0" destOrd="0" parTransId="{006A028B-E004-4176-8987-F47DAAF313D9}" sibTransId="{E73B4031-E885-4787-BE2B-9D149BBF5509}"/>
    <dgm:cxn modelId="{17D43F82-8441-4398-B833-C035A4DAAA4C}" type="presOf" srcId="{5C012689-F20A-4EB2-A30F-A3CE1E09FD5B}" destId="{0FE24C1D-87F4-4C57-AF75-B97887B389F3}" srcOrd="0" destOrd="0" presId="urn:microsoft.com/office/officeart/2005/8/layout/chevron1"/>
    <dgm:cxn modelId="{BCC30091-E156-47A1-A0AC-2A61A22DA917}" type="presOf" srcId="{37C66B37-B625-436C-B93A-34597942CEAE}" destId="{EEEF2942-D027-4D73-A527-8B94824CF155}" srcOrd="0" destOrd="0" presId="urn:microsoft.com/office/officeart/2005/8/layout/chevron1"/>
    <dgm:cxn modelId="{10CF44E2-3FED-422F-A187-B5604B14D35A}" type="presOf" srcId="{E9E41014-875F-4F38-81FA-431E5F160CDA}" destId="{34216E35-BC1D-4933-B541-1513165CD434}" srcOrd="0" destOrd="0" presId="urn:microsoft.com/office/officeart/2005/8/layout/chevron1"/>
    <dgm:cxn modelId="{8BAD10FC-DBC3-4F4A-AFAF-13142F2A34B4}" srcId="{E9E41014-875F-4F38-81FA-431E5F160CDA}" destId="{7EC7A049-D51B-499D-9F09-AC36B44DB0AA}" srcOrd="3" destOrd="0" parTransId="{4B8D5FA2-038B-4C3C-A8FB-4C24DB71C280}" sibTransId="{D327EF10-FFFF-42FE-98DA-45A2684C19A0}"/>
    <dgm:cxn modelId="{4B0EDE1C-9039-4A82-BBE0-1D233723D796}" type="presParOf" srcId="{34216E35-BC1D-4933-B541-1513165CD434}" destId="{C34C3305-99B8-426B-AFBB-CD2019FB79DB}" srcOrd="0" destOrd="0" presId="urn:microsoft.com/office/officeart/2005/8/layout/chevron1"/>
    <dgm:cxn modelId="{D93F9B19-E289-4FAA-B663-D3B81A392DB4}" type="presParOf" srcId="{34216E35-BC1D-4933-B541-1513165CD434}" destId="{6E7DDECC-8D50-4875-AEDE-7043E2F9299B}" srcOrd="1" destOrd="0" presId="urn:microsoft.com/office/officeart/2005/8/layout/chevron1"/>
    <dgm:cxn modelId="{6D9F5138-4226-407F-8C4B-9251EBBC2491}" type="presParOf" srcId="{34216E35-BC1D-4933-B541-1513165CD434}" destId="{6713A5DB-9E9C-406A-9616-9EABE84D171F}" srcOrd="2" destOrd="0" presId="urn:microsoft.com/office/officeart/2005/8/layout/chevron1"/>
    <dgm:cxn modelId="{B19A85F7-D295-4653-AFC1-D08500158B64}" type="presParOf" srcId="{34216E35-BC1D-4933-B541-1513165CD434}" destId="{327CDDD2-43F4-4A6F-950F-5A9B79E61026}" srcOrd="3" destOrd="0" presId="urn:microsoft.com/office/officeart/2005/8/layout/chevron1"/>
    <dgm:cxn modelId="{DCA1C773-39D1-4E62-B259-B2E6588447B3}" type="presParOf" srcId="{34216E35-BC1D-4933-B541-1513165CD434}" destId="{0FE24C1D-87F4-4C57-AF75-B97887B389F3}" srcOrd="4" destOrd="0" presId="urn:microsoft.com/office/officeart/2005/8/layout/chevron1"/>
    <dgm:cxn modelId="{0FCBF731-60A9-4426-982B-16D022DD4A30}" type="presParOf" srcId="{34216E35-BC1D-4933-B541-1513165CD434}" destId="{9BC1E761-089F-4C96-B226-913FACF43615}" srcOrd="5" destOrd="0" presId="urn:microsoft.com/office/officeart/2005/8/layout/chevron1"/>
    <dgm:cxn modelId="{C4177DF4-3398-4548-B54A-919BCED988C4}" type="presParOf" srcId="{34216E35-BC1D-4933-B541-1513165CD434}" destId="{DF1773EE-D452-4CD0-8AD1-5911C2190E60}" srcOrd="6" destOrd="0" presId="urn:microsoft.com/office/officeart/2005/8/layout/chevron1"/>
    <dgm:cxn modelId="{E8D1DE2A-1959-4B15-ABBA-33964B141ECB}" type="presParOf" srcId="{34216E35-BC1D-4933-B541-1513165CD434}" destId="{02D63915-3586-43B8-BBFF-DB71029B7807}" srcOrd="7" destOrd="0" presId="urn:microsoft.com/office/officeart/2005/8/layout/chevron1"/>
    <dgm:cxn modelId="{4C253168-A3E6-409F-84EC-495D422E57BB}" type="presParOf" srcId="{34216E35-BC1D-4933-B541-1513165CD434}" destId="{EEEF2942-D027-4D73-A527-8B94824CF155}"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22A625-B021-4BE7-AB98-C611562631F4}" type="doc">
      <dgm:prSet loTypeId="urn:microsoft.com/office/officeart/2005/8/layout/process1" loCatId="process" qsTypeId="urn:microsoft.com/office/officeart/2005/8/quickstyle/simple1" qsCatId="simple" csTypeId="urn:microsoft.com/office/officeart/2005/8/colors/accent1_2" csCatId="accent1" phldr="1"/>
      <dgm:spPr/>
    </dgm:pt>
    <dgm:pt modelId="{CEDF40FF-4AC3-4EF6-9CDF-5E212D950D58}">
      <dgm:prSet phldrT="[Text]">
        <dgm:style>
          <a:lnRef idx="2">
            <a:schemeClr val="accent5"/>
          </a:lnRef>
          <a:fillRef idx="1">
            <a:schemeClr val="lt1"/>
          </a:fillRef>
          <a:effectRef idx="0">
            <a:schemeClr val="accent5"/>
          </a:effectRef>
          <a:fontRef idx="minor">
            <a:schemeClr val="dk1"/>
          </a:fontRef>
        </dgm:style>
      </dgm:prSet>
      <dgm:spPr/>
      <dgm:t>
        <a:bodyPr/>
        <a:lstStyle/>
        <a:p>
          <a:r>
            <a:rPr lang="en-GB"/>
            <a:t>Feature Scaling </a:t>
          </a:r>
        </a:p>
        <a:p>
          <a:r>
            <a:rPr lang="en-GB"/>
            <a:t>(1)</a:t>
          </a:r>
        </a:p>
      </dgm:t>
    </dgm:pt>
    <dgm:pt modelId="{7C6FE00F-9CEE-4D90-8A3F-B4FAB256CB24}" type="parTrans" cxnId="{B474FC87-4CE9-45C7-ABD9-8C52E0F34F61}">
      <dgm:prSet/>
      <dgm:spPr/>
      <dgm:t>
        <a:bodyPr/>
        <a:lstStyle/>
        <a:p>
          <a:endParaRPr lang="en-GB"/>
        </a:p>
      </dgm:t>
    </dgm:pt>
    <dgm:pt modelId="{05E6C7B8-4D7D-403B-BE30-E6189E0BC909}" type="sibTrans" cxnId="{B474FC87-4CE9-45C7-ABD9-8C52E0F34F61}">
      <dgm:prSet>
        <dgm:style>
          <a:lnRef idx="2">
            <a:schemeClr val="accent5"/>
          </a:lnRef>
          <a:fillRef idx="1">
            <a:schemeClr val="lt1"/>
          </a:fillRef>
          <a:effectRef idx="0">
            <a:schemeClr val="accent5"/>
          </a:effectRef>
          <a:fontRef idx="minor">
            <a:schemeClr val="dk1"/>
          </a:fontRef>
        </dgm:style>
      </dgm:prSet>
      <dgm:spPr/>
      <dgm:t>
        <a:bodyPr/>
        <a:lstStyle/>
        <a:p>
          <a:endParaRPr lang="en-GB"/>
        </a:p>
      </dgm:t>
    </dgm:pt>
    <dgm:pt modelId="{89915767-28E6-4925-82BD-A0D58D7B1FDB}">
      <dgm:prSet phldrT="[Text]">
        <dgm:style>
          <a:lnRef idx="2">
            <a:schemeClr val="accent5"/>
          </a:lnRef>
          <a:fillRef idx="1">
            <a:schemeClr val="lt1"/>
          </a:fillRef>
          <a:effectRef idx="0">
            <a:schemeClr val="accent5"/>
          </a:effectRef>
          <a:fontRef idx="minor">
            <a:schemeClr val="dk1"/>
          </a:fontRef>
        </dgm:style>
      </dgm:prSet>
      <dgm:spPr>
        <a:ln w="76200">
          <a:solidFill>
            <a:srgbClr val="FFC000"/>
          </a:solidFill>
        </a:ln>
      </dgm:spPr>
      <dgm:t>
        <a:bodyPr/>
        <a:lstStyle/>
        <a:p>
          <a:r>
            <a:rPr lang="en-GB"/>
            <a:t>Feature Reduction</a:t>
          </a:r>
        </a:p>
        <a:p>
          <a:r>
            <a:rPr lang="en-GB" baseline="0">
              <a:solidFill>
                <a:srgbClr val="FFC000"/>
              </a:solidFill>
            </a:rPr>
            <a:t>(2)</a:t>
          </a:r>
        </a:p>
      </dgm:t>
    </dgm:pt>
    <dgm:pt modelId="{FA831406-D348-4CC0-83AC-3EA4F8699E33}" type="parTrans" cxnId="{33BFF09A-019C-4B43-96A5-4A330A0C5C77}">
      <dgm:prSet/>
      <dgm:spPr/>
      <dgm:t>
        <a:bodyPr/>
        <a:lstStyle/>
        <a:p>
          <a:endParaRPr lang="en-GB"/>
        </a:p>
      </dgm:t>
    </dgm:pt>
    <dgm:pt modelId="{3E16CC6F-1D8B-4F06-86CE-B97CC6BE7486}" type="sibTrans" cxnId="{33BFF09A-019C-4B43-96A5-4A330A0C5C77}">
      <dgm:prSet>
        <dgm:style>
          <a:lnRef idx="2">
            <a:schemeClr val="accent5"/>
          </a:lnRef>
          <a:fillRef idx="1">
            <a:schemeClr val="lt1"/>
          </a:fillRef>
          <a:effectRef idx="0">
            <a:schemeClr val="accent5"/>
          </a:effectRef>
          <a:fontRef idx="minor">
            <a:schemeClr val="dk1"/>
          </a:fontRef>
        </dgm:style>
      </dgm:prSet>
      <dgm:spPr/>
      <dgm:t>
        <a:bodyPr/>
        <a:lstStyle/>
        <a:p>
          <a:endParaRPr lang="en-GB"/>
        </a:p>
      </dgm:t>
    </dgm:pt>
    <dgm:pt modelId="{ABCA07BA-1320-4134-921F-EDF2052E4600}">
      <dgm:prSet phldrT="[Text]">
        <dgm:style>
          <a:lnRef idx="2">
            <a:schemeClr val="accent5"/>
          </a:lnRef>
          <a:fillRef idx="1">
            <a:schemeClr val="lt1"/>
          </a:fillRef>
          <a:effectRef idx="0">
            <a:schemeClr val="accent5"/>
          </a:effectRef>
          <a:fontRef idx="minor">
            <a:schemeClr val="dk1"/>
          </a:fontRef>
        </dgm:style>
      </dgm:prSet>
      <dgm:spPr>
        <a:ln w="76200">
          <a:solidFill>
            <a:srgbClr val="7030A0"/>
          </a:solidFill>
        </a:ln>
      </dgm:spPr>
      <dgm:t>
        <a:bodyPr/>
        <a:lstStyle/>
        <a:p>
          <a:r>
            <a:rPr lang="en-GB"/>
            <a:t>How many clusters?</a:t>
          </a:r>
        </a:p>
        <a:p>
          <a:r>
            <a:rPr lang="en-GB" baseline="0">
              <a:solidFill>
                <a:srgbClr val="7030A0"/>
              </a:solidFill>
            </a:rPr>
            <a:t>(3)</a:t>
          </a:r>
        </a:p>
      </dgm:t>
    </dgm:pt>
    <dgm:pt modelId="{0E4E728D-A1DD-4121-ABE0-6043B6DBAA97}" type="parTrans" cxnId="{DE5A68B8-7AED-4970-95A1-FA526631CE5D}">
      <dgm:prSet/>
      <dgm:spPr/>
      <dgm:t>
        <a:bodyPr/>
        <a:lstStyle/>
        <a:p>
          <a:endParaRPr lang="en-GB"/>
        </a:p>
      </dgm:t>
    </dgm:pt>
    <dgm:pt modelId="{7D9FE4D5-AA4C-49D6-9B4A-A2BA317912D7}" type="sibTrans" cxnId="{DE5A68B8-7AED-4970-95A1-FA526631CE5D}">
      <dgm:prSet/>
      <dgm:spPr/>
      <dgm:t>
        <a:bodyPr/>
        <a:lstStyle/>
        <a:p>
          <a:endParaRPr lang="en-GB"/>
        </a:p>
      </dgm:t>
    </dgm:pt>
    <dgm:pt modelId="{3DB99354-4718-4848-A320-47406D519C88}" type="pres">
      <dgm:prSet presAssocID="{F322A625-B021-4BE7-AB98-C611562631F4}" presName="Name0" presStyleCnt="0">
        <dgm:presLayoutVars>
          <dgm:dir/>
          <dgm:resizeHandles val="exact"/>
        </dgm:presLayoutVars>
      </dgm:prSet>
      <dgm:spPr/>
    </dgm:pt>
    <dgm:pt modelId="{E08C2C4B-323A-4828-BFF1-A2CC78EFD95C}" type="pres">
      <dgm:prSet presAssocID="{CEDF40FF-4AC3-4EF6-9CDF-5E212D950D58}" presName="node" presStyleLbl="node1" presStyleIdx="0" presStyleCnt="3" custScaleX="74742">
        <dgm:presLayoutVars>
          <dgm:bulletEnabled val="1"/>
        </dgm:presLayoutVars>
      </dgm:prSet>
      <dgm:spPr/>
    </dgm:pt>
    <dgm:pt modelId="{DBF89C2C-F992-45AF-928F-9B8513709C0A}" type="pres">
      <dgm:prSet presAssocID="{05E6C7B8-4D7D-403B-BE30-E6189E0BC909}" presName="sibTrans" presStyleLbl="sibTrans2D1" presStyleIdx="0" presStyleCnt="2"/>
      <dgm:spPr/>
    </dgm:pt>
    <dgm:pt modelId="{005E71A8-D033-4ACD-8ADF-8BB675FDA4BD}" type="pres">
      <dgm:prSet presAssocID="{05E6C7B8-4D7D-403B-BE30-E6189E0BC909}" presName="connectorText" presStyleLbl="sibTrans2D1" presStyleIdx="0" presStyleCnt="2"/>
      <dgm:spPr/>
    </dgm:pt>
    <dgm:pt modelId="{7C82D469-9B0B-4020-8D7B-836D6300BE13}" type="pres">
      <dgm:prSet presAssocID="{89915767-28E6-4925-82BD-A0D58D7B1FDB}" presName="node" presStyleLbl="node1" presStyleIdx="1" presStyleCnt="3">
        <dgm:presLayoutVars>
          <dgm:bulletEnabled val="1"/>
        </dgm:presLayoutVars>
      </dgm:prSet>
      <dgm:spPr/>
    </dgm:pt>
    <dgm:pt modelId="{D2398415-A035-411E-AD7E-CB9A49B1776D}" type="pres">
      <dgm:prSet presAssocID="{3E16CC6F-1D8B-4F06-86CE-B97CC6BE7486}" presName="sibTrans" presStyleLbl="sibTrans2D1" presStyleIdx="1" presStyleCnt="2"/>
      <dgm:spPr/>
    </dgm:pt>
    <dgm:pt modelId="{76C41887-A537-44BF-B064-242AD2896316}" type="pres">
      <dgm:prSet presAssocID="{3E16CC6F-1D8B-4F06-86CE-B97CC6BE7486}" presName="connectorText" presStyleLbl="sibTrans2D1" presStyleIdx="1" presStyleCnt="2"/>
      <dgm:spPr/>
    </dgm:pt>
    <dgm:pt modelId="{0596E32F-73BA-421C-B454-97BAF70B564A}" type="pres">
      <dgm:prSet presAssocID="{ABCA07BA-1320-4134-921F-EDF2052E4600}" presName="node" presStyleLbl="node1" presStyleIdx="2" presStyleCnt="3">
        <dgm:presLayoutVars>
          <dgm:bulletEnabled val="1"/>
        </dgm:presLayoutVars>
      </dgm:prSet>
      <dgm:spPr/>
    </dgm:pt>
  </dgm:ptLst>
  <dgm:cxnLst>
    <dgm:cxn modelId="{C31AAD14-2B8B-4985-BD92-79758082A509}" type="presOf" srcId="{05E6C7B8-4D7D-403B-BE30-E6189E0BC909}" destId="{005E71A8-D033-4ACD-8ADF-8BB675FDA4BD}" srcOrd="1" destOrd="0" presId="urn:microsoft.com/office/officeart/2005/8/layout/process1"/>
    <dgm:cxn modelId="{61FBD61B-DCB9-4268-9C1C-0E6A713B1EE4}" type="presOf" srcId="{3E16CC6F-1D8B-4F06-86CE-B97CC6BE7486}" destId="{D2398415-A035-411E-AD7E-CB9A49B1776D}" srcOrd="0" destOrd="0" presId="urn:microsoft.com/office/officeart/2005/8/layout/process1"/>
    <dgm:cxn modelId="{44688E22-1277-4A49-BF04-045D3539DA73}" type="presOf" srcId="{05E6C7B8-4D7D-403B-BE30-E6189E0BC909}" destId="{DBF89C2C-F992-45AF-928F-9B8513709C0A}" srcOrd="0" destOrd="0" presId="urn:microsoft.com/office/officeart/2005/8/layout/process1"/>
    <dgm:cxn modelId="{EE055D62-3559-499F-8695-39557C4C184C}" type="presOf" srcId="{3E16CC6F-1D8B-4F06-86CE-B97CC6BE7486}" destId="{76C41887-A537-44BF-B064-242AD2896316}" srcOrd="1" destOrd="0" presId="urn:microsoft.com/office/officeart/2005/8/layout/process1"/>
    <dgm:cxn modelId="{B474FC87-4CE9-45C7-ABD9-8C52E0F34F61}" srcId="{F322A625-B021-4BE7-AB98-C611562631F4}" destId="{CEDF40FF-4AC3-4EF6-9CDF-5E212D950D58}" srcOrd="0" destOrd="0" parTransId="{7C6FE00F-9CEE-4D90-8A3F-B4FAB256CB24}" sibTransId="{05E6C7B8-4D7D-403B-BE30-E6189E0BC909}"/>
    <dgm:cxn modelId="{A8CE7190-333B-4692-8DA7-145DB695C56C}" type="presOf" srcId="{CEDF40FF-4AC3-4EF6-9CDF-5E212D950D58}" destId="{E08C2C4B-323A-4828-BFF1-A2CC78EFD95C}" srcOrd="0" destOrd="0" presId="urn:microsoft.com/office/officeart/2005/8/layout/process1"/>
    <dgm:cxn modelId="{33BFF09A-019C-4B43-96A5-4A330A0C5C77}" srcId="{F322A625-B021-4BE7-AB98-C611562631F4}" destId="{89915767-28E6-4925-82BD-A0D58D7B1FDB}" srcOrd="1" destOrd="0" parTransId="{FA831406-D348-4CC0-83AC-3EA4F8699E33}" sibTransId="{3E16CC6F-1D8B-4F06-86CE-B97CC6BE7486}"/>
    <dgm:cxn modelId="{DE5A68B8-7AED-4970-95A1-FA526631CE5D}" srcId="{F322A625-B021-4BE7-AB98-C611562631F4}" destId="{ABCA07BA-1320-4134-921F-EDF2052E4600}" srcOrd="2" destOrd="0" parTransId="{0E4E728D-A1DD-4121-ABE0-6043B6DBAA97}" sibTransId="{7D9FE4D5-AA4C-49D6-9B4A-A2BA317912D7}"/>
    <dgm:cxn modelId="{B1EB90BC-5980-4BB6-B796-02EDDCD5250E}" type="presOf" srcId="{89915767-28E6-4925-82BD-A0D58D7B1FDB}" destId="{7C82D469-9B0B-4020-8D7B-836D6300BE13}" srcOrd="0" destOrd="0" presId="urn:microsoft.com/office/officeart/2005/8/layout/process1"/>
    <dgm:cxn modelId="{1D0056CF-C9D3-4F83-9361-C8124FC60344}" type="presOf" srcId="{F322A625-B021-4BE7-AB98-C611562631F4}" destId="{3DB99354-4718-4848-A320-47406D519C88}" srcOrd="0" destOrd="0" presId="urn:microsoft.com/office/officeart/2005/8/layout/process1"/>
    <dgm:cxn modelId="{88E4D3E9-9E10-4442-82D5-B4B7C3FA7B02}" type="presOf" srcId="{ABCA07BA-1320-4134-921F-EDF2052E4600}" destId="{0596E32F-73BA-421C-B454-97BAF70B564A}" srcOrd="0" destOrd="0" presId="urn:microsoft.com/office/officeart/2005/8/layout/process1"/>
    <dgm:cxn modelId="{57B9567F-DFE0-4DB2-A216-26F041E156B2}" type="presParOf" srcId="{3DB99354-4718-4848-A320-47406D519C88}" destId="{E08C2C4B-323A-4828-BFF1-A2CC78EFD95C}" srcOrd="0" destOrd="0" presId="urn:microsoft.com/office/officeart/2005/8/layout/process1"/>
    <dgm:cxn modelId="{243FC5FD-B26E-4545-9B1E-7369FBEDD176}" type="presParOf" srcId="{3DB99354-4718-4848-A320-47406D519C88}" destId="{DBF89C2C-F992-45AF-928F-9B8513709C0A}" srcOrd="1" destOrd="0" presId="urn:microsoft.com/office/officeart/2005/8/layout/process1"/>
    <dgm:cxn modelId="{CC6683A3-27E5-4CA6-BDDA-46342E9C4497}" type="presParOf" srcId="{DBF89C2C-F992-45AF-928F-9B8513709C0A}" destId="{005E71A8-D033-4ACD-8ADF-8BB675FDA4BD}" srcOrd="0" destOrd="0" presId="urn:microsoft.com/office/officeart/2005/8/layout/process1"/>
    <dgm:cxn modelId="{3BBA58FA-CF3A-4F8B-8669-2B5090C2A8BE}" type="presParOf" srcId="{3DB99354-4718-4848-A320-47406D519C88}" destId="{7C82D469-9B0B-4020-8D7B-836D6300BE13}" srcOrd="2" destOrd="0" presId="urn:microsoft.com/office/officeart/2005/8/layout/process1"/>
    <dgm:cxn modelId="{34405CA1-FC5C-405D-BDDA-D35C3021DC93}" type="presParOf" srcId="{3DB99354-4718-4848-A320-47406D519C88}" destId="{D2398415-A035-411E-AD7E-CB9A49B1776D}" srcOrd="3" destOrd="0" presId="urn:microsoft.com/office/officeart/2005/8/layout/process1"/>
    <dgm:cxn modelId="{A73AD4D3-BFDE-4743-9655-994B667E4644}" type="presParOf" srcId="{D2398415-A035-411E-AD7E-CB9A49B1776D}" destId="{76C41887-A537-44BF-B064-242AD2896316}" srcOrd="0" destOrd="0" presId="urn:microsoft.com/office/officeart/2005/8/layout/process1"/>
    <dgm:cxn modelId="{F66E8705-B046-4F6B-9352-70D524FC8272}" type="presParOf" srcId="{3DB99354-4718-4848-A320-47406D519C88}" destId="{0596E32F-73BA-421C-B454-97BAF70B564A}" srcOrd="4"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C3305-99B8-426B-AFBB-CD2019FB79DB}">
      <dsp:nvSpPr>
        <dsp:cNvPr id="0" name=""/>
        <dsp:cNvSpPr/>
      </dsp:nvSpPr>
      <dsp:spPr>
        <a:xfrm>
          <a:off x="2355" y="848573"/>
          <a:ext cx="2096260" cy="838504"/>
        </a:xfrm>
        <a:prstGeom prst="chevron">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Tw Cen MT" panose="020B0602020104020603"/>
            </a:rPr>
            <a:t>Data reading</a:t>
          </a:r>
          <a:endParaRPr lang="en-US" sz="1800" b="1" kern="1200"/>
        </a:p>
      </dsp:txBody>
      <dsp:txXfrm>
        <a:off x="421607" y="848573"/>
        <a:ext cx="1257756" cy="838504"/>
      </dsp:txXfrm>
    </dsp:sp>
    <dsp:sp modelId="{6713A5DB-9E9C-406A-9616-9EABE84D171F}">
      <dsp:nvSpPr>
        <dsp:cNvPr id="0" name=""/>
        <dsp:cNvSpPr/>
      </dsp:nvSpPr>
      <dsp:spPr>
        <a:xfrm>
          <a:off x="1888990" y="848573"/>
          <a:ext cx="2096260" cy="838504"/>
        </a:xfrm>
        <a:prstGeom prst="chevron">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Tw Cen MT" panose="020B0602020104020603"/>
            </a:rPr>
            <a:t>Data imputation</a:t>
          </a:r>
          <a:endParaRPr lang="en-US" sz="1800" b="1" kern="1200"/>
        </a:p>
      </dsp:txBody>
      <dsp:txXfrm>
        <a:off x="2308242" y="848573"/>
        <a:ext cx="1257756" cy="838504"/>
      </dsp:txXfrm>
    </dsp:sp>
    <dsp:sp modelId="{0FE24C1D-87F4-4C57-AF75-B97887B389F3}">
      <dsp:nvSpPr>
        <dsp:cNvPr id="0" name=""/>
        <dsp:cNvSpPr/>
      </dsp:nvSpPr>
      <dsp:spPr>
        <a:xfrm>
          <a:off x="3775625" y="848573"/>
          <a:ext cx="2096260" cy="838504"/>
        </a:xfrm>
        <a:prstGeom prst="chevron">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Tw Cen MT" panose="020B0602020104020603"/>
            </a:rPr>
            <a:t>Feature engineering</a:t>
          </a:r>
          <a:endParaRPr lang="en-US" sz="1800" b="1" kern="1200"/>
        </a:p>
      </dsp:txBody>
      <dsp:txXfrm>
        <a:off x="4194877" y="848573"/>
        <a:ext cx="1257756" cy="838504"/>
      </dsp:txXfrm>
    </dsp:sp>
    <dsp:sp modelId="{DF1773EE-D452-4CD0-8AD1-5911C2190E60}">
      <dsp:nvSpPr>
        <dsp:cNvPr id="0" name=""/>
        <dsp:cNvSpPr/>
      </dsp:nvSpPr>
      <dsp:spPr>
        <a:xfrm>
          <a:off x="5662259" y="848573"/>
          <a:ext cx="2096260" cy="838504"/>
        </a:xfrm>
        <a:prstGeom prst="chevron">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Tw Cen MT" panose="020B0602020104020603"/>
            </a:rPr>
            <a:t>One-hot encoding</a:t>
          </a:r>
        </a:p>
      </dsp:txBody>
      <dsp:txXfrm>
        <a:off x="6081511" y="848573"/>
        <a:ext cx="1257756" cy="838504"/>
      </dsp:txXfrm>
    </dsp:sp>
    <dsp:sp modelId="{EEEF2942-D027-4D73-A527-8B94824CF155}">
      <dsp:nvSpPr>
        <dsp:cNvPr id="0" name=""/>
        <dsp:cNvSpPr/>
      </dsp:nvSpPr>
      <dsp:spPr>
        <a:xfrm>
          <a:off x="7548894" y="848573"/>
          <a:ext cx="2096260" cy="838504"/>
        </a:xfrm>
        <a:prstGeom prst="chevron">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Tw Cen MT" panose="020B0602020104020603"/>
            </a:rPr>
            <a:t>Input for clustering</a:t>
          </a:r>
        </a:p>
      </dsp:txBody>
      <dsp:txXfrm>
        <a:off x="7968146" y="848573"/>
        <a:ext cx="1257756" cy="838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C2C4B-323A-4828-BFF1-A2CC78EFD95C}">
      <dsp:nvSpPr>
        <dsp:cNvPr id="0" name=""/>
        <dsp:cNvSpPr/>
      </dsp:nvSpPr>
      <dsp:spPr>
        <a:xfrm>
          <a:off x="1993" y="331107"/>
          <a:ext cx="1510149" cy="1212289"/>
        </a:xfrm>
        <a:prstGeom prst="roundRect">
          <a:avLst>
            <a:gd name="adj" fmla="val 10000"/>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Feature Scaling </a:t>
          </a:r>
        </a:p>
        <a:p>
          <a:pPr marL="0" lvl="0" indent="0" algn="ctr" defTabSz="977900">
            <a:lnSpc>
              <a:spcPct val="90000"/>
            </a:lnSpc>
            <a:spcBef>
              <a:spcPct val="0"/>
            </a:spcBef>
            <a:spcAft>
              <a:spcPct val="35000"/>
            </a:spcAft>
            <a:buNone/>
          </a:pPr>
          <a:r>
            <a:rPr lang="en-GB" sz="2200" kern="1200"/>
            <a:t>(1)</a:t>
          </a:r>
        </a:p>
      </dsp:txBody>
      <dsp:txXfrm>
        <a:off x="37500" y="366614"/>
        <a:ext cx="1439135" cy="1141275"/>
      </dsp:txXfrm>
    </dsp:sp>
    <dsp:sp modelId="{DBF89C2C-F992-45AF-928F-9B8513709C0A}">
      <dsp:nvSpPr>
        <dsp:cNvPr id="0" name=""/>
        <dsp:cNvSpPr/>
      </dsp:nvSpPr>
      <dsp:spPr>
        <a:xfrm>
          <a:off x="1714191" y="686712"/>
          <a:ext cx="428342" cy="501079"/>
        </a:xfrm>
        <a:prstGeom prst="rightArrow">
          <a:avLst>
            <a:gd name="adj1" fmla="val 60000"/>
            <a:gd name="adj2" fmla="val 50000"/>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1714191" y="786928"/>
        <a:ext cx="299839" cy="300647"/>
      </dsp:txXfrm>
    </dsp:sp>
    <dsp:sp modelId="{7C82D469-9B0B-4020-8D7B-836D6300BE13}">
      <dsp:nvSpPr>
        <dsp:cNvPr id="0" name=""/>
        <dsp:cNvSpPr/>
      </dsp:nvSpPr>
      <dsp:spPr>
        <a:xfrm>
          <a:off x="2320336" y="331107"/>
          <a:ext cx="2020482" cy="1212289"/>
        </a:xfrm>
        <a:prstGeom prst="roundRect">
          <a:avLst>
            <a:gd name="adj" fmla="val 10000"/>
          </a:avLst>
        </a:prstGeom>
        <a:solidFill>
          <a:schemeClr val="lt1"/>
        </a:solidFill>
        <a:ln w="76200" cap="flat" cmpd="sng" algn="ctr">
          <a:solidFill>
            <a:srgbClr val="FFC00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Feature Reduction</a:t>
          </a:r>
        </a:p>
        <a:p>
          <a:pPr marL="0" lvl="0" indent="0" algn="ctr" defTabSz="977900">
            <a:lnSpc>
              <a:spcPct val="90000"/>
            </a:lnSpc>
            <a:spcBef>
              <a:spcPct val="0"/>
            </a:spcBef>
            <a:spcAft>
              <a:spcPct val="35000"/>
            </a:spcAft>
            <a:buNone/>
          </a:pPr>
          <a:r>
            <a:rPr lang="en-GB" sz="2200" kern="1200" baseline="0">
              <a:solidFill>
                <a:srgbClr val="FFC000"/>
              </a:solidFill>
            </a:rPr>
            <a:t>(2)</a:t>
          </a:r>
        </a:p>
      </dsp:txBody>
      <dsp:txXfrm>
        <a:off x="2355843" y="366614"/>
        <a:ext cx="1949468" cy="1141275"/>
      </dsp:txXfrm>
    </dsp:sp>
    <dsp:sp modelId="{D2398415-A035-411E-AD7E-CB9A49B1776D}">
      <dsp:nvSpPr>
        <dsp:cNvPr id="0" name=""/>
        <dsp:cNvSpPr/>
      </dsp:nvSpPr>
      <dsp:spPr>
        <a:xfrm>
          <a:off x="4542867" y="686712"/>
          <a:ext cx="428342" cy="501079"/>
        </a:xfrm>
        <a:prstGeom prst="rightArrow">
          <a:avLst>
            <a:gd name="adj1" fmla="val 60000"/>
            <a:gd name="adj2" fmla="val 50000"/>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4542867" y="786928"/>
        <a:ext cx="299839" cy="300647"/>
      </dsp:txXfrm>
    </dsp:sp>
    <dsp:sp modelId="{0596E32F-73BA-421C-B454-97BAF70B564A}">
      <dsp:nvSpPr>
        <dsp:cNvPr id="0" name=""/>
        <dsp:cNvSpPr/>
      </dsp:nvSpPr>
      <dsp:spPr>
        <a:xfrm>
          <a:off x="5149012" y="331107"/>
          <a:ext cx="2020482" cy="1212289"/>
        </a:xfrm>
        <a:prstGeom prst="roundRect">
          <a:avLst>
            <a:gd name="adj" fmla="val 10000"/>
          </a:avLst>
        </a:prstGeom>
        <a:solidFill>
          <a:schemeClr val="lt1"/>
        </a:solidFill>
        <a:ln w="76200" cap="flat" cmpd="sng" algn="ctr">
          <a:solidFill>
            <a:srgbClr val="7030A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How many clusters?</a:t>
          </a:r>
        </a:p>
        <a:p>
          <a:pPr marL="0" lvl="0" indent="0" algn="ctr" defTabSz="977900">
            <a:lnSpc>
              <a:spcPct val="90000"/>
            </a:lnSpc>
            <a:spcBef>
              <a:spcPct val="0"/>
            </a:spcBef>
            <a:spcAft>
              <a:spcPct val="35000"/>
            </a:spcAft>
            <a:buNone/>
          </a:pPr>
          <a:r>
            <a:rPr lang="en-GB" sz="2200" kern="1200" baseline="0">
              <a:solidFill>
                <a:srgbClr val="7030A0"/>
              </a:solidFill>
            </a:rPr>
            <a:t>(3)</a:t>
          </a:r>
        </a:p>
      </dsp:txBody>
      <dsp:txXfrm>
        <a:off x="5184519" y="366614"/>
        <a:ext cx="1949468" cy="11412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2659A-B227-4DE4-9A24-FAAA2650EE6F}" type="datetimeFigureOut">
              <a:rPr lang="de-DE" smtClean="0"/>
              <a:t>24.03.2022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37AA-87CC-4247-B0CF-00778FA62CC5}" type="slidenum">
              <a:rPr lang="de-DE" smtClean="0"/>
              <a:t>‹#›</a:t>
            </a:fld>
            <a:endParaRPr lang="de-DE"/>
          </a:p>
        </p:txBody>
      </p:sp>
    </p:spTree>
    <p:extLst>
      <p:ext uri="{BB962C8B-B14F-4D97-AF65-F5344CB8AC3E}">
        <p14:creationId xmlns:p14="http://schemas.microsoft.com/office/powerpoint/2010/main" val="1711437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Explained_vari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Elbow_of_the_curv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latin typeface="Calibri" panose="020F0502020204030204" pitchFamily="34" charset="0"/>
                <a:ea typeface="Calibri" panose="020F0502020204030204" pitchFamily="34" charset="0"/>
                <a:cs typeface="Times New Roman" panose="02020603050405020304" pitchFamily="18" charset="0"/>
              </a:rPr>
              <a:t>To cluster customers in different segments </a:t>
            </a:r>
            <a:r>
              <a:rPr lang="en-GB" sz="18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chose to use K-means algorithm</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latin typeface="Calibri" panose="020F0502020204030204" pitchFamily="34" charset="0"/>
                <a:ea typeface="Calibri" panose="020F0502020204030204" pitchFamily="34" charset="0"/>
                <a:cs typeface="Times New Roman" panose="02020603050405020304" pitchFamily="18" charset="0"/>
              </a:rPr>
              <a:t>Simple: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a:solidFill>
                  <a:srgbClr val="202122"/>
                </a:solidFill>
                <a:effectLst/>
                <a:latin typeface="Arial" panose="020B0604020202020204" pitchFamily="34" charset="0"/>
              </a:rPr>
              <a:t>The algorithm proceeds by alternating between two steps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Assign each observation to the cluster whose </a:t>
            </a:r>
            <a:r>
              <a:rPr lang="en-GB" sz="1800" err="1">
                <a:effectLst/>
                <a:latin typeface="Calibri" panose="020F0502020204030204" pitchFamily="34" charset="0"/>
                <a:ea typeface="Calibri" panose="020F0502020204030204" pitchFamily="34" charset="0"/>
                <a:cs typeface="Times New Roman" panose="02020603050405020304" pitchFamily="18" charset="0"/>
              </a:rPr>
              <a:t>center</a:t>
            </a:r>
            <a:r>
              <a:rPr lang="en-GB" sz="1800">
                <a:effectLst/>
                <a:latin typeface="Calibri" panose="020F0502020204030204" pitchFamily="34" charset="0"/>
                <a:ea typeface="Calibri" panose="020F0502020204030204" pitchFamily="34" charset="0"/>
                <a:cs typeface="Times New Roman" panose="02020603050405020304" pitchFamily="18" charset="0"/>
              </a:rPr>
              <a:t> (i.e. centroid) is closest </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Recompute the centre of each cluster as the average of all observations that are within a cluster</a:t>
            </a:r>
          </a:p>
          <a:p>
            <a:pPr marL="0" lvl="0" indent="0">
              <a:lnSpc>
                <a:spcPct val="107000"/>
              </a:lnSpc>
              <a:buFont typeface="+mj-lt"/>
              <a:buNone/>
            </a:pPr>
            <a:r>
              <a:rPr lang="en-GB" sz="1800">
                <a:effectLst/>
                <a:latin typeface="Calibri" panose="020F0502020204030204" pitchFamily="34" charset="0"/>
                <a:ea typeface="Calibri" panose="020F0502020204030204" pitchFamily="34" charset="0"/>
                <a:cs typeface="Times New Roman" panose="02020603050405020304" pitchFamily="18" charset="0"/>
              </a:rPr>
              <a:t>Iterate through these 2 steps until the centre of each cluster does not move any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i="0">
              <a:solidFill>
                <a:srgbClr val="1A1A1A"/>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800" b="0" i="0">
              <a:solidFill>
                <a:srgbClr val="1A1A1A"/>
              </a:solidFill>
              <a:effectLst/>
              <a:latin typeface="Merriweather" panose="00000500000000000000" pitchFamily="2"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a:solidFill>
                  <a:srgbClr val="000000"/>
                </a:solidFill>
                <a:effectLst/>
                <a:latin typeface="Open Sans" panose="020B0606030504020204" pitchFamily="34" charset="0"/>
              </a:rPr>
              <a:t>Fast: K-means is considered to be of linear complexity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0" i="0">
                <a:solidFill>
                  <a:srgbClr val="000000"/>
                </a:solidFill>
                <a:effectLst/>
                <a:latin typeface="Open Sans" panose="020B0606030504020204" pitchFamily="34" charset="0"/>
              </a:rPr>
              <a:t>Efficient: K-means has been successfully used to segment customers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10E37AA-87CC-4247-B0CF-00778FA62CC5}" type="slidenum">
              <a:rPr lang="de-DE" smtClean="0"/>
              <a:t>8</a:t>
            </a:fld>
            <a:endParaRPr lang="de-DE"/>
          </a:p>
        </p:txBody>
      </p:sp>
    </p:spTree>
    <p:extLst>
      <p:ext uri="{BB962C8B-B14F-4D97-AF65-F5344CB8AC3E}">
        <p14:creationId xmlns:p14="http://schemas.microsoft.com/office/powerpoint/2010/main" val="298386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2800" b="0" i="0" u="none" strike="noStrike" baseline="0">
                <a:solidFill>
                  <a:srgbClr val="131413"/>
                </a:solidFill>
                <a:latin typeface="CMR10"/>
              </a:rPr>
              <a:t>There are 3 requirements while performing K-means</a:t>
            </a:r>
          </a:p>
          <a:p>
            <a:pPr algn="l"/>
            <a:endParaRPr lang="en-GB" sz="2800" b="0" i="0" u="none" strike="noStrike" baseline="0">
              <a:solidFill>
                <a:srgbClr val="131413"/>
              </a:solidFill>
              <a:latin typeface="CMR10"/>
            </a:endParaRPr>
          </a:p>
          <a:p>
            <a:pPr algn="l"/>
            <a:r>
              <a:rPr lang="en-GB" sz="2800" b="0" i="0" u="none" strike="noStrike" baseline="0">
                <a:solidFill>
                  <a:srgbClr val="131413"/>
                </a:solidFill>
                <a:latin typeface="CMR10"/>
              </a:rPr>
              <a:t>1. Feature scaling : If we do not scale the variables before running K-Means, then the results will be driven by the variable having the largest mean and variance. (i.e. “</a:t>
            </a:r>
            <a:r>
              <a:rPr lang="en-GB" sz="2800" b="0" i="0" u="none" strike="noStrike" baseline="0">
                <a:solidFill>
                  <a:srgbClr val="9B3D00"/>
                </a:solidFill>
                <a:latin typeface="CMTT9"/>
              </a:rPr>
              <a:t>total spend”</a:t>
            </a:r>
            <a:r>
              <a:rPr lang="en-GB" sz="2800" b="0" i="0" u="none" strike="noStrike" baseline="0">
                <a:solidFill>
                  <a:srgbClr val="131413"/>
                </a:solidFill>
                <a:latin typeface="CMR10"/>
              </a:rPr>
              <a:t>)</a:t>
            </a:r>
          </a:p>
          <a:p>
            <a:pPr algn="l"/>
            <a:r>
              <a:rPr lang="en-GB" sz="2800" b="0" i="0" u="none" strike="noStrike" baseline="0">
                <a:solidFill>
                  <a:srgbClr val="131413"/>
                </a:solidFill>
                <a:latin typeface="CMR10"/>
              </a:rPr>
              <a:t>Then, it is important to standardize the variables to have mean zero and standard deviation one before applying K-Means.</a:t>
            </a:r>
          </a:p>
          <a:p>
            <a:pPr algn="l"/>
            <a:endParaRPr lang="en-GB" sz="2800" b="0" i="0" u="none" strike="noStrike" baseline="0">
              <a:solidFill>
                <a:srgbClr val="131413"/>
              </a:solidFill>
              <a:latin typeface="CMR10"/>
            </a:endParaRPr>
          </a:p>
          <a:p>
            <a:pPr algn="l"/>
            <a:r>
              <a:rPr lang="en-GB" sz="2800" b="0" i="0" u="none" strike="noStrike" baseline="0">
                <a:solidFill>
                  <a:srgbClr val="131413"/>
                </a:solidFill>
                <a:latin typeface="CMR10"/>
              </a:rPr>
              <a:t>2. Feature reduction via PCA: K-means algorithm is both more effective and more efficient with a small number of dimensions. </a:t>
            </a:r>
          </a:p>
          <a:p>
            <a:pPr algn="l"/>
            <a:endParaRPr lang="en-GB" sz="2800" b="0" i="0" u="none" strike="noStrike" baseline="0">
              <a:solidFill>
                <a:srgbClr val="131413"/>
              </a:solidFill>
              <a:latin typeface="CMR10"/>
            </a:endParaRPr>
          </a:p>
          <a:p>
            <a:pPr algn="l">
              <a:buFont typeface="+mj-lt"/>
              <a:buNone/>
            </a:pPr>
            <a:r>
              <a:rPr lang="en-GB" sz="5400" b="0" i="0">
                <a:solidFill>
                  <a:srgbClr val="292929"/>
                </a:solidFill>
                <a:effectLst/>
                <a:latin typeface="charter"/>
              </a:rPr>
              <a:t>By looking at the scree plot (showing the explained variance against the number of components), we can </a:t>
            </a:r>
            <a:r>
              <a:rPr lang="en-GB" sz="4000" b="0" i="0">
                <a:solidFill>
                  <a:srgbClr val="292929"/>
                </a:solidFill>
                <a:effectLst/>
                <a:latin typeface="charter"/>
              </a:rPr>
              <a:t>determine the optimal number of principal components (i.e. features) we keep while preserving at least 80% of the variance.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b="0" i="0">
                <a:solidFill>
                  <a:srgbClr val="292929"/>
                </a:solidFill>
                <a:effectLst/>
                <a:latin typeface="charter"/>
              </a:rPr>
              <a:t>In our case study, we chose to keep the 10 first principal components that explain roughly 80% of the variance.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sz="2800" b="0" i="0">
              <a:solidFill>
                <a:srgbClr val="292929"/>
              </a:solidFill>
              <a:effectLst/>
              <a:latin typeface="charter"/>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b="0" i="0">
                <a:solidFill>
                  <a:srgbClr val="292929"/>
                </a:solidFill>
                <a:effectLst/>
                <a:latin typeface="charter"/>
              </a:rPr>
              <a:t>(Then, we apply PCA on our original dataset and reduce our dataset to 10 principal components.)</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sz="2800" b="0" i="0" u="none" strike="noStrike" baseline="0">
              <a:solidFill>
                <a:srgbClr val="131413"/>
              </a:solidFill>
              <a:latin typeface="CMR10"/>
            </a:endParaRPr>
          </a:p>
          <a:p>
            <a:pPr algn="l"/>
            <a:r>
              <a:rPr lang="en-GB" sz="2800" b="0" i="0" u="none" strike="noStrike" baseline="0">
                <a:solidFill>
                  <a:srgbClr val="131413"/>
                </a:solidFill>
                <a:latin typeface="CMR10"/>
              </a:rPr>
              <a:t>3. The Number of clusters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a:effectLst/>
                <a:latin typeface="Calibri" panose="020F0502020204030204" pitchFamily="34" charset="0"/>
                <a:ea typeface="Calibri" panose="020F0502020204030204" pitchFamily="34" charset="0"/>
                <a:cs typeface="Times New Roman" panose="02020603050405020304" pitchFamily="18" charset="0"/>
              </a:rPr>
              <a:t>To perform K-means, we must decide how many clusters we expect in the data. For determining the optimal number of clusters, we used the elbow method.</a:t>
            </a:r>
            <a:endParaRPr lang="en-GB" sz="2800" b="0" i="0" u="none" strike="noStrike" baseline="0">
              <a:solidFill>
                <a:srgbClr val="131413"/>
              </a:solidFill>
              <a:effectLst/>
              <a:latin typeface="CMR10"/>
              <a:ea typeface="Calibri" panose="020F0502020204030204" pitchFamily="34" charset="0"/>
              <a:cs typeface="Times New Roman" panose="02020603050405020304" pitchFamily="18" charset="0"/>
            </a:endParaRPr>
          </a:p>
          <a:p>
            <a:pPr algn="l">
              <a:buFont typeface="+mj-lt"/>
              <a:buNone/>
            </a:pPr>
            <a:endParaRPr lang="en-GB" sz="2800" b="0" i="0">
              <a:solidFill>
                <a:srgbClr val="292929"/>
              </a:solidFill>
              <a:effectLst/>
              <a:latin typeface="charter"/>
            </a:endParaRPr>
          </a:p>
          <a:p>
            <a:pPr algn="l">
              <a:buFont typeface="+mj-lt"/>
              <a:buNone/>
            </a:pPr>
            <a:r>
              <a:rPr lang="en-GB" sz="2800" b="0" i="0">
                <a:solidFill>
                  <a:srgbClr val="292929"/>
                </a:solidFill>
                <a:effectLst/>
                <a:latin typeface="charter"/>
              </a:rPr>
              <a:t>A bit of background first:</a:t>
            </a:r>
          </a:p>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In general, increasing the number of clusters always results in a better fit and explains more variation (i.e. which can be translated by a lower total within-cluster variation).</a:t>
            </a:r>
          </a:p>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However, it does not make sense to keep increasing the number of clusters since the model will overfit the data at some point. </a:t>
            </a:r>
          </a:p>
          <a:p>
            <a:pPr>
              <a:lnSpc>
                <a:spcPct val="107000"/>
              </a:lnSpc>
              <a:spcAft>
                <a:spcPts val="800"/>
              </a:spcAft>
            </a:pPr>
            <a:r>
              <a:rPr lang="en-GB" sz="2800" b="0" i="0">
                <a:solidFill>
                  <a:srgbClr val="202122"/>
                </a:solidFill>
                <a:effectLst/>
                <a:latin typeface="Arial" panose="020B0604020202020204" pitchFamily="34" charset="0"/>
              </a:rPr>
              <a:t>While plotting the </a:t>
            </a:r>
            <a:r>
              <a:rPr lang="en-GB" sz="2800" b="0" i="0" u="none" strike="noStrike">
                <a:solidFill>
                  <a:srgbClr val="0645AD"/>
                </a:solidFill>
                <a:effectLst/>
                <a:latin typeface="Arial" panose="020B0604020202020204" pitchFamily="34" charset="0"/>
                <a:hlinkClick r:id="rId3" tooltip="Explained variation"/>
              </a:rPr>
              <a:t>variation</a:t>
            </a:r>
            <a:r>
              <a:rPr lang="en-GB" sz="2800" b="0" i="0">
                <a:solidFill>
                  <a:srgbClr val="202122"/>
                </a:solidFill>
                <a:effectLst/>
                <a:latin typeface="Arial" panose="020B0604020202020204" pitchFamily="34" charset="0"/>
              </a:rPr>
              <a:t> as a function of the number of clusters, the idea is to pick the </a:t>
            </a:r>
            <a:r>
              <a:rPr lang="en-GB" sz="2800" b="0" i="0" u="none" strike="noStrike">
                <a:solidFill>
                  <a:srgbClr val="0645AD"/>
                </a:solidFill>
                <a:effectLst/>
                <a:latin typeface="Arial" panose="020B0604020202020204" pitchFamily="34" charset="0"/>
                <a:hlinkClick r:id="rId4" tooltip="Elbow of the curve"/>
              </a:rPr>
              <a:t>elbow of the curve</a:t>
            </a:r>
            <a:r>
              <a:rPr lang="en-GB" sz="2800" b="0" i="0">
                <a:solidFill>
                  <a:srgbClr val="202122"/>
                </a:solidFill>
                <a:effectLst/>
                <a:latin typeface="Arial" panose="020B0604020202020204" pitchFamily="34" charset="0"/>
              </a:rPr>
              <a:t> which reflects the optimal number of clusters (which is 3 here)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latin typeface="Calibri" panose="020F0502020204030204" pitchFamily="34" charset="0"/>
                <a:ea typeface="Calibri" panose="020F0502020204030204" pitchFamily="34" charset="0"/>
                <a:cs typeface="Times New Roman" panose="02020603050405020304" pitchFamily="18" charset="0"/>
              </a:rPr>
              <a:t>This bend shows the transition from the under-fitting region to the over-fitting region.</a:t>
            </a:r>
          </a:p>
          <a:p>
            <a:pPr algn="l"/>
            <a:endParaRPr lang="en-US" sz="1800"/>
          </a:p>
          <a:p>
            <a:pPr algn="l"/>
            <a:endParaRPr lang="en-US" sz="1800"/>
          </a:p>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Therefore, the idea is to find the optimal number of clusters where the total within-cluster variation also called the distortion score stops decreasing rapidly. </a:t>
            </a:r>
          </a:p>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To achieve this, we compute the distortion score for different number of clusters k (i.e. from 1 to 9) and we plot the curve of the distortion score against the number of clusters.</a:t>
            </a:r>
          </a:p>
          <a:p>
            <a:pPr algn="l"/>
            <a:endParaRPr lang="en-US" sz="1800"/>
          </a:p>
        </p:txBody>
      </p:sp>
      <p:sp>
        <p:nvSpPr>
          <p:cNvPr id="4" name="Slide Number Placeholder 3"/>
          <p:cNvSpPr>
            <a:spLocks noGrp="1"/>
          </p:cNvSpPr>
          <p:nvPr>
            <p:ph type="sldNum" sz="quarter" idx="5"/>
          </p:nvPr>
        </p:nvSpPr>
        <p:spPr/>
        <p:txBody>
          <a:bodyPr/>
          <a:lstStyle/>
          <a:p>
            <a:fld id="{B10E37AA-87CC-4247-B0CF-00778FA62CC5}" type="slidenum">
              <a:rPr lang="de-DE" smtClean="0"/>
              <a:t>9</a:t>
            </a:fld>
            <a:endParaRPr lang="de-DE"/>
          </a:p>
        </p:txBody>
      </p:sp>
    </p:spTree>
    <p:extLst>
      <p:ext uri="{BB962C8B-B14F-4D97-AF65-F5344CB8AC3E}">
        <p14:creationId xmlns:p14="http://schemas.microsoft.com/office/powerpoint/2010/main" val="3799984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While plotting the clusters in a 2-dimensional space PC1 and PC2 explaining only 35% of the variance  </a:t>
            </a:r>
            <a:r>
              <a:rPr lang="en-US">
                <a:sym typeface="Wingdings" panose="05000000000000000000" pitchFamily="2" charset="2"/>
              </a:rPr>
              <a:t> the </a:t>
            </a:r>
            <a:r>
              <a:rPr lang="en-US"/>
              <a:t>3 clusters are relatively well separated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While looking at the size of the clusters </a:t>
            </a:r>
            <a:r>
              <a:rPr lang="en-US">
                <a:sym typeface="Wingdings" panose="05000000000000000000" pitchFamily="2" charset="2"/>
              </a:rPr>
              <a:t> we see that their size is very similar</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GB"/>
          </a:p>
        </p:txBody>
      </p:sp>
      <p:sp>
        <p:nvSpPr>
          <p:cNvPr id="4" name="Slide Number Placeholder 3"/>
          <p:cNvSpPr>
            <a:spLocks noGrp="1"/>
          </p:cNvSpPr>
          <p:nvPr>
            <p:ph type="sldNum" sz="quarter" idx="5"/>
          </p:nvPr>
        </p:nvSpPr>
        <p:spPr/>
        <p:txBody>
          <a:bodyPr/>
          <a:lstStyle/>
          <a:p>
            <a:fld id="{B10E37AA-87CC-4247-B0CF-00778FA62CC5}" type="slidenum">
              <a:rPr lang="de-DE" smtClean="0"/>
              <a:t>10</a:t>
            </a:fld>
            <a:endParaRPr lang="de-DE"/>
          </a:p>
        </p:txBody>
      </p:sp>
    </p:spTree>
    <p:extLst>
      <p:ext uri="{BB962C8B-B14F-4D97-AF65-F5344CB8AC3E}">
        <p14:creationId xmlns:p14="http://schemas.microsoft.com/office/powerpoint/2010/main" val="100160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Only look at some of the variables used to cluster the data (12 out of 27)</a:t>
            </a:r>
          </a:p>
          <a:p>
            <a:r>
              <a:rPr lang="en-GB"/>
              <a:t>To get this slide, the labels of the clusters have been assigned to the original dataset so that we can compute the variable mean for each cluster and do an interpretation in the original space.</a:t>
            </a:r>
          </a:p>
          <a:p>
            <a:r>
              <a:rPr lang="en-GB"/>
              <a:t>In this slide, we have one socio-economic variable (income)</a:t>
            </a:r>
          </a:p>
          <a:p>
            <a:pPr marL="171450" indent="-171450">
              <a:buFontTx/>
              <a:buChar char="-"/>
            </a:pPr>
            <a:r>
              <a:rPr lang="en-GB"/>
              <a:t>Gender Category</a:t>
            </a:r>
          </a:p>
          <a:p>
            <a:pPr marL="171450" indent="-171450">
              <a:buFontTx/>
              <a:buChar char="-"/>
            </a:pPr>
            <a:r>
              <a:rPr lang="en-GB"/>
              <a:t>Age Category</a:t>
            </a:r>
          </a:p>
          <a:p>
            <a:pPr marL="171450" indent="-171450">
              <a:buFontTx/>
              <a:buChar char="-"/>
            </a:pPr>
            <a:r>
              <a:rPr lang="en-GB"/>
              <a:t>Income Category</a:t>
            </a:r>
          </a:p>
          <a:p>
            <a:pPr marL="171450" indent="-171450">
              <a:buFontTx/>
              <a:buChar char="-"/>
            </a:pPr>
            <a:r>
              <a:rPr lang="en-GB"/>
              <a:t>When the customers became a member </a:t>
            </a:r>
          </a:p>
          <a:p>
            <a:endParaRPr lang="en-GB"/>
          </a:p>
        </p:txBody>
      </p:sp>
      <p:sp>
        <p:nvSpPr>
          <p:cNvPr id="4" name="Slide Number Placeholder 3"/>
          <p:cNvSpPr>
            <a:spLocks noGrp="1"/>
          </p:cNvSpPr>
          <p:nvPr>
            <p:ph type="sldNum" sz="quarter" idx="5"/>
          </p:nvPr>
        </p:nvSpPr>
        <p:spPr/>
        <p:txBody>
          <a:bodyPr/>
          <a:lstStyle/>
          <a:p>
            <a:fld id="{B10E37AA-87CC-4247-B0CF-00778FA62CC5}" type="slidenum">
              <a:rPr lang="de-DE" smtClean="0"/>
              <a:t>11</a:t>
            </a:fld>
            <a:endParaRPr lang="de-DE"/>
          </a:p>
        </p:txBody>
      </p:sp>
    </p:spTree>
    <p:extLst>
      <p:ext uri="{BB962C8B-B14F-4D97-AF65-F5344CB8AC3E}">
        <p14:creationId xmlns:p14="http://schemas.microsoft.com/office/powerpoint/2010/main" val="38805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Char char="•"/>
            </a:pPr>
            <a:r>
              <a:rPr lang="en-US">
                <a:latin typeface="-apple-system"/>
              </a:rPr>
              <a:t>Invest  at most $1.24 per customer for buy one, get on free promotion</a:t>
            </a:r>
          </a:p>
          <a:p>
            <a:pPr marL="285750" indent="-285750">
              <a:buChar char="•"/>
            </a:pPr>
            <a:r>
              <a:rPr lang="en-US">
                <a:latin typeface="-apple-system"/>
              </a:rPr>
              <a:t>Invest at most $1.31 per customer for discount promotions</a:t>
            </a:r>
            <a:endParaRPr lang="en-US"/>
          </a:p>
        </p:txBody>
      </p:sp>
      <p:sp>
        <p:nvSpPr>
          <p:cNvPr id="4" name="Foliennummernplatzhalter 3"/>
          <p:cNvSpPr>
            <a:spLocks noGrp="1"/>
          </p:cNvSpPr>
          <p:nvPr>
            <p:ph type="sldNum" sz="quarter" idx="5"/>
          </p:nvPr>
        </p:nvSpPr>
        <p:spPr/>
        <p:txBody>
          <a:bodyPr/>
          <a:lstStyle/>
          <a:p>
            <a:fld id="{B10E37AA-87CC-4247-B0CF-00778FA62CC5}" type="slidenum">
              <a:rPr lang="de-DE" smtClean="0"/>
              <a:t>13</a:t>
            </a:fld>
            <a:endParaRPr lang="de-DE"/>
          </a:p>
        </p:txBody>
      </p:sp>
    </p:spTree>
    <p:extLst>
      <p:ext uri="{BB962C8B-B14F-4D97-AF65-F5344CB8AC3E}">
        <p14:creationId xmlns:p14="http://schemas.microsoft.com/office/powerpoint/2010/main" val="3328304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7297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D26"/>
            </a:gs>
            <a:gs pos="100000">
              <a:srgbClr val="19374B"/>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a:solidFill>
            <a:schemeClr val="tx1">
              <a:lumMod val="85000"/>
              <a:alpha val="96000"/>
            </a:schemeClr>
          </a:soli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611795"/>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9CCC-4D97-4B95-A566-964FA6D1592B}"/>
              </a:ext>
            </a:extLst>
          </p:cNvPr>
          <p:cNvSpPr>
            <a:spLocks noGrp="1"/>
          </p:cNvSpPr>
          <p:nvPr>
            <p:ph type="ctrTitle"/>
          </p:nvPr>
        </p:nvSpPr>
        <p:spPr/>
        <p:txBody>
          <a:bodyPr>
            <a:normAutofit/>
          </a:bodyPr>
          <a:lstStyle/>
          <a:p>
            <a:r>
              <a:rPr lang="en-US"/>
              <a:t>Customer Segmentation for targeted Advertisement </a:t>
            </a:r>
          </a:p>
        </p:txBody>
      </p:sp>
      <p:sp>
        <p:nvSpPr>
          <p:cNvPr id="3" name="Subtitle 2">
            <a:extLst>
              <a:ext uri="{FF2B5EF4-FFF2-40B4-BE49-F238E27FC236}">
                <a16:creationId xmlns:a16="http://schemas.microsoft.com/office/drawing/2014/main" id="{42D8FE1E-8280-41BA-A23B-25CD4A4034F5}"/>
              </a:ext>
            </a:extLst>
          </p:cNvPr>
          <p:cNvSpPr>
            <a:spLocks noGrp="1"/>
          </p:cNvSpPr>
          <p:nvPr>
            <p:ph type="subTitle" idx="1"/>
          </p:nvPr>
        </p:nvSpPr>
        <p:spPr>
          <a:xfrm>
            <a:off x="1876424" y="3787568"/>
            <a:ext cx="8791575" cy="1655762"/>
          </a:xfrm>
        </p:spPr>
        <p:txBody>
          <a:bodyPr vert="horz" lIns="91440" tIns="45720" rIns="91440" bIns="45720" rtlCol="0" anchor="t">
            <a:normAutofit fontScale="92500" lnSpcReduction="20000"/>
          </a:bodyPr>
          <a:lstStyle/>
          <a:p>
            <a:r>
              <a:rPr lang="de-DE">
                <a:solidFill>
                  <a:schemeClr val="tx1">
                    <a:lumMod val="85000"/>
                  </a:schemeClr>
                </a:solidFill>
              </a:rPr>
              <a:t>By: Gabriel Berardi, Mickael Bastard and Felix von Wendorff</a:t>
            </a:r>
          </a:p>
          <a:p>
            <a:r>
              <a:rPr lang="de-DE">
                <a:solidFill>
                  <a:schemeClr val="tx1">
                    <a:lumMod val="85000"/>
                  </a:schemeClr>
                </a:solidFill>
              </a:rPr>
              <a:t>MSc Data Analytics, University of Glasgow</a:t>
            </a:r>
          </a:p>
          <a:p>
            <a:endParaRPr lang="de-DE">
              <a:solidFill>
                <a:schemeClr val="tx1">
                  <a:lumMod val="85000"/>
                </a:schemeClr>
              </a:solidFill>
            </a:endParaRPr>
          </a:p>
          <a:p>
            <a:r>
              <a:rPr lang="de-DE">
                <a:solidFill>
                  <a:schemeClr val="tx1">
                    <a:lumMod val="85000"/>
                  </a:schemeClr>
                </a:solidFill>
              </a:rPr>
              <a:t>April 1, 2022</a:t>
            </a:r>
          </a:p>
        </p:txBody>
      </p:sp>
    </p:spTree>
    <p:extLst>
      <p:ext uri="{BB962C8B-B14F-4D97-AF65-F5344CB8AC3E}">
        <p14:creationId xmlns:p14="http://schemas.microsoft.com/office/powerpoint/2010/main" val="9606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F32269-0FC8-40A7-A085-5FA96A74BD20}"/>
              </a:ext>
            </a:extLst>
          </p:cNvPr>
          <p:cNvSpPr>
            <a:spLocks noGrp="1"/>
          </p:cNvSpPr>
          <p:nvPr>
            <p:ph type="sldNum" sz="quarter" idx="12"/>
          </p:nvPr>
        </p:nvSpPr>
        <p:spPr/>
        <p:txBody>
          <a:bodyPr/>
          <a:lstStyle/>
          <a:p>
            <a:fld id="{6D22F896-40B5-4ADD-8801-0D06FADFA095}" type="slidenum">
              <a:rPr lang="en-US" dirty="0"/>
              <a:t>10</a:t>
            </a:fld>
            <a:endParaRPr lang="en-US"/>
          </a:p>
        </p:txBody>
      </p:sp>
      <p:sp>
        <p:nvSpPr>
          <p:cNvPr id="11" name="Titel 10">
            <a:extLst>
              <a:ext uri="{FF2B5EF4-FFF2-40B4-BE49-F238E27FC236}">
                <a16:creationId xmlns:a16="http://schemas.microsoft.com/office/drawing/2014/main" id="{DDF545EB-A1C3-483E-AC02-E5E4820E6C72}"/>
              </a:ext>
            </a:extLst>
          </p:cNvPr>
          <p:cNvSpPr>
            <a:spLocks noGrp="1"/>
          </p:cNvSpPr>
          <p:nvPr>
            <p:ph type="title"/>
          </p:nvPr>
        </p:nvSpPr>
        <p:spPr/>
        <p:txBody>
          <a:bodyPr>
            <a:normAutofit fontScale="90000"/>
          </a:bodyPr>
          <a:lstStyle/>
          <a:p>
            <a:r>
              <a:rPr lang="en-US"/>
              <a:t>Clustering results – Quality of the Clusters (1/2)</a:t>
            </a:r>
            <a:endParaRPr lang="de-DE"/>
          </a:p>
        </p:txBody>
      </p:sp>
      <p:pic>
        <p:nvPicPr>
          <p:cNvPr id="7" name="Picture 6" descr="Chart, bar chart&#10;&#10;Description automatically generated">
            <a:extLst>
              <a:ext uri="{FF2B5EF4-FFF2-40B4-BE49-F238E27FC236}">
                <a16:creationId xmlns:a16="http://schemas.microsoft.com/office/drawing/2014/main" id="{CE1A2277-35EC-4CA1-B97C-C81370316EC9}"/>
              </a:ext>
            </a:extLst>
          </p:cNvPr>
          <p:cNvPicPr>
            <a:picLocks noChangeAspect="1"/>
          </p:cNvPicPr>
          <p:nvPr/>
        </p:nvPicPr>
        <p:blipFill>
          <a:blip r:embed="rId3"/>
          <a:stretch>
            <a:fillRect/>
          </a:stretch>
        </p:blipFill>
        <p:spPr>
          <a:xfrm>
            <a:off x="6237314" y="2116847"/>
            <a:ext cx="5037199" cy="3463074"/>
          </a:xfrm>
          <a:prstGeom prst="rect">
            <a:avLst/>
          </a:prstGeom>
        </p:spPr>
      </p:pic>
      <p:pic>
        <p:nvPicPr>
          <p:cNvPr id="4" name="Picture 3" descr="Chart, scatter chart&#10;&#10;Description automatically generated">
            <a:extLst>
              <a:ext uri="{FF2B5EF4-FFF2-40B4-BE49-F238E27FC236}">
                <a16:creationId xmlns:a16="http://schemas.microsoft.com/office/drawing/2014/main" id="{C3D3CE56-1B2D-4E7D-A514-4DC4061406B7}"/>
              </a:ext>
            </a:extLst>
          </p:cNvPr>
          <p:cNvPicPr>
            <a:picLocks noChangeAspect="1"/>
          </p:cNvPicPr>
          <p:nvPr/>
        </p:nvPicPr>
        <p:blipFill>
          <a:blip r:embed="rId4"/>
          <a:stretch>
            <a:fillRect/>
          </a:stretch>
        </p:blipFill>
        <p:spPr>
          <a:xfrm>
            <a:off x="1141413" y="1577487"/>
            <a:ext cx="4670912" cy="4670912"/>
          </a:xfrm>
          <a:prstGeom prst="rect">
            <a:avLst/>
          </a:prstGeom>
        </p:spPr>
      </p:pic>
    </p:spTree>
    <p:extLst>
      <p:ext uri="{BB962C8B-B14F-4D97-AF65-F5344CB8AC3E}">
        <p14:creationId xmlns:p14="http://schemas.microsoft.com/office/powerpoint/2010/main" val="3217262260"/>
      </p:ext>
    </p:extLst>
  </p:cSld>
  <p:clrMapOvr>
    <a:masterClrMapping/>
  </p:clrMapOvr>
  <mc:AlternateContent xmlns:mc="http://schemas.openxmlformats.org/markup-compatibility/2006">
    <mc:Choice xmlns:p14="http://schemas.microsoft.com/office/powerpoint/2010/main" Requires="p14">
      <p:transition spd="slow" p14:dur="2000" advTm="33422"/>
    </mc:Choice>
    <mc:Fallback>
      <p:transition spd="slow" advTm="33422"/>
    </mc:Fallback>
  </mc:AlternateContent>
  <p:extLst>
    <p:ext uri="{3A86A75C-4F4B-4683-9AE1-C65F6400EC91}">
      <p14:laserTraceLst xmlns:p14="http://schemas.microsoft.com/office/powerpoint/2010/main">
        <p14:tracePtLst>
          <p14:tracePt t="2340" x="74613" y="4189413"/>
          <p14:tracePt t="2350" x="133350" y="4100513"/>
          <p14:tracePt t="2356" x="163513" y="3995738"/>
          <p14:tracePt t="2365" x="193675" y="3906838"/>
          <p14:tracePt t="2372" x="223838" y="3786188"/>
          <p14:tracePt t="2381" x="282575" y="3622675"/>
          <p14:tracePt t="2388" x="312738" y="3503613"/>
          <p14:tracePt t="2396" x="401638" y="3429000"/>
          <p14:tracePt t="2404" x="461963" y="3340100"/>
          <p14:tracePt t="2413" x="476250" y="3294063"/>
          <p14:tracePt t="2418" x="536575" y="3205163"/>
          <p14:tracePt t="2426" x="596900" y="3175000"/>
          <p14:tracePt t="2434" x="611188" y="3100388"/>
          <p14:tracePt t="2443" x="641350" y="3011488"/>
          <p14:tracePt t="2450" x="700088" y="2997200"/>
          <p14:tracePt t="2458" x="700088" y="2967038"/>
          <p14:tracePt t="2466" x="715963" y="2951163"/>
          <p14:tracePt t="2474" x="744538" y="2847975"/>
          <p14:tracePt t="2482" x="760413" y="2832100"/>
          <p14:tracePt t="2490" x="804863" y="2773363"/>
          <p14:tracePt t="2499" x="835025" y="2728913"/>
          <p14:tracePt t="2506" x="835025" y="2713038"/>
          <p14:tracePt t="2512" x="865188" y="2682875"/>
          <p14:tracePt t="2520" x="879475" y="2668588"/>
          <p14:tracePt t="2536" x="879475" y="2638425"/>
          <p14:tracePt t="2544" x="879475" y="2624138"/>
          <p14:tracePt t="2552" x="893763" y="2624138"/>
          <p14:tracePt t="2561" x="893763" y="2593975"/>
          <p14:tracePt t="3716" x="893763" y="2579688"/>
          <p14:tracePt t="3733" x="893763" y="2563813"/>
          <p14:tracePt t="3748" x="893763" y="2535238"/>
          <p14:tracePt t="3764" x="923925" y="2519363"/>
          <p14:tracePt t="3770" x="938213" y="2489200"/>
          <p14:tracePt t="3778" x="938213" y="2474913"/>
          <p14:tracePt t="3786" x="984250" y="2474913"/>
          <p14:tracePt t="3794" x="1042988" y="2414588"/>
          <p14:tracePt t="3802" x="1087438" y="2370138"/>
          <p14:tracePt t="3810" x="1117600" y="2370138"/>
          <p14:tracePt t="3818" x="1133475" y="2325688"/>
          <p14:tracePt t="3826" x="1192213" y="2265363"/>
          <p14:tracePt t="3832" x="1206500" y="2251075"/>
          <p14:tracePt t="3842" x="1236663" y="2206625"/>
          <p14:tracePt t="3852" x="1252538" y="2206625"/>
          <p14:tracePt t="3856" x="1311275" y="2146300"/>
          <p14:tracePt t="3864" x="1355725" y="2146300"/>
          <p14:tracePt t="3881" x="1371600" y="2146300"/>
          <p14:tracePt t="3888" x="1416050" y="2132013"/>
          <p14:tracePt t="3896" x="1460500" y="2132013"/>
          <p14:tracePt t="3904" x="1520825" y="2132013"/>
          <p14:tracePt t="3910" x="1624013" y="2146300"/>
          <p14:tracePt t="3918" x="1714500" y="2146300"/>
          <p14:tracePt t="3926" x="1789113" y="2146300"/>
          <p14:tracePt t="3934" x="1833563" y="2162175"/>
          <p14:tracePt t="3942" x="1922463" y="2162175"/>
          <p14:tracePt t="3964" x="1982788" y="2162175"/>
          <p14:tracePt t="3967" x="2027238" y="2162175"/>
          <p14:tracePt t="3974" x="2057400" y="2162175"/>
          <p14:tracePt t="3983" x="2071688" y="2162175"/>
          <p14:tracePt t="3998" x="2101850" y="2162175"/>
          <p14:tracePt t="4036" x="2116138" y="2146300"/>
          <p14:tracePt t="4044" x="2146300" y="2146300"/>
          <p14:tracePt t="4052" x="2206625" y="2146300"/>
          <p14:tracePt t="4060" x="2235200" y="2176463"/>
          <p14:tracePt t="4070" x="2309813" y="2192338"/>
          <p14:tracePt t="4078" x="2325688" y="2251075"/>
          <p14:tracePt t="4085" x="2354263" y="2265363"/>
          <p14:tracePt t="4091" x="2400300" y="2265363"/>
          <p14:tracePt t="4098" x="2400300" y="2281238"/>
          <p14:tracePt t="4106" x="2414588" y="2281238"/>
          <p14:tracePt t="4810" x="2414588" y="2311400"/>
          <p14:tracePt t="4826" x="2444750" y="2311400"/>
          <p14:tracePt t="4834" x="2444750" y="2325688"/>
          <p14:tracePt t="4840" x="2459038" y="2325688"/>
          <p14:tracePt t="4848" x="2489200" y="2325688"/>
          <p14:tracePt t="4856" x="2503488" y="2325688"/>
          <p14:tracePt t="4864" x="2519363" y="2325688"/>
          <p14:tracePt t="4913" x="2547938" y="2325688"/>
          <p14:tracePt t="4934" x="2547938" y="2355850"/>
          <p14:tracePt t="4950" x="2563813" y="2355850"/>
          <p14:tracePt t="4958" x="2593975" y="2355850"/>
          <p14:tracePt t="4966" x="2593975" y="2370138"/>
          <p14:tracePt t="4974" x="2638425" y="2400300"/>
          <p14:tracePt t="4983" x="2638425" y="2414588"/>
          <p14:tracePt t="4990" x="2727325" y="2444750"/>
          <p14:tracePt t="4998" x="2846388" y="2444750"/>
          <p14:tracePt t="5004" x="3070225" y="2444750"/>
          <p14:tracePt t="5012" x="3279775" y="2474913"/>
          <p14:tracePt t="5020" x="3576638" y="2474913"/>
          <p14:tracePt t="5029" x="3844925" y="2460625"/>
          <p14:tracePt t="5036" x="4054475" y="2339975"/>
          <p14:tracePt t="5044" x="4143375" y="2295525"/>
          <p14:tracePt t="5052" x="4157663" y="2265363"/>
          <p14:tracePt t="5281" x="4187825" y="2265363"/>
          <p14:tracePt t="5289" x="4232275" y="2281238"/>
          <p14:tracePt t="5297" x="4352925" y="2339975"/>
          <p14:tracePt t="5304" x="4605338" y="2311400"/>
          <p14:tracePt t="5310" x="4859338" y="2339975"/>
          <p14:tracePt t="5318" x="5083175" y="2400300"/>
          <p14:tracePt t="5326" x="5426075" y="2444750"/>
          <p14:tracePt t="5332" x="5545138" y="2474913"/>
          <p14:tracePt t="5340" x="5813425" y="2549525"/>
          <p14:tracePt t="5350" x="5888038" y="2638425"/>
          <p14:tracePt t="5358" x="5976938" y="2638425"/>
          <p14:tracePt t="5368" x="6126163" y="2668588"/>
          <p14:tracePt t="5373" x="6303963" y="2817813"/>
          <p14:tracePt t="5381" x="6469063" y="2878138"/>
          <p14:tracePt t="5390" x="6557963" y="2936875"/>
          <p14:tracePt t="5400" x="6677025" y="3025775"/>
          <p14:tracePt t="5404" x="6796088" y="3055938"/>
          <p14:tracePt t="5410" x="6915150" y="3086100"/>
          <p14:tracePt t="5418" x="7034213" y="3146425"/>
          <p14:tracePt t="5426" x="7080250" y="3190875"/>
          <p14:tracePt t="5434" x="7138988" y="3221038"/>
          <p14:tracePt t="5442" x="7154863" y="3249613"/>
          <p14:tracePt t="5450" x="7199313" y="3249613"/>
          <p14:tracePt t="5461" x="7199313" y="3265488"/>
          <p14:tracePt t="5467" x="7229475" y="3265488"/>
          <p14:tracePt t="5700" x="7243763" y="3235325"/>
          <p14:tracePt t="5708" x="7243763" y="3190875"/>
          <p14:tracePt t="5716" x="7243763" y="3146425"/>
          <p14:tracePt t="5724" x="7243763" y="3100388"/>
          <p14:tracePt t="5733" x="7273925" y="3011488"/>
          <p14:tracePt t="5740" x="7273925" y="2967038"/>
          <p14:tracePt t="5748" x="7273925" y="2951163"/>
          <p14:tracePt t="5754" x="7302500" y="2906713"/>
          <p14:tracePt t="5762" x="7302500" y="2847975"/>
          <p14:tracePt t="5770" x="7302500" y="2832100"/>
          <p14:tracePt t="5779" x="7302500" y="2803525"/>
          <p14:tracePt t="5795" x="7302500" y="2787650"/>
          <p14:tracePt t="6138" x="7288213" y="2787650"/>
          <p14:tracePt t="6146" x="7273925" y="2787650"/>
          <p14:tracePt t="6162" x="7243763" y="2787650"/>
          <p14:tracePt t="6240" x="7138988" y="2713038"/>
          <p14:tracePt t="6248" x="7064375" y="2654300"/>
          <p14:tracePt t="6254" x="6900863" y="2624138"/>
          <p14:tracePt t="6262" x="6781800" y="2563813"/>
          <p14:tracePt t="6269" x="6662738" y="2535238"/>
          <p14:tracePt t="6278" x="6588125" y="2505075"/>
          <p14:tracePt t="6286" x="6394450" y="2474913"/>
          <p14:tracePt t="6294" x="6245225" y="2474913"/>
          <p14:tracePt t="6303" x="6081713" y="2474913"/>
          <p14:tracePt t="6310" x="6007100" y="2444750"/>
          <p14:tracePt t="6317" x="5962650" y="2444750"/>
          <p14:tracePt t="6324" x="5842000" y="2444750"/>
          <p14:tracePt t="6332" x="5797550" y="2460625"/>
          <p14:tracePt t="6340" x="5767388" y="2460625"/>
          <p14:tracePt t="6349" x="5722938" y="2474913"/>
          <p14:tracePt t="6356" x="5708650" y="2474913"/>
          <p14:tracePt t="6363" x="5708650" y="2505075"/>
          <p14:tracePt t="6410" x="5708650" y="2519363"/>
          <p14:tracePt t="6427" x="5678488" y="2519363"/>
          <p14:tracePt t="6434" x="5678488" y="2563813"/>
          <p14:tracePt t="6442" x="5634038" y="2593975"/>
          <p14:tracePt t="6450" x="5573713" y="2624138"/>
          <p14:tracePt t="6458" x="5470525" y="2638425"/>
          <p14:tracePt t="6467" x="5351463" y="2668588"/>
          <p14:tracePt t="6474" x="5186363" y="2713038"/>
          <p14:tracePt t="6482" x="5037138" y="2713038"/>
          <p14:tracePt t="6489" x="4829175" y="2713038"/>
          <p14:tracePt t="6496" x="4575175" y="2713038"/>
          <p14:tracePt t="6504" x="4322763" y="2654300"/>
          <p14:tracePt t="6513" x="4157663" y="2608263"/>
          <p14:tracePt t="6520" x="3994150" y="2579688"/>
          <p14:tracePt t="6528" x="3786188" y="2549525"/>
          <p14:tracePt t="6536" x="3636963" y="2549525"/>
          <p14:tracePt t="6544" x="3517900" y="2549525"/>
          <p14:tracePt t="6552" x="3473450" y="2519363"/>
          <p14:tracePt t="6560" x="3427413" y="2489200"/>
          <p14:tracePt t="6568" x="3427413" y="2474913"/>
          <p14:tracePt t="6582" x="3398838" y="2474913"/>
          <p14:tracePt t="6590" x="3382963" y="2474913"/>
          <p14:tracePt t="6598" x="3382963" y="2460625"/>
          <p14:tracePt t="6606" x="3352800" y="2460625"/>
          <p14:tracePt t="6630" x="3352800" y="2430463"/>
          <p14:tracePt t="6653" x="3308350" y="2414588"/>
          <p14:tracePt t="6660" x="3308350" y="2386013"/>
          <p14:tracePt t="6668" x="3294063" y="2370138"/>
          <p14:tracePt t="6676" x="3263900" y="2339975"/>
          <p14:tracePt t="6684" x="3249613" y="2339975"/>
          <p14:tracePt t="6692" x="3219450" y="2325688"/>
          <p14:tracePt t="6700" x="3205163" y="2311400"/>
          <p14:tracePt t="6708" x="3189288" y="2281238"/>
          <p14:tracePt t="6716" x="3144838" y="2265363"/>
          <p14:tracePt t="6723" x="3084513" y="2206625"/>
          <p14:tracePt t="6732" x="3070225" y="2192338"/>
          <p14:tracePt t="6740" x="3011488" y="2162175"/>
          <p14:tracePt t="6748" x="2995613" y="2162175"/>
          <p14:tracePt t="6753" x="2951163" y="2162175"/>
          <p14:tracePt t="6769" x="2906713" y="2132013"/>
          <p14:tracePt t="6777" x="2876550" y="2132013"/>
          <p14:tracePt t="6817" x="2862263" y="2132013"/>
          <p14:tracePt t="6848" x="2832100" y="2132013"/>
          <p14:tracePt t="6856" x="2787650" y="2132013"/>
          <p14:tracePt t="6863" x="2743200" y="2132013"/>
          <p14:tracePt t="6872" x="2697163" y="2146300"/>
          <p14:tracePt t="6879" x="2608263" y="2176463"/>
          <p14:tracePt t="6887" x="2533650" y="2206625"/>
          <p14:tracePt t="6896" x="2503488" y="2206625"/>
          <p14:tracePt t="6904" x="2489200" y="2220913"/>
          <p14:tracePt t="6912" x="2489200" y="2251075"/>
          <p14:tracePt t="6920" x="2459038" y="2311400"/>
          <p14:tracePt t="6925" x="2414588" y="2339975"/>
          <p14:tracePt t="6934" x="2384425" y="2430463"/>
          <p14:tracePt t="6942" x="2354263" y="2474913"/>
          <p14:tracePt t="6963" x="2251075" y="2608263"/>
          <p14:tracePt t="6966" x="2190750" y="2668588"/>
          <p14:tracePt t="6973" x="2190750" y="2713038"/>
          <p14:tracePt t="6982" x="2176463" y="2787650"/>
          <p14:tracePt t="6987" x="2116138" y="2878138"/>
          <p14:tracePt t="6996" x="2085975" y="2922588"/>
          <p14:tracePt t="7004" x="2027238" y="3011488"/>
          <p14:tracePt t="7012" x="1982788" y="3100388"/>
          <p14:tracePt t="7020" x="1952625" y="3146425"/>
          <p14:tracePt t="7028" x="1922463" y="3205163"/>
          <p14:tracePt t="7035" x="1908175" y="3221038"/>
          <p14:tracePt t="7043" x="1878013" y="3235325"/>
          <p14:tracePt t="7052" x="1878013" y="3265488"/>
          <p14:tracePt t="7060" x="1878013" y="3309938"/>
          <p14:tracePt t="7068" x="1878013" y="3324225"/>
          <p14:tracePt t="7076" x="1878013" y="3368675"/>
          <p14:tracePt t="7082" x="1833563" y="3429000"/>
          <p14:tracePt t="7090" x="1833563" y="3503613"/>
          <p14:tracePt t="7098" x="1803400" y="3563938"/>
          <p14:tracePt t="7106" x="1773238" y="3636963"/>
          <p14:tracePt t="7114" x="1758950" y="3683000"/>
          <p14:tracePt t="7121" x="1758950" y="3802063"/>
          <p14:tracePt t="7130" x="1758950" y="3876675"/>
          <p14:tracePt t="7138" x="1758950" y="3965575"/>
          <p14:tracePt t="7146" x="1758950" y="4040188"/>
          <p14:tracePt t="7154" x="1758950" y="4084638"/>
          <p14:tracePt t="7162" x="1758950" y="4129088"/>
          <p14:tracePt t="7170" x="1758950" y="4189413"/>
          <p14:tracePt t="7176" x="1758950" y="4203700"/>
          <p14:tracePt t="7184" x="1758950" y="4219575"/>
          <p14:tracePt t="7192" x="1758950" y="4249738"/>
          <p14:tracePt t="7200" x="1758950" y="4264025"/>
          <p14:tracePt t="7208" x="1803400" y="4308475"/>
          <p14:tracePt t="7215" x="1863725" y="4368800"/>
          <p14:tracePt t="7224" x="1878013" y="4413250"/>
          <p14:tracePt t="7232" x="1938338" y="4471988"/>
          <p14:tracePt t="7237" x="1982788" y="4502150"/>
          <p14:tracePt t="7246" x="2041525" y="4546600"/>
          <p14:tracePt t="7254" x="2085975" y="4576763"/>
          <p14:tracePt t="7262" x="2146300" y="4637088"/>
          <p14:tracePt t="7270" x="2160588" y="4651375"/>
          <p14:tracePt t="7286" x="2220913" y="4695825"/>
          <p14:tracePt t="7294" x="2265363" y="4725988"/>
          <p14:tracePt t="7302" x="2325688" y="4770438"/>
          <p14:tracePt t="7310" x="2339975" y="4800600"/>
          <p14:tracePt t="7318" x="2384425" y="4814888"/>
          <p14:tracePt t="7326" x="2444750" y="4875213"/>
          <p14:tracePt t="7332" x="2519363" y="4905375"/>
          <p14:tracePt t="7340" x="2608263" y="4935538"/>
          <p14:tracePt t="7348" x="2727325" y="4994275"/>
          <p14:tracePt t="7356" x="2832100" y="5024438"/>
          <p14:tracePt t="7364" x="2890838" y="5038725"/>
          <p14:tracePt t="7372" x="2965450" y="5068888"/>
          <p14:tracePt t="7380" x="3055938" y="5099050"/>
          <p14:tracePt t="7388" x="3070225" y="5113338"/>
          <p14:tracePt t="7396" x="3114675" y="5113338"/>
          <p14:tracePt t="7403" x="3263900" y="5113338"/>
          <p14:tracePt t="7411" x="3308350" y="5113338"/>
          <p14:tracePt t="7417" x="3398838" y="5113338"/>
          <p14:tracePt t="7425" x="3443288" y="5113338"/>
          <p14:tracePt t="7434" x="3532188" y="5083175"/>
          <p14:tracePt t="7442" x="3576638" y="5083175"/>
          <p14:tracePt t="7449" x="3621088" y="5054600"/>
          <p14:tracePt t="7458" x="3770313" y="5024438"/>
          <p14:tracePt t="7466" x="3860800" y="5024438"/>
          <p14:tracePt t="7474" x="3963988" y="5024438"/>
          <p14:tracePt t="7482" x="4084638" y="4994275"/>
          <p14:tracePt t="7489" x="4232275" y="4994275"/>
          <p14:tracePt t="7497" x="4352925" y="4964113"/>
          <p14:tracePt t="7504" x="4605338" y="4935538"/>
          <p14:tracePt t="7512" x="4768850" y="4905375"/>
          <p14:tracePt t="7519" x="4859338" y="4875213"/>
          <p14:tracePt t="7528" x="5008563" y="4845050"/>
          <p14:tracePt t="7536" x="5053013" y="4814888"/>
          <p14:tracePt t="7544" x="5083175" y="4770438"/>
          <p14:tracePt t="7552" x="5097463" y="4740275"/>
          <p14:tracePt t="7559" x="5157788" y="4725988"/>
          <p14:tracePt t="7567" x="5157788" y="4665663"/>
          <p14:tracePt t="7573" x="5202238" y="4621213"/>
          <p14:tracePt t="7582" x="5202238" y="4576763"/>
          <p14:tracePt t="7590" x="5202238" y="4457700"/>
          <p14:tracePt t="7598" x="5202238" y="4413250"/>
          <p14:tracePt t="7608" x="5202238" y="4294188"/>
          <p14:tracePt t="7621" x="5202238" y="4219575"/>
          <p14:tracePt t="7625" x="5202238" y="4144963"/>
          <p14:tracePt t="7629" x="5202238" y="4054475"/>
          <p14:tracePt t="7638" x="5202238" y="3951288"/>
          <p14:tracePt t="7646" x="5186363" y="3832225"/>
          <p14:tracePt t="7654" x="5186363" y="3757613"/>
          <p14:tracePt t="7662" x="5157788" y="3711575"/>
          <p14:tracePt t="7668" x="5157788" y="3652838"/>
          <p14:tracePt t="7676" x="5141913" y="3578225"/>
          <p14:tracePt t="7684" x="5111750" y="3517900"/>
          <p14:tracePt t="7694" x="5083175" y="3503613"/>
          <p14:tracePt t="7701" x="5067300" y="3489325"/>
          <p14:tracePt t="7708" x="5053013" y="3459163"/>
          <p14:tracePt t="7724" x="5053013" y="3443288"/>
          <p14:tracePt t="7733" x="5022850" y="3443288"/>
          <p14:tracePt t="7740" x="5022850" y="3414713"/>
          <p14:tracePt t="7749" x="5008563" y="3398838"/>
          <p14:tracePt t="7754" x="4978400" y="3398838"/>
          <p14:tracePt t="7764" x="4978400" y="3368675"/>
          <p14:tracePt t="7770" x="4978400" y="3354388"/>
          <p14:tracePt t="7779" x="4962525" y="3354388"/>
          <p14:tracePt t="7786" x="4933950" y="3309938"/>
          <p14:tracePt t="7794" x="4933950" y="3279775"/>
          <p14:tracePt t="7802" x="4918075" y="3265488"/>
          <p14:tracePt t="7810" x="4918075" y="3249613"/>
          <p14:tracePt t="7818" x="4873625" y="3221038"/>
          <p14:tracePt t="7824" x="4843463" y="3205163"/>
          <p14:tracePt t="7840" x="4829175" y="3205163"/>
          <p14:tracePt t="7856" x="4829175" y="3175000"/>
          <p14:tracePt t="7864" x="4829175" y="3160713"/>
          <p14:tracePt t="7873" x="4814888" y="3130550"/>
          <p14:tracePt t="7880" x="4784725" y="3086100"/>
          <p14:tracePt t="7888" x="4754563" y="3041650"/>
          <p14:tracePt t="7898" x="4740275" y="2981325"/>
          <p14:tracePt t="7902" x="4710113" y="2967038"/>
          <p14:tracePt t="7910" x="4694238" y="2922588"/>
          <p14:tracePt t="7919" x="4635500" y="2892425"/>
          <p14:tracePt t="7926" x="4621213" y="2878138"/>
          <p14:tracePt t="7948" x="4546600" y="2832100"/>
          <p14:tracePt t="7950" x="4530725" y="2803525"/>
          <p14:tracePt t="7958" x="4456113" y="2728913"/>
          <p14:tracePt t="7966" x="4397375" y="2682875"/>
          <p14:tracePt t="7974" x="4352925" y="2654300"/>
          <p14:tracePt t="7982" x="4306888" y="2654300"/>
          <p14:tracePt t="7990" x="4278313" y="2608263"/>
          <p14:tracePt t="7999" x="4248150" y="2608263"/>
          <p14:tracePt t="8004" x="4232275" y="2579688"/>
          <p14:tracePt t="8020" x="4217988" y="2579688"/>
          <p14:tracePt t="8082" x="4187825" y="2579688"/>
          <p14:tracePt t="8106" x="4173538" y="2579688"/>
          <p14:tracePt t="8114" x="4129088" y="2579688"/>
          <p14:tracePt t="8122" x="4084638" y="2579688"/>
          <p14:tracePt t="8130" x="4054475" y="2579688"/>
          <p14:tracePt t="8138" x="4038600" y="2563813"/>
          <p14:tracePt t="8147" x="3994150" y="2563813"/>
          <p14:tracePt t="8154" x="3935413" y="2563813"/>
          <p14:tracePt t="8160" x="3860800" y="2579688"/>
          <p14:tracePt t="8168" x="3844925" y="2579688"/>
          <p14:tracePt t="8176" x="3816350" y="2579688"/>
          <p14:tracePt t="8184" x="3800475" y="2579688"/>
          <p14:tracePt t="8192" x="3725863" y="2579688"/>
          <p14:tracePt t="8200" x="3651250" y="2579688"/>
          <p14:tracePt t="8208" x="3562350" y="2579688"/>
          <p14:tracePt t="8216" x="3487738" y="2579688"/>
          <p14:tracePt t="8232" x="3457575" y="2579688"/>
          <p14:tracePt t="8246" x="3443288" y="2579688"/>
          <p14:tracePt t="8262" x="3427413" y="2579688"/>
          <p14:tracePt t="8270" x="3382963" y="2563813"/>
          <p14:tracePt t="8278" x="3382963" y="2549525"/>
          <p14:tracePt t="8288" x="3352800" y="2549525"/>
          <p14:tracePt t="8310" x="3338513" y="2549525"/>
          <p14:tracePt t="8318" x="3308350" y="2519363"/>
          <p14:tracePt t="8324" x="3263900" y="2519363"/>
          <p14:tracePt t="8332" x="3219450" y="2519363"/>
          <p14:tracePt t="8341" x="3205163" y="2519363"/>
          <p14:tracePt t="8348" x="3144838" y="2505075"/>
          <p14:tracePt t="8364" x="3130550" y="2505075"/>
          <p14:tracePt t="8373" x="3114675" y="2505075"/>
          <p14:tracePt t="8383" x="3084513" y="2505075"/>
          <p14:tracePt t="8388" x="3070225" y="2505075"/>
          <p14:tracePt t="8402" x="3040063" y="2505075"/>
          <p14:tracePt t="8410" x="3025775" y="2505075"/>
          <p14:tracePt t="8418" x="3011488" y="2505075"/>
          <p14:tracePt t="8427" x="2981325" y="2519363"/>
          <p14:tracePt t="8442" x="2936875" y="2593975"/>
          <p14:tracePt t="8450" x="2906713" y="2624138"/>
          <p14:tracePt t="8458" x="2906713" y="2638425"/>
          <p14:tracePt t="8466" x="2890838" y="2682875"/>
          <p14:tracePt t="8473" x="2890838" y="2713038"/>
          <p14:tracePt t="8482" x="2846388" y="2757488"/>
          <p14:tracePt t="8490" x="2816225" y="2803525"/>
          <p14:tracePt t="8499" x="2816225" y="2862263"/>
          <p14:tracePt t="8504" x="2787650" y="2967038"/>
          <p14:tracePt t="8513" x="2757488" y="3055938"/>
          <p14:tracePt t="8520" x="2743200" y="3055938"/>
          <p14:tracePt t="8527" x="2713038" y="3146425"/>
          <p14:tracePt t="8537" x="2713038" y="3235325"/>
          <p14:tracePt t="8544" x="2652713" y="3279775"/>
          <p14:tracePt t="8552" x="2652713" y="3340100"/>
          <p14:tracePt t="8561" x="2652713" y="3354388"/>
          <p14:tracePt t="8569" x="2638425" y="3368675"/>
          <p14:tracePt t="8576" x="2638425" y="3398838"/>
          <p14:tracePt t="8584" x="2638425" y="3414713"/>
          <p14:tracePt t="8590" x="2622550" y="3459163"/>
          <p14:tracePt t="8598" x="2622550" y="3489325"/>
          <p14:tracePt t="8606" x="2622550" y="3533775"/>
          <p14:tracePt t="8615" x="2622550" y="3578225"/>
          <p14:tracePt t="8629" x="2622550" y="3622675"/>
          <p14:tracePt t="8639" x="2622550" y="3711575"/>
          <p14:tracePt t="8646" x="2593975" y="3786188"/>
          <p14:tracePt t="8654" x="2593975" y="3832225"/>
          <p14:tracePt t="8663" x="2593975" y="3876675"/>
          <p14:tracePt t="8670" x="2593975" y="3935413"/>
          <p14:tracePt t="8676" x="2593975" y="3979863"/>
          <p14:tracePt t="8684" x="2593975" y="3995738"/>
          <p14:tracePt t="8692" x="2593975" y="4025900"/>
          <p14:tracePt t="8700" x="2593975" y="4040188"/>
          <p14:tracePt t="8708" x="2593975" y="4070350"/>
          <p14:tracePt t="8716" x="2593975" y="4084638"/>
          <p14:tracePt t="8724" x="2593975" y="4100513"/>
          <p14:tracePt t="8733" x="2593975" y="4129088"/>
          <p14:tracePt t="8748" x="2622550" y="4144963"/>
          <p14:tracePt t="8763" x="2668588" y="4175125"/>
          <p14:tracePt t="8770" x="2682875" y="4189413"/>
          <p14:tracePt t="8777" x="2682875" y="4219575"/>
          <p14:tracePt t="8786" x="2697163" y="4219575"/>
          <p14:tracePt t="8794" x="2757488" y="4264025"/>
          <p14:tracePt t="8802" x="2832100" y="4264025"/>
          <p14:tracePt t="8810" x="2876550" y="4264025"/>
          <p14:tracePt t="8818" x="2876550" y="4278313"/>
          <p14:tracePt t="8826" x="2951163" y="4278313"/>
          <p14:tracePt t="8832" x="2965450" y="4278313"/>
          <p14:tracePt t="8840" x="3070225" y="4278313"/>
          <p14:tracePt t="8849" x="3189288" y="4278313"/>
          <p14:tracePt t="8856" x="3263900" y="4278313"/>
          <p14:tracePt t="8864" x="3457575" y="4278313"/>
          <p14:tracePt t="8872" x="3562350" y="4278313"/>
          <p14:tracePt t="8881" x="3636963" y="4278313"/>
          <p14:tracePt t="8888" x="3725863" y="4278313"/>
          <p14:tracePt t="8897" x="3770313" y="4278313"/>
          <p14:tracePt t="8901" x="3816350" y="4278313"/>
          <p14:tracePt t="8910" x="3860800" y="4278313"/>
          <p14:tracePt t="8918" x="3919538" y="4278313"/>
          <p14:tracePt t="8942" x="3919538" y="4249738"/>
          <p14:tracePt t="8963" x="3935413" y="4249738"/>
          <p14:tracePt t="8974" x="3963988" y="4249738"/>
          <p14:tracePt t="8983" x="3979863" y="4249738"/>
          <p14:tracePt t="8990" x="3994150" y="4233863"/>
          <p14:tracePt t="9004" x="4024313" y="4233863"/>
          <p14:tracePt t="9013" x="4068763" y="4233863"/>
          <p14:tracePt t="9036" x="4084638" y="4203700"/>
          <p14:tracePt t="9044" x="4113213" y="4203700"/>
          <p14:tracePt t="9052" x="4113213" y="4189413"/>
          <p14:tracePt t="9083" x="4113213" y="4159250"/>
          <p14:tracePt t="9089" x="4129088" y="4159250"/>
          <p14:tracePt t="9098" x="4129088" y="4144963"/>
          <p14:tracePt t="9114" x="4129088" y="4129088"/>
          <p14:tracePt t="9122" x="4157663" y="4100513"/>
          <p14:tracePt t="9130" x="4157663" y="4084638"/>
          <p14:tracePt t="9147" x="4157663" y="4054475"/>
          <p14:tracePt t="9163" x="4173538" y="4040188"/>
          <p14:tracePt t="9168" x="4173538" y="4025900"/>
          <p14:tracePt t="9233" x="4173538" y="3995738"/>
          <p14:tracePt t="9716" x="4113213" y="3890963"/>
          <p14:tracePt t="9724" x="4054475" y="3832225"/>
          <p14:tracePt t="9733" x="3963988" y="3711575"/>
          <p14:tracePt t="9738" x="3860800" y="3578225"/>
          <p14:tracePt t="9748" x="3816350" y="3533775"/>
          <p14:tracePt t="9756" x="3725863" y="3473450"/>
          <p14:tracePt t="9767" x="3562350" y="3309938"/>
          <p14:tracePt t="9772" x="3473450" y="3221038"/>
          <p14:tracePt t="9781" x="3352800" y="3160713"/>
          <p14:tracePt t="9788" x="3219450" y="3025775"/>
          <p14:tracePt t="9795" x="3130550" y="2936875"/>
          <p14:tracePt t="9802" x="2995613" y="2847975"/>
          <p14:tracePt t="9811" x="2951163" y="2817813"/>
          <p14:tracePt t="9818" x="2832100" y="2757488"/>
          <p14:tracePt t="9826" x="2743200" y="2698750"/>
          <p14:tracePt t="9832" x="2727325" y="2682875"/>
          <p14:tracePt t="9840" x="2697163" y="2638425"/>
          <p14:tracePt t="9848" x="2682875" y="2608263"/>
          <p14:tracePt t="9857" x="2638425" y="2593975"/>
          <p14:tracePt t="9890" x="2608263" y="2593975"/>
          <p14:tracePt t="9896" x="2593975" y="2563813"/>
          <p14:tracePt t="9910" x="2578100" y="2563813"/>
          <p14:tracePt t="9920" x="2547938" y="2563813"/>
          <p14:tracePt t="9926" x="2547938" y="2549525"/>
          <p14:tracePt t="9961" x="2533650" y="2549525"/>
          <p14:tracePt t="9968" x="2503488" y="2535238"/>
          <p14:tracePt t="9974" x="2444750" y="2535238"/>
          <p14:tracePt t="9982" x="2384425" y="2505075"/>
          <p14:tracePt t="9990" x="2309813" y="2474913"/>
          <p14:tracePt t="9997" x="2220913" y="2474913"/>
          <p14:tracePt t="10004" x="2206625" y="2460625"/>
          <p14:tracePt t="10013" x="2160588" y="2460625"/>
          <p14:tracePt t="10020" x="2116138" y="2460625"/>
          <p14:tracePt t="10036" x="2085975" y="2460625"/>
          <p14:tracePt t="10324" x="2011363" y="2535238"/>
          <p14:tracePt t="10332" x="2011363" y="2579688"/>
          <p14:tracePt t="10340" x="1966913" y="2638425"/>
          <p14:tracePt t="10349" x="1938338" y="2682875"/>
          <p14:tracePt t="10356" x="1938338" y="2713038"/>
          <p14:tracePt t="10364" x="1938338" y="2757488"/>
          <p14:tracePt t="10372" x="1922463" y="2773363"/>
          <p14:tracePt t="10388" x="1922463" y="2787650"/>
          <p14:tracePt t="10397" x="1922463" y="2817813"/>
          <p14:tracePt t="10404" x="1922463" y="2832100"/>
          <p14:tracePt t="10414" x="1892300" y="2878138"/>
          <p14:tracePt t="10418" x="1892300" y="2906713"/>
          <p14:tracePt t="10427" x="1892300" y="2922588"/>
          <p14:tracePt t="10434" x="1892300" y="2967038"/>
          <p14:tracePt t="10450" x="1892300" y="3011488"/>
          <p14:tracePt t="10458" x="1892300" y="3071813"/>
          <p14:tracePt t="10466" x="1892300" y="3116263"/>
          <p14:tracePt t="10482" x="1892300" y="3130550"/>
          <p14:tracePt t="10504" x="1892300" y="3160713"/>
          <p14:tracePt t="10520" x="1966913" y="3146425"/>
          <p14:tracePt t="10529" x="2027238" y="3116263"/>
          <p14:tracePt t="10536" x="2265363" y="3025775"/>
          <p14:tracePt t="10544" x="2428875" y="2922588"/>
          <p14:tracePt t="10552" x="2459038" y="2862263"/>
          <p14:tracePt t="10719" x="2474913" y="2862263"/>
          <p14:tracePt t="10726" x="2533650" y="2878138"/>
          <p14:tracePt t="10733" x="2547938" y="2892425"/>
          <p14:tracePt t="10749" x="2563813" y="2922588"/>
          <p14:tracePt t="10755" x="2593975" y="2981325"/>
          <p14:tracePt t="10771" x="2593975" y="3011488"/>
          <p14:tracePt t="10779" x="2622550" y="3086100"/>
          <p14:tracePt t="10789" x="2638425" y="3100388"/>
          <p14:tracePt t="10797" x="2638425" y="3146425"/>
          <p14:tracePt t="10802" x="2668588" y="3205163"/>
          <p14:tracePt t="10818" x="2668588" y="3221038"/>
          <p14:tracePt t="10942" x="2668588" y="3190875"/>
          <p14:tracePt t="11091" x="2668588" y="3175000"/>
          <p14:tracePt t="11192" x="2668588" y="3146425"/>
          <p14:tracePt t="11459" x="2668588" y="3130550"/>
          <p14:tracePt t="11474" x="2771775" y="3100388"/>
          <p14:tracePt t="11482" x="2846388" y="3071813"/>
          <p14:tracePt t="11490" x="2995613" y="3071813"/>
          <p14:tracePt t="11499" x="3040063" y="3055938"/>
          <p14:tracePt t="11504" x="3233738" y="3025775"/>
          <p14:tracePt t="11513" x="3532188" y="3025775"/>
          <p14:tracePt t="11520" x="3741738" y="3025775"/>
          <p14:tracePt t="11529" x="3949700" y="3041650"/>
          <p14:tracePt t="11536" x="4248150" y="3071813"/>
          <p14:tracePt t="11544" x="4411663" y="3116263"/>
          <p14:tracePt t="11552" x="4530725" y="3116263"/>
          <p14:tracePt t="11559" x="4635500" y="3116263"/>
          <p14:tracePt t="11569" x="4784725" y="3100388"/>
          <p14:tracePt t="11574" x="4903788" y="3071813"/>
          <p14:tracePt t="11582" x="4992688" y="3041650"/>
          <p14:tracePt t="11590" x="5067300" y="3011488"/>
          <p14:tracePt t="11599" x="5127625" y="2981325"/>
          <p14:tracePt t="11609" x="5141913" y="2981325"/>
          <p14:tracePt t="11614" x="5157788" y="2981325"/>
          <p14:tracePt t="11622" x="5186363" y="2967038"/>
          <p14:tracePt t="11630" x="5186363" y="2936875"/>
          <p14:tracePt t="11639" x="5186363" y="2922588"/>
          <p14:tracePt t="11645" x="5216525" y="2817813"/>
          <p14:tracePt t="11652" x="5216525" y="2743200"/>
          <p14:tracePt t="11660" x="5202238" y="2654300"/>
          <p14:tracePt t="11668" x="5202238" y="2638425"/>
          <p14:tracePt t="11676" x="5202238" y="2624138"/>
          <p14:tracePt t="11684" x="5172075" y="2563813"/>
          <p14:tracePt t="11692" x="5172075" y="2549525"/>
          <p14:tracePt t="11700" x="5127625" y="2519363"/>
          <p14:tracePt t="11708" x="5097463" y="2474913"/>
          <p14:tracePt t="11716" x="5053013" y="2414588"/>
          <p14:tracePt t="11724" x="5022850" y="2400300"/>
          <p14:tracePt t="11732" x="5008563" y="2355850"/>
          <p14:tracePt t="11740" x="4948238" y="2325688"/>
          <p14:tracePt t="11747" x="4903788" y="2281238"/>
          <p14:tracePt t="11754" x="4814888" y="2251075"/>
          <p14:tracePt t="11762" x="4740275" y="2192338"/>
          <p14:tracePt t="11770" x="4679950" y="2162175"/>
          <p14:tracePt t="11778" x="4665663" y="2146300"/>
          <p14:tracePt t="11786" x="4635500" y="2146300"/>
          <p14:tracePt t="11794" x="4621213" y="2146300"/>
          <p14:tracePt t="11802" x="4575175" y="2146300"/>
          <p14:tracePt t="11810" x="4530725" y="2117725"/>
          <p14:tracePt t="11817" x="4471988" y="2117725"/>
          <p14:tracePt t="11826" x="4425950" y="2101850"/>
          <p14:tracePt t="11831" x="4381500" y="2101850"/>
          <p14:tracePt t="11840" x="4337050" y="2101850"/>
          <p14:tracePt t="11848" x="4217988" y="2043113"/>
          <p14:tracePt t="11856" x="4157663" y="2012950"/>
          <p14:tracePt t="11864" x="4010025" y="2012950"/>
          <p14:tracePt t="11872" x="3935413" y="2012950"/>
          <p14:tracePt t="11879" x="3786188" y="1982788"/>
          <p14:tracePt t="11888" x="3667125" y="1952625"/>
          <p14:tracePt t="11896" x="3592513" y="1952625"/>
          <p14:tracePt t="11901" x="3502025" y="1952625"/>
          <p14:tracePt t="11909" x="3427413" y="1952625"/>
          <p14:tracePt t="11918" x="3382963" y="1952625"/>
          <p14:tracePt t="11926" x="3324225" y="1952625"/>
          <p14:tracePt t="11934" x="3308350" y="1952625"/>
          <p14:tracePt t="11942" x="3294063" y="1952625"/>
          <p14:tracePt t="11962" x="3249613" y="1952625"/>
          <p14:tracePt t="11975" x="3219450" y="1952625"/>
          <p14:tracePt t="11982" x="3175000" y="1952625"/>
          <p14:tracePt t="11988" x="3159125" y="1952625"/>
          <p14:tracePt t="11995" x="3084513" y="1922463"/>
          <p14:tracePt t="12003" x="3040063" y="1922463"/>
          <p14:tracePt t="12013" x="2951163" y="1922463"/>
          <p14:tracePt t="12020" x="2876550" y="1922463"/>
          <p14:tracePt t="12029" x="2862263" y="1922463"/>
          <p14:tracePt t="12036" x="2816225" y="1922463"/>
          <p14:tracePt t="12044" x="2771775" y="1922463"/>
          <p14:tracePt t="12052" x="2743200" y="1938338"/>
          <p14:tracePt t="12060" x="2697163" y="1938338"/>
          <p14:tracePt t="12076" x="2682875" y="1938338"/>
          <p14:tracePt t="12082" x="2652713" y="1952625"/>
          <p14:tracePt t="12130" x="2638425" y="1982788"/>
          <p14:tracePt t="12138" x="2593975" y="2027238"/>
          <p14:tracePt t="12146" x="2563813" y="2043113"/>
          <p14:tracePt t="12154" x="2519363" y="2071688"/>
          <p14:tracePt t="12160" x="2474913" y="2087563"/>
          <p14:tracePt t="12168" x="2444750" y="2087563"/>
          <p14:tracePt t="12176" x="2370138" y="2087563"/>
          <p14:tracePt t="12184" x="2354263" y="2117725"/>
          <p14:tracePt t="12192" x="2309813" y="2117725"/>
          <p14:tracePt t="12200" x="2295525" y="2132013"/>
          <p14:tracePt t="12208" x="2265363" y="2132013"/>
          <p14:tracePt t="12216" x="2251075" y="2162175"/>
          <p14:tracePt t="12225" x="2220913" y="2176463"/>
          <p14:tracePt t="12232" x="2220913" y="2206625"/>
          <p14:tracePt t="12240" x="2220913" y="2220913"/>
          <p14:tracePt t="12247" x="2206625" y="2265363"/>
          <p14:tracePt t="12254" x="2176463" y="2311400"/>
          <p14:tracePt t="12264" x="2176463" y="2339975"/>
          <p14:tracePt t="12286" x="2160588" y="2355850"/>
          <p14:tracePt t="12458" x="2132013" y="2355850"/>
          <p14:tracePt t="12647" x="2132013" y="2386013"/>
          <p14:tracePt t="12654" x="2132013" y="2400300"/>
          <p14:tracePt t="12660" x="2146300" y="2400300"/>
          <p14:tracePt t="12668" x="2146300" y="2430463"/>
          <p14:tracePt t="13327" x="2146300" y="2444750"/>
          <p14:tracePt t="13340" x="2160588" y="2444750"/>
          <p14:tracePt t="13364" x="2160588" y="2460625"/>
          <p14:tracePt t="13426" x="2176463" y="2460625"/>
          <p14:tracePt t="15246" x="2220913" y="2460625"/>
          <p14:tracePt t="15254" x="2251075" y="2460625"/>
          <p14:tracePt t="15270" x="2265363" y="2460625"/>
          <p14:tracePt t="15282" x="2295525" y="2444750"/>
          <p14:tracePt t="15286" x="2309813" y="2444750"/>
          <p14:tracePt t="15294" x="2384425" y="2444750"/>
          <p14:tracePt t="15302" x="2459038" y="2444750"/>
          <p14:tracePt t="15310" x="2489200" y="2444750"/>
          <p14:tracePt t="15318" x="2547938" y="2444750"/>
          <p14:tracePt t="15324" x="2608263" y="2444750"/>
          <p14:tracePt t="15332" x="2652713" y="2444750"/>
          <p14:tracePt t="15340" x="2727325" y="2414588"/>
          <p14:tracePt t="15348" x="2846388" y="2414588"/>
          <p14:tracePt t="15358" x="2995613" y="2414588"/>
          <p14:tracePt t="15365" x="3070225" y="2414588"/>
          <p14:tracePt t="15373" x="3308350" y="2414588"/>
          <p14:tracePt t="15381" x="3413125" y="2414588"/>
          <p14:tracePt t="15388" x="3517900" y="2414588"/>
          <p14:tracePt t="15395" x="3606800" y="2414588"/>
          <p14:tracePt t="15404" x="3621088" y="2414588"/>
          <p14:tracePt t="15413" x="3651250" y="2414588"/>
          <p14:tracePt t="15434" x="3667125" y="2414588"/>
          <p14:tracePt t="15576" x="3667125" y="2386013"/>
          <p14:tracePt t="15590" x="3636963" y="2370138"/>
          <p14:tracePt t="15598" x="3621088" y="2339975"/>
          <p14:tracePt t="15606" x="3592513" y="2325688"/>
          <p14:tracePt t="15614" x="3548063" y="2311400"/>
          <p14:tracePt t="15623" x="3443288" y="2311400"/>
          <p14:tracePt t="15630" x="3324225" y="2281238"/>
          <p14:tracePt t="15638" x="3279775" y="2251075"/>
          <p14:tracePt t="15644" x="3233738" y="2251075"/>
          <p14:tracePt t="15652" x="3175000" y="2251075"/>
          <p14:tracePt t="15660" x="3100388" y="2251075"/>
          <p14:tracePt t="15668" x="3084513" y="2251075"/>
          <p14:tracePt t="15676" x="3055938" y="2251075"/>
          <p14:tracePt t="15685" x="3011488" y="2251075"/>
          <p14:tracePt t="15709" x="2965450" y="2251075"/>
          <p14:tracePt t="15716" x="2921000" y="2251075"/>
          <p14:tracePt t="15724" x="2862263" y="2220913"/>
          <p14:tracePt t="15730" x="2816225" y="2220913"/>
          <p14:tracePt t="15738" x="2801938" y="2236788"/>
          <p14:tracePt t="15747" x="2757488" y="2251075"/>
          <p14:tracePt t="15754" x="2727325" y="2251075"/>
          <p14:tracePt t="15770" x="2713038" y="2295525"/>
          <p14:tracePt t="15780" x="2682875" y="2295525"/>
          <p14:tracePt t="15786" x="2682875" y="2325688"/>
          <p14:tracePt t="15802" x="2668588" y="2325688"/>
          <p14:tracePt t="15826" x="2638425" y="2325688"/>
          <p14:tracePt t="15833" x="2638425" y="2339975"/>
          <p14:tracePt t="15840" x="2593975" y="2339975"/>
          <p14:tracePt t="15848" x="2593975" y="2370138"/>
          <p14:tracePt t="15856" x="2578100" y="2430463"/>
          <p14:tracePt t="15864" x="2547938" y="2460625"/>
          <p14:tracePt t="15872" x="2547938" y="2505075"/>
          <p14:tracePt t="15880" x="2547938" y="2519363"/>
          <p14:tracePt t="15888" x="2533650" y="2563813"/>
          <p14:tracePt t="15896" x="2533650" y="2624138"/>
          <p14:tracePt t="15902" x="2503488" y="2698750"/>
          <p14:tracePt t="15910" x="2503488" y="2817813"/>
          <p14:tracePt t="15918" x="2428875" y="3011488"/>
          <p14:tracePt t="15926" x="2428875" y="3116263"/>
          <p14:tracePt t="15934" x="2428875" y="3205163"/>
          <p14:tracePt t="15946" x="2428875" y="3309938"/>
          <p14:tracePt t="15950" x="2428875" y="3384550"/>
          <p14:tracePt t="15958" x="2428875" y="3443288"/>
          <p14:tracePt t="15966" x="2428875" y="3459163"/>
          <p14:tracePt t="15974" x="2428875" y="3503613"/>
          <p14:tracePt t="15982" x="2444750" y="3517900"/>
          <p14:tracePt t="15989" x="2444750" y="3563938"/>
          <p14:tracePt t="15996" x="2444750" y="3622675"/>
          <p14:tracePt t="16006" x="2444750" y="3697288"/>
          <p14:tracePt t="16023" x="2444750" y="3832225"/>
          <p14:tracePt t="16030" x="2444750" y="3876675"/>
          <p14:tracePt t="16036" x="2444750" y="3951288"/>
          <p14:tracePt t="16044" x="2444750" y="3995738"/>
          <p14:tracePt t="16052" x="2444750" y="4054475"/>
          <p14:tracePt t="16060" x="2459038" y="4070350"/>
          <p14:tracePt t="16068" x="2459038" y="4084638"/>
          <p14:tracePt t="16074" x="2459038" y="4114800"/>
          <p14:tracePt t="16081" x="2459038" y="4129088"/>
          <p14:tracePt t="16090" x="2459038" y="4159250"/>
          <p14:tracePt t="16098" x="2489200" y="4175125"/>
          <p14:tracePt t="16106" x="2503488" y="4219575"/>
          <p14:tracePt t="16114" x="2503488" y="4249738"/>
          <p14:tracePt t="16122" x="2503488" y="4264025"/>
          <p14:tracePt t="16130" x="2503488" y="4278313"/>
          <p14:tracePt t="16138" x="2503488" y="4322763"/>
          <p14:tracePt t="16146" x="2503488" y="4352925"/>
          <p14:tracePt t="16160" x="2503488" y="4397375"/>
          <p14:tracePt t="16169" x="2533650" y="4413250"/>
          <p14:tracePt t="16176" x="2547938" y="4457700"/>
          <p14:tracePt t="16184" x="2578100" y="4518025"/>
          <p14:tracePt t="16192" x="2608263" y="4562475"/>
          <p14:tracePt t="16200" x="2608263" y="4592638"/>
          <p14:tracePt t="16208" x="2622550" y="4606925"/>
          <p14:tracePt t="16216" x="2652713" y="4637088"/>
          <p14:tracePt t="16224" x="2697163" y="4681538"/>
          <p14:tracePt t="16232" x="2743200" y="4695825"/>
          <p14:tracePt t="16238" x="2771775" y="4725988"/>
          <p14:tracePt t="16247" x="2787650" y="4725988"/>
          <p14:tracePt t="16254" x="2801938" y="4740275"/>
          <p14:tracePt t="16263" x="2832100" y="4740275"/>
          <p14:tracePt t="16270" x="2846388" y="4770438"/>
          <p14:tracePt t="16280" x="2876550" y="4770438"/>
          <p14:tracePt t="16286" x="2890838" y="4770438"/>
          <p14:tracePt t="16294" x="2921000" y="4770438"/>
          <p14:tracePt t="16302" x="2936875" y="4770438"/>
          <p14:tracePt t="16310" x="2981325" y="4711700"/>
          <p14:tracePt t="16316" x="3011488" y="4681538"/>
          <p14:tracePt t="16324" x="3055938" y="4637088"/>
          <p14:tracePt t="16332" x="3100388" y="4592638"/>
          <p14:tracePt t="16340" x="3159125" y="4502150"/>
          <p14:tracePt t="16348" x="3249613" y="4471988"/>
          <p14:tracePt t="16356" x="3263900" y="4397375"/>
          <p14:tracePt t="16364" x="3324225" y="4368800"/>
          <p14:tracePt t="16372" x="3338513" y="4352925"/>
          <p14:tracePt t="16380" x="3382963" y="4322763"/>
          <p14:tracePt t="16388" x="3413125" y="4322763"/>
          <p14:tracePt t="16396" x="3457575" y="4294188"/>
          <p14:tracePt t="16404" x="3473450" y="4278313"/>
          <p14:tracePt t="16409" x="3502025" y="4264025"/>
          <p14:tracePt t="16418" x="3517900" y="4264025"/>
          <p14:tracePt t="16426" x="3548063" y="4264025"/>
          <p14:tracePt t="16434" x="3592513" y="4233863"/>
          <p14:tracePt t="16450" x="3606800" y="4233863"/>
          <p14:tracePt t="16490" x="3606800" y="4219575"/>
          <p14:tracePt t="16715" x="3636963" y="4219575"/>
          <p14:tracePt t="17243" x="3681413" y="4219575"/>
          <p14:tracePt t="17246" x="3800475" y="4144963"/>
          <p14:tracePt t="17254" x="3860800" y="4054475"/>
          <p14:tracePt t="17262" x="3979863" y="3995738"/>
          <p14:tracePt t="17270" x="4187825" y="3890963"/>
          <p14:tracePt t="17280" x="4337050" y="3711575"/>
          <p14:tracePt t="17286" x="4471988" y="3578225"/>
          <p14:tracePt t="17296" x="4575175" y="3398838"/>
          <p14:tracePt t="17302" x="4605338" y="3279775"/>
          <p14:tracePt t="17310" x="4635500" y="3205163"/>
          <p14:tracePt t="17316" x="4649788" y="3160713"/>
          <p14:tracePt t="17324" x="4649788" y="3071813"/>
          <p14:tracePt t="17332" x="4649788" y="2997200"/>
          <p14:tracePt t="17340" x="4649788" y="2936875"/>
          <p14:tracePt t="17348" x="4591050" y="2922588"/>
          <p14:tracePt t="17356" x="4575175" y="2862263"/>
          <p14:tracePt t="17364" x="4546600" y="2847975"/>
          <p14:tracePt t="17372" x="4500563" y="2803525"/>
          <p14:tracePt t="17380" x="4471988" y="2773363"/>
          <p14:tracePt t="17388" x="4411663" y="2728913"/>
          <p14:tracePt t="17396" x="4352925" y="2698750"/>
          <p14:tracePt t="17404" x="4337050" y="2682875"/>
          <p14:tracePt t="17410" x="4306888" y="2654300"/>
          <p14:tracePt t="17418" x="4292600" y="2654300"/>
          <p14:tracePt t="17429" x="4262438" y="2638425"/>
          <p14:tracePt t="17437" x="4248150" y="2638425"/>
          <p14:tracePt t="17444" x="4232275" y="2638425"/>
          <p14:tracePt t="17452" x="4187825" y="2638425"/>
          <p14:tracePt t="17459" x="4187825" y="2624138"/>
          <p14:tracePt t="17466" x="4157663" y="2624138"/>
          <p14:tracePt t="17561" x="4143375" y="2624138"/>
          <p14:tracePt t="17576" x="4113213" y="2638425"/>
          <p14:tracePt t="17583" x="4113213" y="2668588"/>
          <p14:tracePt t="17593" x="4098925" y="2668588"/>
          <p14:tracePt t="17599" x="4098925" y="2682875"/>
          <p14:tracePt t="17607" x="4068763" y="2713038"/>
          <p14:tracePt t="17614" x="4068763" y="2728913"/>
          <p14:tracePt t="17624" x="4054475" y="2757488"/>
          <p14:tracePt t="17630" x="4054475" y="2803525"/>
          <p14:tracePt t="17639" x="4054475" y="2817813"/>
          <p14:tracePt t="17646" x="4038600" y="2832100"/>
          <p14:tracePt t="17654" x="4010025" y="2862263"/>
          <p14:tracePt t="17660" x="4010025" y="2906713"/>
          <p14:tracePt t="17669" x="3963988" y="2951163"/>
          <p14:tracePt t="17676" x="3935413" y="3041650"/>
          <p14:tracePt t="17684" x="3935413" y="3146425"/>
          <p14:tracePt t="17692" x="3875088" y="3265488"/>
          <p14:tracePt t="17700" x="3875088" y="3324225"/>
          <p14:tracePt t="17708" x="3844925" y="3340100"/>
          <p14:tracePt t="17716" x="3844925" y="3384550"/>
          <p14:tracePt t="17724" x="3844925" y="3398838"/>
          <p14:tracePt t="17733" x="3844925" y="3443288"/>
          <p14:tracePt t="17747" x="3844925" y="3473450"/>
          <p14:tracePt t="17754" x="3860800" y="3517900"/>
          <p14:tracePt t="17762" x="3860800" y="3533775"/>
          <p14:tracePt t="17772" x="3875088" y="3563938"/>
          <p14:tracePt t="17783" x="3875088" y="3636963"/>
          <p14:tracePt t="17787" x="3905250" y="3652838"/>
          <p14:tracePt t="17794" x="3919538" y="3697288"/>
          <p14:tracePt t="17802" x="3949700" y="3757613"/>
          <p14:tracePt t="17808" x="4010025" y="3771900"/>
          <p14:tracePt t="17816" x="4054475" y="3832225"/>
          <p14:tracePt t="17824" x="4098925" y="3860800"/>
          <p14:tracePt t="17832" x="4157663" y="3876675"/>
          <p14:tracePt t="17840" x="4262438" y="3876675"/>
          <p14:tracePt t="17848" x="4322763" y="3935413"/>
          <p14:tracePt t="17856" x="4471988" y="3935413"/>
          <p14:tracePt t="17865" x="4665663" y="3935413"/>
          <p14:tracePt t="17876" x="4829175" y="3935413"/>
          <p14:tracePt t="17882" x="5172075" y="3935413"/>
          <p14:tracePt t="17888" x="5440363" y="3876675"/>
          <p14:tracePt t="17896" x="5694363" y="3832225"/>
          <p14:tracePt t="17904" x="5946775" y="3802063"/>
          <p14:tracePt t="17910" x="6110288" y="3771900"/>
          <p14:tracePt t="17918" x="6319838" y="3727450"/>
          <p14:tracePt t="17926" x="6438900" y="3667125"/>
          <p14:tracePt t="17935" x="6557963" y="3636963"/>
          <p14:tracePt t="17946" x="6677025" y="3608388"/>
          <p14:tracePt t="17950" x="6751638" y="3592513"/>
          <p14:tracePt t="17958" x="6796088" y="3592513"/>
          <p14:tracePt t="17966" x="6856413" y="3592513"/>
          <p14:tracePt t="17974" x="6870700" y="3563938"/>
          <p14:tracePt t="17982" x="6886575" y="3563938"/>
          <p14:tracePt t="17990" x="6915150" y="3563938"/>
          <p14:tracePt t="17997" x="6915150" y="3548063"/>
          <p14:tracePt t="19122" x="6931025" y="3548063"/>
          <p14:tracePt t="19130" x="7005638" y="3548063"/>
          <p14:tracePt t="19138" x="7124700" y="3517900"/>
          <p14:tracePt t="19146" x="7169150" y="3459163"/>
          <p14:tracePt t="19152" x="7258050" y="3429000"/>
          <p14:tracePt t="19160" x="7302500" y="3414713"/>
          <p14:tracePt t="19168" x="7362825" y="3384550"/>
          <p14:tracePt t="19176" x="7407275" y="3354388"/>
          <p14:tracePt t="19184" x="7451725" y="3354388"/>
          <p14:tracePt t="19192" x="7512050" y="3340100"/>
          <p14:tracePt t="19200" x="7586663" y="3340100"/>
          <p14:tracePt t="19208" x="7631113" y="3340100"/>
          <p14:tracePt t="19216" x="7675563" y="3340100"/>
          <p14:tracePt t="19224" x="7735888" y="3340100"/>
          <p14:tracePt t="19232" x="7839075" y="3340100"/>
          <p14:tracePt t="19240" x="7899400" y="3368675"/>
          <p14:tracePt t="19246" x="8004175" y="3368675"/>
          <p14:tracePt t="19254" x="8093075" y="3398838"/>
          <p14:tracePt t="19262" x="8137525" y="3398838"/>
          <p14:tracePt t="19270" x="8181975" y="3429000"/>
          <p14:tracePt t="19279" x="8272463" y="3429000"/>
          <p14:tracePt t="19288" x="8375650" y="3429000"/>
          <p14:tracePt t="19296" x="8496300" y="3429000"/>
          <p14:tracePt t="19302" x="8570913" y="3443288"/>
          <p14:tracePt t="19310" x="8674100" y="3443288"/>
          <p14:tracePt t="19317" x="8734425" y="3443288"/>
          <p14:tracePt t="19324" x="8748713" y="3473450"/>
          <p14:tracePt t="19332" x="8778875" y="3473450"/>
          <p14:tracePt t="19340" x="8823325" y="3473450"/>
          <p14:tracePt t="19348" x="8839200" y="3473450"/>
          <p14:tracePt t="19356" x="8912225" y="3473450"/>
          <p14:tracePt t="19364" x="8986838" y="3473450"/>
          <p14:tracePt t="19372" x="9047163" y="3503613"/>
          <p14:tracePt t="19380" x="9121775" y="3503613"/>
          <p14:tracePt t="19388" x="9196388" y="3503613"/>
          <p14:tracePt t="19395" x="9345613" y="3503613"/>
          <p14:tracePt t="19402" x="9404350" y="3459163"/>
          <p14:tracePt t="19410" x="9478963" y="3459163"/>
          <p14:tracePt t="19418" x="9628188" y="3429000"/>
          <p14:tracePt t="19426" x="9688513" y="3429000"/>
          <p14:tracePt t="19434" x="9732963" y="3429000"/>
          <p14:tracePt t="19442" x="9777413" y="3398838"/>
          <p14:tracePt t="19450" x="9807575" y="3384550"/>
          <p14:tracePt t="19458" x="9821863" y="3354388"/>
          <p14:tracePt t="19474" x="9837738" y="3354388"/>
          <p14:tracePt t="19481" x="9866313" y="3354388"/>
          <p14:tracePt t="19488" x="9882188" y="3340100"/>
          <p14:tracePt t="19496" x="9912350" y="3340100"/>
          <p14:tracePt t="19504" x="9912350" y="3324225"/>
          <p14:tracePt t="19512" x="9926638" y="3294063"/>
          <p14:tracePt t="19520" x="9956800" y="3279775"/>
          <p14:tracePt t="19528" x="10001250" y="3249613"/>
          <p14:tracePt t="19536" x="10015538" y="3235325"/>
          <p14:tracePt t="19545" x="10045700" y="3205163"/>
          <p14:tracePt t="19552" x="10059988" y="3190875"/>
          <p14:tracePt t="19560" x="10090150" y="3146425"/>
          <p14:tracePt t="19568" x="10090150" y="3116263"/>
          <p14:tracePt t="19574" x="10090150" y="3071813"/>
          <p14:tracePt t="19582" x="10090150" y="3055938"/>
          <p14:tracePt t="19590" x="10090150" y="3011488"/>
          <p14:tracePt t="19606" x="10090150" y="2981325"/>
          <p14:tracePt t="19622" x="10090150" y="2967038"/>
          <p14:tracePt t="19630" x="10090150" y="2951163"/>
          <p14:tracePt t="19646" x="10090150" y="2922588"/>
          <p14:tracePt t="19660" x="10075863" y="2922588"/>
          <p14:tracePt t="19668" x="10075863" y="2906713"/>
          <p14:tracePt t="19676" x="10059988" y="2862263"/>
          <p14:tracePt t="19684" x="10031413" y="2862263"/>
          <p14:tracePt t="19692" x="10015538" y="2832100"/>
          <p14:tracePt t="19700" x="9985375" y="2817813"/>
          <p14:tracePt t="19716" x="9985375" y="2787650"/>
          <p14:tracePt t="19738" x="9971088" y="2787650"/>
          <p14:tracePt t="19754" x="9971088" y="2773363"/>
          <p14:tracePt t="19762" x="9940925" y="2773363"/>
          <p14:tracePt t="19778" x="9940925" y="2757488"/>
          <p14:tracePt t="19794" x="9940925" y="2728913"/>
          <p14:tracePt t="19802" x="9926638" y="2728913"/>
          <p14:tracePt t="19808" x="9912350" y="2728913"/>
          <p14:tracePt t="19816" x="9912350" y="2682875"/>
          <p14:tracePt t="19824" x="9882188" y="2682875"/>
          <p14:tracePt t="19832" x="9866313" y="2668588"/>
          <p14:tracePt t="19848" x="9837738" y="2638425"/>
          <p14:tracePt t="19856" x="9837738" y="2624138"/>
          <p14:tracePt t="19864" x="9791700" y="2593975"/>
          <p14:tracePt t="19873" x="9777413" y="2579688"/>
          <p14:tracePt t="19896" x="9747250" y="2579688"/>
          <p14:tracePt t="19902" x="9732963" y="2579688"/>
          <p14:tracePt t="19926" x="9702800" y="2579688"/>
          <p14:tracePt t="19966" x="9688513" y="2549525"/>
          <p14:tracePt t="19981" x="9672638" y="2549525"/>
          <p14:tracePt t="19996" x="9628188" y="2549525"/>
          <p14:tracePt t="20012" x="9598025" y="2549525"/>
          <p14:tracePt t="20020" x="9583738" y="2549525"/>
          <p14:tracePt t="20028" x="9553575" y="2549525"/>
          <p14:tracePt t="20045" x="9539288" y="2549525"/>
          <p14:tracePt t="20169" x="9464675" y="2549525"/>
          <p14:tracePt t="20177" x="9390063" y="2549525"/>
          <p14:tracePt t="20185" x="9329738" y="2505075"/>
          <p14:tracePt t="20192" x="9255125" y="2505075"/>
          <p14:tracePt t="20200" x="9166225" y="2474913"/>
          <p14:tracePt t="20208" x="9047163" y="2414588"/>
          <p14:tracePt t="20216" x="8897938" y="2386013"/>
          <p14:tracePt t="20224" x="8778875" y="2386013"/>
          <p14:tracePt t="20230" x="8629650" y="2355850"/>
          <p14:tracePt t="20238" x="8599488" y="2355850"/>
          <p14:tracePt t="20247" x="8540750" y="2325688"/>
          <p14:tracePt t="20254" x="8510588" y="2325688"/>
          <p14:tracePt t="20263" x="8496300" y="2325688"/>
          <p14:tracePt t="20270" x="8466138" y="2325688"/>
          <p14:tracePt t="20280" x="8450263" y="2325688"/>
          <p14:tracePt t="20286" x="8421688" y="2311400"/>
          <p14:tracePt t="20302" x="8405813" y="2311400"/>
          <p14:tracePt t="20324" x="8361363" y="2311400"/>
          <p14:tracePt t="20332" x="8347075" y="2311400"/>
          <p14:tracePt t="20348" x="8316913" y="2311400"/>
          <p14:tracePt t="20356" x="8302625" y="2311400"/>
          <p14:tracePt t="20364" x="8272463" y="2311400"/>
          <p14:tracePt t="20372" x="8256588" y="2311400"/>
          <p14:tracePt t="20381" x="8228013" y="2311400"/>
          <p14:tracePt t="20396" x="8212138" y="2311400"/>
          <p14:tracePt t="20402" x="8197850" y="2311400"/>
          <p14:tracePt t="20419" x="8153400" y="2311400"/>
          <p14:tracePt t="20427" x="8062913" y="2311400"/>
          <p14:tracePt t="20436" x="7988300" y="2311400"/>
          <p14:tracePt t="20445" x="7913688" y="2311400"/>
          <p14:tracePt t="20451" x="7854950" y="2311400"/>
          <p14:tracePt t="20459" x="7810500" y="2311400"/>
          <p14:tracePt t="20466" x="7735888" y="2311400"/>
          <p14:tracePt t="20474" x="7705725" y="2311400"/>
          <p14:tracePt t="20480" x="7691438" y="2311400"/>
          <p14:tracePt t="20488" x="7675563" y="2311400"/>
          <p14:tracePt t="20495" x="7616825" y="2311400"/>
          <p14:tracePt t="20504" x="7570788" y="2339975"/>
          <p14:tracePt t="20512" x="7526338" y="2339975"/>
          <p14:tracePt t="20520" x="7437438" y="2339975"/>
          <p14:tracePt t="20529" x="7392988" y="2339975"/>
          <p14:tracePt t="20536" x="7348538" y="2339975"/>
          <p14:tracePt t="20545" x="7302500" y="2339975"/>
          <p14:tracePt t="20552" x="7258050" y="2339975"/>
          <p14:tracePt t="20561" x="7199313" y="2339975"/>
          <p14:tracePt t="20568" x="7183438" y="2339975"/>
          <p14:tracePt t="20574" x="7138988" y="2339975"/>
          <p14:tracePt t="20590" x="7138988" y="2355850"/>
          <p14:tracePt t="20599" x="7124700" y="2355850"/>
          <p14:tracePt t="20605" x="7094538" y="2386013"/>
          <p14:tracePt t="20614" x="7080250" y="2386013"/>
          <p14:tracePt t="20669" x="7050088" y="2386013"/>
          <p14:tracePt t="20676" x="7050088" y="2400300"/>
          <p14:tracePt t="20692" x="7034213" y="2430463"/>
          <p14:tracePt t="20700" x="7005638" y="2474913"/>
          <p14:tracePt t="20716" x="7005638" y="2489200"/>
          <p14:tracePt t="20724" x="6989763" y="2489200"/>
          <p14:tracePt t="20740" x="6989763" y="2519363"/>
          <p14:tracePt t="20746" x="6961188" y="2563813"/>
          <p14:tracePt t="20756" x="6945313" y="2579688"/>
          <p14:tracePt t="20766" x="6945313" y="2608263"/>
          <p14:tracePt t="20771" x="6915150" y="2624138"/>
          <p14:tracePt t="20780" x="6900863" y="2698750"/>
          <p14:tracePt t="20786" x="6870700" y="2713038"/>
          <p14:tracePt t="20796" x="6856413" y="2743200"/>
          <p14:tracePt t="20803" x="6826250" y="2787650"/>
          <p14:tracePt t="20810" x="6781800" y="2817813"/>
          <p14:tracePt t="20816" x="6781800" y="2832100"/>
          <p14:tracePt t="20824" x="6751638" y="2878138"/>
          <p14:tracePt t="20832" x="6737350" y="2906713"/>
          <p14:tracePt t="20840" x="6737350" y="2922588"/>
          <p14:tracePt t="20848" x="6737350" y="2967038"/>
          <p14:tracePt t="20856" x="6737350" y="2981325"/>
          <p14:tracePt t="20864" x="6737350" y="3011488"/>
          <p14:tracePt t="20880" x="6721475" y="3025775"/>
          <p14:tracePt t="20889" x="6721475" y="3055938"/>
          <p14:tracePt t="20905" x="6692900" y="3071813"/>
          <p14:tracePt t="20911" x="6692900" y="3116263"/>
          <p14:tracePt t="20920" x="6692900" y="3160713"/>
          <p14:tracePt t="20927" x="6692900" y="3221038"/>
          <p14:tracePt t="20934" x="6692900" y="3265488"/>
          <p14:tracePt t="20942" x="6692900" y="3309938"/>
          <p14:tracePt t="20962" x="6662738" y="3473450"/>
          <p14:tracePt t="20966" x="6662738" y="3517900"/>
          <p14:tracePt t="20974" x="6662738" y="3563938"/>
          <p14:tracePt t="20981" x="6662738" y="3652838"/>
          <p14:tracePt t="20988" x="6662738" y="3697288"/>
          <p14:tracePt t="20996" x="6662738" y="3771900"/>
          <p14:tracePt t="21004" x="6662738" y="3846513"/>
          <p14:tracePt t="21012" x="6662738" y="3906838"/>
          <p14:tracePt t="21020" x="6677025" y="3951288"/>
          <p14:tracePt t="21029" x="6707188" y="3995738"/>
          <p14:tracePt t="21036" x="6765925" y="4084638"/>
          <p14:tracePt t="21045" x="6781800" y="4175125"/>
          <p14:tracePt t="21052" x="6811963" y="4249738"/>
          <p14:tracePt t="21060" x="6840538" y="4338638"/>
          <p14:tracePt t="21068" x="6870700" y="4413250"/>
          <p14:tracePt t="21090" x="6886575" y="4427538"/>
          <p14:tracePt t="21112" x="6886575" y="4457700"/>
          <p14:tracePt t="21120" x="6915150" y="4471988"/>
          <p14:tracePt t="21123" x="6915150" y="4502150"/>
          <p14:tracePt t="21130" x="6931025" y="4518025"/>
          <p14:tracePt t="21138" x="6961188" y="4546600"/>
          <p14:tracePt t="21146" x="6975475" y="4562475"/>
          <p14:tracePt t="21152" x="6975475" y="4576763"/>
          <p14:tracePt t="21162" x="6975475" y="4621213"/>
          <p14:tracePt t="21168" x="6975475" y="4681538"/>
          <p14:tracePt t="21176" x="7005638" y="4725988"/>
          <p14:tracePt t="21184" x="7019925" y="4740275"/>
          <p14:tracePt t="21192" x="7019925" y="4770438"/>
          <p14:tracePt t="21200" x="7050088" y="4814888"/>
          <p14:tracePt t="21208" x="7064375" y="4860925"/>
          <p14:tracePt t="21216" x="7124700" y="4919663"/>
          <p14:tracePt t="21224" x="7138988" y="4935538"/>
          <p14:tracePt t="21232" x="7183438" y="4964113"/>
          <p14:tracePt t="21240" x="7243763" y="4994275"/>
          <p14:tracePt t="21246" x="7362825" y="5024438"/>
          <p14:tracePt t="21254" x="7407275" y="5099050"/>
          <p14:tracePt t="21262" x="7497763" y="5157788"/>
          <p14:tracePt t="21270" x="7586663" y="5218113"/>
          <p14:tracePt t="21280" x="7600950" y="5232400"/>
          <p14:tracePt t="21286" x="7735888" y="5262563"/>
          <p14:tracePt t="21296" x="7869238" y="5351463"/>
          <p14:tracePt t="21302" x="7974013" y="5351463"/>
          <p14:tracePt t="21308" x="8137525" y="5426075"/>
          <p14:tracePt t="21320" x="8286750" y="5456238"/>
          <p14:tracePt t="21326" x="8466138" y="5516563"/>
          <p14:tracePt t="21332" x="8674100" y="5561013"/>
          <p14:tracePt t="21340" x="8986838" y="5635625"/>
          <p14:tracePt t="21348" x="9180513" y="5635625"/>
          <p14:tracePt t="21356" x="9434513" y="5665788"/>
          <p14:tracePt t="21364" x="9598025" y="5694363"/>
          <p14:tracePt t="21372" x="9763125" y="5740400"/>
          <p14:tracePt t="21546" x="11163300" y="5083175"/>
          <p14:tracePt t="21552" x="11193463" y="5024438"/>
          <p14:tracePt t="21560" x="11193463" y="4979988"/>
          <p14:tracePt t="21566" x="11193463" y="4964113"/>
          <p14:tracePt t="21574" x="11193463" y="4935538"/>
          <p14:tracePt t="21582" x="11193463" y="4919663"/>
          <p14:tracePt t="21590" x="11207750" y="4875213"/>
          <p14:tracePt t="21598" x="11207750" y="4845050"/>
          <p14:tracePt t="21606" x="11207750" y="4830763"/>
          <p14:tracePt t="21614" x="11207750" y="4800600"/>
          <p14:tracePt t="21623" x="11207750" y="4756150"/>
          <p14:tracePt t="21630" x="11207750" y="4711700"/>
          <p14:tracePt t="21638" x="11193463" y="4665663"/>
          <p14:tracePt t="21646" x="11193463" y="4637088"/>
          <p14:tracePt t="21652" x="11193463" y="4592638"/>
          <p14:tracePt t="21660" x="11193463" y="4576763"/>
          <p14:tracePt t="21668" x="11193463" y="4546600"/>
          <p14:tracePt t="21676" x="11179175" y="4532313"/>
          <p14:tracePt t="21684" x="11179175" y="4518025"/>
          <p14:tracePt t="21693" x="11163300" y="4487863"/>
          <p14:tracePt t="21700" x="11163300" y="4471988"/>
          <p14:tracePt t="21708" x="11163300" y="4443413"/>
          <p14:tracePt t="21716" x="11133138" y="4368800"/>
          <p14:tracePt t="21724" x="11104563" y="4294188"/>
          <p14:tracePt t="21732" x="11088688" y="4264025"/>
          <p14:tracePt t="21738" x="11058525" y="4203700"/>
          <p14:tracePt t="21746" x="11044238" y="4175125"/>
          <p14:tracePt t="21753" x="11044238" y="4159250"/>
          <p14:tracePt t="21762" x="11014075" y="4114800"/>
          <p14:tracePt t="21770" x="10999788" y="4084638"/>
          <p14:tracePt t="21777" x="10969625" y="4040188"/>
          <p14:tracePt t="21785" x="10925175" y="3995738"/>
          <p14:tracePt t="21794" x="10895013" y="3935413"/>
          <p14:tracePt t="21802" x="10836275" y="3906838"/>
          <p14:tracePt t="21810" x="10820400" y="3860800"/>
          <p14:tracePt t="21816" x="10790238" y="3816350"/>
          <p14:tracePt t="21824" x="10790238" y="3757613"/>
          <p14:tracePt t="21832" x="10731500" y="3711575"/>
          <p14:tracePt t="21840" x="10717213" y="3683000"/>
          <p14:tracePt t="21847" x="10701338" y="3667125"/>
          <p14:tracePt t="21856" x="10671175" y="3622675"/>
          <p14:tracePt t="21864" x="10656888" y="3592513"/>
          <p14:tracePt t="21872" x="10626725" y="3578225"/>
          <p14:tracePt t="21880" x="10626725" y="3563938"/>
          <p14:tracePt t="21888" x="10612438" y="3563938"/>
          <p14:tracePt t="21894" x="10612438" y="3533775"/>
          <p14:tracePt t="21901" x="10582275" y="3517900"/>
          <p14:tracePt t="21909" x="10582275" y="3489325"/>
          <p14:tracePt t="21918" x="10537825" y="3489325"/>
          <p14:tracePt t="21926" x="10537825" y="3473450"/>
          <p14:tracePt t="21934" x="10521950" y="3443288"/>
          <p14:tracePt t="21941" x="10507663" y="3429000"/>
          <p14:tracePt t="21961" x="10433050" y="3354388"/>
          <p14:tracePt t="21966" x="10374313" y="3340100"/>
          <p14:tracePt t="21983" x="10328275" y="3279775"/>
          <p14:tracePt t="21988" x="10328275" y="3265488"/>
          <p14:tracePt t="21996" x="10313988" y="3265488"/>
          <p14:tracePt t="22004" x="10313988" y="3235325"/>
          <p14:tracePt t="22012" x="10283825" y="3221038"/>
          <p14:tracePt t="22038" x="10283825" y="3190875"/>
          <p14:tracePt t="22053" x="10269538" y="3190875"/>
          <p14:tracePt t="22066" x="10269538" y="3175000"/>
          <p14:tracePt t="22074" x="10239375" y="3175000"/>
          <p14:tracePt t="22082" x="10239375" y="3160713"/>
          <p14:tracePt t="22452" x="10239375" y="3175000"/>
          <p14:tracePt t="22460" x="10239375" y="3205163"/>
          <p14:tracePt t="22599" x="10225088" y="3205163"/>
          <p14:tracePt t="22606" x="10090150" y="3235325"/>
          <p14:tracePt t="22614" x="9971088" y="3235325"/>
          <p14:tracePt t="22622" x="9866313" y="3235325"/>
          <p14:tracePt t="22630" x="9717088" y="3235325"/>
          <p14:tracePt t="22638" x="9569450" y="3235325"/>
          <p14:tracePt t="22646" x="9359900" y="3235325"/>
          <p14:tracePt t="22651" x="9151938" y="3235325"/>
          <p14:tracePt t="22662" x="9047163" y="3235325"/>
          <p14:tracePt t="22671" x="8928100" y="3265488"/>
          <p14:tracePt t="22679" x="8853488" y="3265488"/>
          <p14:tracePt t="22685" x="8704263" y="3294063"/>
          <p14:tracePt t="22692" x="8643938" y="3309938"/>
          <p14:tracePt t="22700" x="8599488" y="3309938"/>
          <p14:tracePt t="22708" x="8585200" y="3309938"/>
          <p14:tracePt t="22732" x="8555038" y="3309938"/>
          <p14:tracePt t="22739" x="8540750" y="3309938"/>
          <p14:tracePt t="22770" x="8510588" y="3309938"/>
          <p14:tracePt t="22778" x="8496300" y="3340100"/>
          <p14:tracePt t="22795" x="8480425" y="3340100"/>
          <p14:tracePt t="22802" x="8435975" y="3340100"/>
          <p14:tracePt t="22818" x="8405813" y="3340100"/>
          <p14:tracePt t="22824" x="8391525" y="3340100"/>
          <p14:tracePt t="22832" x="8361363" y="3354388"/>
          <p14:tracePt t="22840" x="8316913" y="3384550"/>
          <p14:tracePt t="22856" x="8302625" y="3384550"/>
          <p14:tracePt t="22872" x="8272463" y="3398838"/>
          <p14:tracePt t="22927" x="8272463" y="3429000"/>
          <p14:tracePt t="22969" x="8272463" y="3443288"/>
          <p14:tracePt t="22980" x="8272463" y="3459163"/>
          <p14:tracePt t="22997" x="8286750" y="3459163"/>
          <p14:tracePt t="23004" x="8302625" y="3459163"/>
          <p14:tracePt t="23028" x="8302625" y="3489325"/>
          <p14:tracePt t="23488" x="8302625" y="3503613"/>
          <p14:tracePt t="23504" x="8302625" y="3548063"/>
          <p14:tracePt t="23520" x="8272463" y="3548063"/>
          <p14:tracePt t="23530" x="8256588" y="3548063"/>
          <p14:tracePt t="23536" x="8228013" y="3548063"/>
          <p14:tracePt t="23545" x="8167688" y="3548063"/>
          <p14:tracePt t="23554" x="8137525" y="3548063"/>
          <p14:tracePt t="23560" x="8123238" y="3548063"/>
          <p14:tracePt t="23569" x="8093075" y="3548063"/>
          <p14:tracePt t="23576" x="8048625" y="3548063"/>
          <p14:tracePt t="23599" x="8034338" y="3517900"/>
          <p14:tracePt t="23606" x="8018463" y="3517900"/>
          <p14:tracePt t="23622" x="7959725" y="3517900"/>
          <p14:tracePt t="23630" x="7913688" y="3503613"/>
          <p14:tracePt t="23639" x="7839075" y="3503613"/>
          <p14:tracePt t="23646" x="7780338" y="3443288"/>
          <p14:tracePt t="23662" x="7766050" y="3443288"/>
          <p14:tracePt t="23834" x="7766050" y="3459163"/>
          <p14:tracePt t="24348" x="7766050" y="3473450"/>
          <p14:tracePt t="24480" x="7794625" y="3473450"/>
          <p14:tracePt t="24488" x="7810500" y="3473450"/>
          <p14:tracePt t="24599" x="7824788" y="3473450"/>
          <p14:tracePt t="24763" x="7854950" y="3473450"/>
          <p14:tracePt t="24857" x="7869238" y="3473450"/>
          <p14:tracePt t="24872" x="7899400" y="3473450"/>
          <p14:tracePt t="24886" x="7913688" y="3473450"/>
          <p14:tracePt t="24902" x="7913688" y="3489325"/>
          <p14:tracePt t="24910" x="7943850" y="3489325"/>
          <p14:tracePt t="24926" x="7959725" y="3489325"/>
          <p14:tracePt t="24958" x="7959725" y="3517900"/>
          <p14:tracePt t="25177" x="7974013" y="3517900"/>
          <p14:tracePt t="25192" x="8004175" y="3517900"/>
          <p14:tracePt t="25201" x="8018463" y="3533775"/>
          <p14:tracePt t="25216" x="8048625" y="3533775"/>
          <p14:tracePt t="25224" x="8062913" y="3563938"/>
          <p14:tracePt t="25419" x="8034338" y="3563938"/>
          <p14:tracePt t="25426" x="7959725" y="3563938"/>
          <p14:tracePt t="25434" x="7913688" y="3563938"/>
          <p14:tracePt t="25450" x="7854950" y="3563938"/>
          <p14:tracePt t="25458" x="7839075" y="3563938"/>
          <p14:tracePt t="25475" x="7810500" y="3563938"/>
          <p14:tracePt t="25480" x="7794625" y="3563938"/>
          <p14:tracePt t="25505" x="7780338" y="3563938"/>
          <p14:tracePt t="25512" x="7735888" y="3563938"/>
          <p14:tracePt t="25520" x="7705725" y="3548063"/>
          <p14:tracePt t="25528" x="7661275" y="3548063"/>
          <p14:tracePt t="25538" x="7645400" y="3563938"/>
          <p14:tracePt t="25548" x="7600950" y="3563938"/>
          <p14:tracePt t="25554" x="7556500" y="3563938"/>
          <p14:tracePt t="25563" x="7497763" y="3563938"/>
          <p14:tracePt t="25567" x="7481888" y="3563938"/>
          <p14:tracePt t="25574" x="7451725" y="3563938"/>
          <p14:tracePt t="25582" x="7451725" y="3578225"/>
          <p14:tracePt t="25590" x="7437438" y="3578225"/>
          <p14:tracePt t="25598" x="7423150" y="3578225"/>
          <p14:tracePt t="25606" x="7377113" y="3578225"/>
          <p14:tracePt t="25614" x="7348538" y="3608388"/>
          <p14:tracePt t="25622" x="7332663" y="3608388"/>
          <p14:tracePt t="25630" x="7302500" y="3608388"/>
          <p14:tracePt t="25638" x="7302500" y="3622675"/>
          <p14:tracePt t="25646" x="7288213" y="3622675"/>
          <p14:tracePt t="25770" x="7288213" y="3636963"/>
          <p14:tracePt t="25825" x="7318375" y="3636963"/>
          <p14:tracePt t="25832" x="7332663" y="3636963"/>
          <p14:tracePt t="25849" x="7362825" y="3636963"/>
          <p14:tracePt t="25856" x="7377113" y="3636963"/>
          <p14:tracePt t="25865" x="7377113" y="3622675"/>
          <p14:tracePt t="25880" x="7392988" y="3622675"/>
          <p14:tracePt t="25911" x="7423150" y="3622675"/>
          <p14:tracePt t="25935" x="7437438" y="3622675"/>
          <p14:tracePt t="25942" x="7467600" y="3622675"/>
          <p14:tracePt t="25951" x="7512050" y="3622675"/>
          <p14:tracePt t="25961" x="7526338" y="3622675"/>
          <p14:tracePt t="25966" x="7570788" y="3622675"/>
          <p14:tracePt t="25972" x="7631113" y="3622675"/>
          <p14:tracePt t="25980" x="7675563" y="3622675"/>
          <p14:tracePt t="25988" x="7720013" y="3622675"/>
          <p14:tracePt t="25996" x="7766050" y="3652838"/>
          <p14:tracePt t="26004" x="7854950" y="3652838"/>
          <p14:tracePt t="26012" x="7899400" y="3652838"/>
          <p14:tracePt t="26020" x="7943850" y="3683000"/>
          <p14:tracePt t="26028" x="8034338" y="3683000"/>
          <p14:tracePt t="26036" x="8048625" y="3683000"/>
          <p14:tracePt t="26045" x="8153400" y="3697288"/>
          <p14:tracePt t="26052" x="8197850" y="3697288"/>
          <p14:tracePt t="26062" x="8212138" y="3697288"/>
          <p14:tracePt t="26066" x="8286750" y="3697288"/>
          <p14:tracePt t="26074" x="8316913" y="3727450"/>
          <p14:tracePt t="26082" x="8361363" y="3727450"/>
          <p14:tracePt t="26090" x="8405813" y="3727450"/>
          <p14:tracePt t="26098" x="8421688" y="3741738"/>
          <p14:tracePt t="26106" x="8466138" y="3741738"/>
          <p14:tracePt t="26114" x="8496300" y="3757613"/>
          <p14:tracePt t="26122" x="8510588" y="3757613"/>
          <p14:tracePt t="26130" x="8540750" y="3757613"/>
          <p14:tracePt t="26138" x="8585200" y="3757613"/>
          <p14:tracePt t="26152" x="8629650" y="3786188"/>
          <p14:tracePt t="26161" x="8629650" y="3816350"/>
          <p14:tracePt t="26168" x="8643938" y="3816350"/>
          <p14:tracePt t="26177" x="8689975" y="3816350"/>
          <p14:tracePt t="26184" x="8748713" y="3832225"/>
          <p14:tracePt t="26192" x="8764588" y="3832225"/>
          <p14:tracePt t="26200" x="8764588" y="3860800"/>
          <p14:tracePt t="26208" x="8809038" y="3876675"/>
          <p14:tracePt t="26216" x="8839200" y="3876675"/>
          <p14:tracePt t="26222" x="8883650" y="3876675"/>
          <p14:tracePt t="26230" x="8897938" y="3906838"/>
          <p14:tracePt t="26238" x="8942388" y="3906838"/>
          <p14:tracePt t="26246" x="8972550" y="3906838"/>
          <p14:tracePt t="26253" x="8986838" y="3906838"/>
          <p14:tracePt t="26262" x="9017000" y="3906838"/>
          <p14:tracePt t="26270" x="9032875" y="3906838"/>
          <p14:tracePt t="27262" x="9047163" y="3906838"/>
          <p14:tracePt t="27324" x="9077325" y="3906838"/>
          <p14:tracePt t="27340" x="9091613" y="3906838"/>
          <p14:tracePt t="27429" x="9121775" y="3906838"/>
          <p14:tracePt t="27437" x="9136063" y="3921125"/>
          <p14:tracePt t="27451" x="9151938" y="3951288"/>
          <p14:tracePt t="27459" x="9180513" y="3951288"/>
          <p14:tracePt t="27466" x="9180513" y="3965575"/>
          <p14:tracePt t="27472" x="9196388" y="3965575"/>
          <p14:tracePt t="27480" x="9226550" y="3965575"/>
          <p14:tracePt t="27496" x="9226550" y="3979863"/>
          <p14:tracePt t="27508" x="9240838" y="3979863"/>
          <p14:tracePt t="27513" x="9285288" y="3979863"/>
          <p14:tracePt t="27520" x="9315450" y="4010025"/>
          <p14:tracePt t="27528" x="9329738" y="4054475"/>
          <p14:tracePt t="27539" x="9359900" y="4054475"/>
          <p14:tracePt t="27548" x="9375775" y="4054475"/>
          <p14:tracePt t="27551" x="9390063" y="4054475"/>
          <p14:tracePt t="27557" x="9448800" y="4100513"/>
          <p14:tracePt t="27566" x="9464675" y="4100513"/>
          <p14:tracePt t="27574" x="9478963" y="4129088"/>
          <p14:tracePt t="27582" x="9539288" y="4129088"/>
          <p14:tracePt t="27590" x="9583738" y="4144963"/>
          <p14:tracePt t="27599" x="9598025" y="4144963"/>
          <p14:tracePt t="27606" x="9644063" y="4144963"/>
          <p14:tracePt t="27622" x="9672638" y="4144963"/>
          <p14:tracePt t="27668" x="9688513" y="4144963"/>
          <p14:tracePt t="29058" x="9658350" y="4144963"/>
          <p14:tracePt t="29090" x="9658350" y="4175125"/>
          <p14:tracePt t="29099" x="9644063" y="4175125"/>
          <p14:tracePt t="29137" x="9628188" y="4175125"/>
          <p14:tracePt t="29160" x="9628188" y="4189413"/>
          <p14:tracePt t="29192" x="9628188" y="4219575"/>
          <p14:tracePt t="29216" x="9598025" y="4233863"/>
          <p14:tracePt t="29325" x="9583738" y="4233863"/>
          <p14:tracePt t="29755" x="9553575" y="4203700"/>
          <p14:tracePt t="29763" x="9553575" y="4189413"/>
          <p14:tracePt t="29771" x="9539288" y="4189413"/>
          <p14:tracePt t="29786" x="9509125" y="4159250"/>
          <p14:tracePt t="29794" x="9509125" y="4144963"/>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F32269-0FC8-40A7-A085-5FA96A74BD20}"/>
              </a:ext>
            </a:extLst>
          </p:cNvPr>
          <p:cNvSpPr>
            <a:spLocks noGrp="1"/>
          </p:cNvSpPr>
          <p:nvPr>
            <p:ph type="sldNum" sz="quarter" idx="12"/>
          </p:nvPr>
        </p:nvSpPr>
        <p:spPr/>
        <p:txBody>
          <a:bodyPr/>
          <a:lstStyle/>
          <a:p>
            <a:fld id="{6D22F896-40B5-4ADD-8801-0D06FADFA095}" type="slidenum">
              <a:rPr lang="en-US" dirty="0"/>
              <a:t>11</a:t>
            </a:fld>
            <a:endParaRPr lang="en-US"/>
          </a:p>
        </p:txBody>
      </p:sp>
      <p:sp>
        <p:nvSpPr>
          <p:cNvPr id="10" name="Titel 9">
            <a:extLst>
              <a:ext uri="{FF2B5EF4-FFF2-40B4-BE49-F238E27FC236}">
                <a16:creationId xmlns:a16="http://schemas.microsoft.com/office/drawing/2014/main" id="{2213D2EC-9039-4F45-B574-FD1CDDA4A582}"/>
              </a:ext>
            </a:extLst>
          </p:cNvPr>
          <p:cNvSpPr>
            <a:spLocks noGrp="1"/>
          </p:cNvSpPr>
          <p:nvPr>
            <p:ph type="title"/>
          </p:nvPr>
        </p:nvSpPr>
        <p:spPr/>
        <p:txBody>
          <a:bodyPr>
            <a:normAutofit fontScale="90000"/>
          </a:bodyPr>
          <a:lstStyle/>
          <a:p>
            <a:r>
              <a:rPr lang="en-US"/>
              <a:t>Clustering results – variables (2/2)</a:t>
            </a:r>
            <a:endParaRPr lang="de-DE"/>
          </a:p>
        </p:txBody>
      </p:sp>
      <p:pic>
        <p:nvPicPr>
          <p:cNvPr id="11" name="Picture 10" descr="Chart, box and whisker chart&#10;&#10;Description automatically generated">
            <a:extLst>
              <a:ext uri="{FF2B5EF4-FFF2-40B4-BE49-F238E27FC236}">
                <a16:creationId xmlns:a16="http://schemas.microsoft.com/office/drawing/2014/main" id="{5B94FCD3-F226-4617-8634-562D2B7A1790}"/>
              </a:ext>
            </a:extLst>
          </p:cNvPr>
          <p:cNvPicPr>
            <a:picLocks noChangeAspect="1"/>
          </p:cNvPicPr>
          <p:nvPr/>
        </p:nvPicPr>
        <p:blipFill rotWithShape="1">
          <a:blip r:embed="rId3"/>
          <a:srcRect r="61654"/>
          <a:stretch/>
        </p:blipFill>
        <p:spPr>
          <a:xfrm>
            <a:off x="9693843" y="3897080"/>
            <a:ext cx="1773575" cy="1454406"/>
          </a:xfrm>
          <a:prstGeom prst="rect">
            <a:avLst/>
          </a:prstGeom>
        </p:spPr>
      </p:pic>
      <p:pic>
        <p:nvPicPr>
          <p:cNvPr id="14" name="Picture 8">
            <a:extLst>
              <a:ext uri="{FF2B5EF4-FFF2-40B4-BE49-F238E27FC236}">
                <a16:creationId xmlns:a16="http://schemas.microsoft.com/office/drawing/2014/main" id="{E60ECF99-1731-4E7B-A283-FC24ECB45B1C}"/>
              </a:ext>
            </a:extLst>
          </p:cNvPr>
          <p:cNvPicPr>
            <a:picLocks noChangeAspect="1"/>
          </p:cNvPicPr>
          <p:nvPr/>
        </p:nvPicPr>
        <p:blipFill>
          <a:blip r:embed="rId4"/>
          <a:stretch>
            <a:fillRect/>
          </a:stretch>
        </p:blipFill>
        <p:spPr>
          <a:xfrm>
            <a:off x="6552236" y="1446650"/>
            <a:ext cx="4915181" cy="1540144"/>
          </a:xfrm>
          <a:prstGeom prst="rect">
            <a:avLst/>
          </a:prstGeom>
        </p:spPr>
      </p:pic>
      <p:pic>
        <p:nvPicPr>
          <p:cNvPr id="16" name="Picture 15" descr="Chart, bar chart&#10;&#10;Description automatically generated">
            <a:extLst>
              <a:ext uri="{FF2B5EF4-FFF2-40B4-BE49-F238E27FC236}">
                <a16:creationId xmlns:a16="http://schemas.microsoft.com/office/drawing/2014/main" id="{B9E34013-3790-4294-B8F0-7F1DD1FC63CC}"/>
              </a:ext>
            </a:extLst>
          </p:cNvPr>
          <p:cNvPicPr>
            <a:picLocks noChangeAspect="1"/>
          </p:cNvPicPr>
          <p:nvPr/>
        </p:nvPicPr>
        <p:blipFill>
          <a:blip r:embed="rId5"/>
          <a:stretch>
            <a:fillRect/>
          </a:stretch>
        </p:blipFill>
        <p:spPr>
          <a:xfrm>
            <a:off x="1434015" y="3897079"/>
            <a:ext cx="4803588" cy="1463906"/>
          </a:xfrm>
          <a:prstGeom prst="rect">
            <a:avLst/>
          </a:prstGeom>
        </p:spPr>
      </p:pic>
      <p:pic>
        <p:nvPicPr>
          <p:cNvPr id="18" name="Picture 17" descr="Chart, bar chart&#10;&#10;Description automatically generated">
            <a:extLst>
              <a:ext uri="{FF2B5EF4-FFF2-40B4-BE49-F238E27FC236}">
                <a16:creationId xmlns:a16="http://schemas.microsoft.com/office/drawing/2014/main" id="{1FC09799-BAE0-4A79-83C5-1E7F6C5E29AD}"/>
              </a:ext>
            </a:extLst>
          </p:cNvPr>
          <p:cNvPicPr>
            <a:picLocks noChangeAspect="1"/>
          </p:cNvPicPr>
          <p:nvPr/>
        </p:nvPicPr>
        <p:blipFill rotWithShape="1">
          <a:blip r:embed="rId6"/>
          <a:srcRect r="30534"/>
          <a:stretch/>
        </p:blipFill>
        <p:spPr>
          <a:xfrm>
            <a:off x="6552237" y="3897080"/>
            <a:ext cx="3141606" cy="1454406"/>
          </a:xfrm>
          <a:prstGeom prst="rect">
            <a:avLst/>
          </a:prstGeom>
        </p:spPr>
      </p:pic>
      <p:pic>
        <p:nvPicPr>
          <p:cNvPr id="12" name="Picture 11" descr="Chart, bar chart&#10;&#10;Description automatically generated">
            <a:extLst>
              <a:ext uri="{FF2B5EF4-FFF2-40B4-BE49-F238E27FC236}">
                <a16:creationId xmlns:a16="http://schemas.microsoft.com/office/drawing/2014/main" id="{5E316CA8-30B3-43A0-821E-AC902CEA233E}"/>
              </a:ext>
            </a:extLst>
          </p:cNvPr>
          <p:cNvPicPr>
            <a:picLocks noChangeAspect="1"/>
          </p:cNvPicPr>
          <p:nvPr/>
        </p:nvPicPr>
        <p:blipFill>
          <a:blip r:embed="rId7"/>
          <a:stretch>
            <a:fillRect/>
          </a:stretch>
        </p:blipFill>
        <p:spPr>
          <a:xfrm>
            <a:off x="1434015" y="1446648"/>
            <a:ext cx="4803588" cy="1540145"/>
          </a:xfrm>
          <a:prstGeom prst="rect">
            <a:avLst/>
          </a:prstGeom>
        </p:spPr>
      </p:pic>
      <p:sp>
        <p:nvSpPr>
          <p:cNvPr id="13" name="TextBox 12">
            <a:extLst>
              <a:ext uri="{FF2B5EF4-FFF2-40B4-BE49-F238E27FC236}">
                <a16:creationId xmlns:a16="http://schemas.microsoft.com/office/drawing/2014/main" id="{3281F031-AAF6-4F5F-84FD-3CD0EA2B0DF3}"/>
              </a:ext>
            </a:extLst>
          </p:cNvPr>
          <p:cNvSpPr txBox="1"/>
          <p:nvPr/>
        </p:nvSpPr>
        <p:spPr>
          <a:xfrm>
            <a:off x="2569907" y="2942151"/>
            <a:ext cx="2928559" cy="923330"/>
          </a:xfrm>
          <a:prstGeom prst="rect">
            <a:avLst/>
          </a:prstGeom>
          <a:noFill/>
        </p:spPr>
        <p:txBody>
          <a:bodyPr wrap="none" rtlCol="0">
            <a:spAutoFit/>
          </a:bodyPr>
          <a:lstStyle/>
          <a:p>
            <a:r>
              <a:rPr lang="en-GB"/>
              <a:t>                  low    &lt;    54 k$</a:t>
            </a:r>
          </a:p>
          <a:p>
            <a:r>
              <a:rPr lang="en-GB"/>
              <a:t>54 k$ &lt;= medium &lt;= 73 k$</a:t>
            </a:r>
          </a:p>
          <a:p>
            <a:r>
              <a:rPr lang="en-GB"/>
              <a:t>73 k$ &lt;      high</a:t>
            </a:r>
          </a:p>
        </p:txBody>
      </p:sp>
    </p:spTree>
    <p:extLst>
      <p:ext uri="{BB962C8B-B14F-4D97-AF65-F5344CB8AC3E}">
        <p14:creationId xmlns:p14="http://schemas.microsoft.com/office/powerpoint/2010/main" val="1744593558"/>
      </p:ext>
    </p:extLst>
  </p:cSld>
  <p:clrMapOvr>
    <a:masterClrMapping/>
  </p:clrMapOvr>
  <mc:AlternateContent xmlns:mc="http://schemas.openxmlformats.org/markup-compatibility/2006">
    <mc:Choice xmlns:p14="http://schemas.microsoft.com/office/powerpoint/2010/main" Requires="p14">
      <p:transition spd="slow" p14:dur="2000" advTm="210416"/>
    </mc:Choice>
    <mc:Fallback>
      <p:transition spd="slow" advTm="210416"/>
    </mc:Fallback>
  </mc:AlternateContent>
  <p:extLst>
    <p:ext uri="{3A86A75C-4F4B-4683-9AE1-C65F6400EC91}">
      <p14:laserTraceLst xmlns:p14="http://schemas.microsoft.com/office/powerpoint/2010/main">
        <p14:tracePtLst>
          <p14:tracePt t="835" x="6140450" y="74613"/>
          <p14:tracePt t="842" x="6140450" y="223838"/>
          <p14:tracePt t="850" x="6140450" y="522288"/>
          <p14:tracePt t="858" x="6140450" y="685800"/>
          <p14:tracePt t="866" x="6140450" y="984250"/>
          <p14:tracePt t="874" x="6140450" y="1236663"/>
          <p14:tracePt t="882" x="6140450" y="1385888"/>
          <p14:tracePt t="890" x="6156325" y="1506538"/>
          <p14:tracePt t="898" x="6156325" y="1579563"/>
          <p14:tracePt t="908" x="6156325" y="1684338"/>
          <p14:tracePt t="916" x="6156325" y="1714500"/>
          <p14:tracePt t="925" x="6156325" y="1789113"/>
          <p14:tracePt t="931" x="6156325" y="1803400"/>
          <p14:tracePt t="937" x="6156325" y="1833563"/>
          <p14:tracePt t="952" x="6156325" y="1878013"/>
          <p14:tracePt t="960" x="6184900" y="1893888"/>
          <p14:tracePt t="968" x="6184900" y="1908175"/>
          <p14:tracePt t="977" x="6184900" y="1952625"/>
          <p14:tracePt t="984" x="6184900" y="2043113"/>
          <p14:tracePt t="992" x="6184900" y="2117725"/>
          <p14:tracePt t="1001" x="6184900" y="2162175"/>
          <p14:tracePt t="1011" x="6184900" y="2251075"/>
          <p14:tracePt t="1017" x="6184900" y="2265363"/>
          <p14:tracePt t="1032" x="6184900" y="2311400"/>
          <p14:tracePt t="1038" x="6170613" y="2311400"/>
          <p14:tracePt t="1047" x="6170613" y="2325688"/>
          <p14:tracePt t="1070" x="6170613" y="2355850"/>
          <p14:tracePt t="1079" x="6184900" y="2370138"/>
          <p14:tracePt t="1157" x="6184900" y="2295525"/>
          <p14:tracePt t="1165" x="6184900" y="2281238"/>
          <p14:tracePt t="6616" x="6184900" y="2311400"/>
          <p14:tracePt t="6625" x="6184900" y="2355850"/>
          <p14:tracePt t="6632" x="6184900" y="2400300"/>
          <p14:tracePt t="6641" x="6184900" y="2430463"/>
          <p14:tracePt t="6648" x="6184900" y="2474913"/>
          <p14:tracePt t="6658" x="6184900" y="2489200"/>
          <p14:tracePt t="6664" x="6184900" y="2535238"/>
          <p14:tracePt t="6674" x="6184900" y="2549525"/>
          <p14:tracePt t="6680" x="6184900" y="2593975"/>
          <p14:tracePt t="6686" x="6184900" y="2624138"/>
          <p14:tracePt t="6695" x="6184900" y="2638425"/>
          <p14:tracePt t="6702" x="6184900" y="2668588"/>
          <p14:tracePt t="6710" x="6184900" y="2682875"/>
          <p14:tracePt t="6718" x="6184900" y="2713038"/>
          <p14:tracePt t="6735" x="6184900" y="2728913"/>
          <p14:tracePt t="6796" x="6184900" y="2743200"/>
          <p14:tracePt t="6829" x="6184900" y="2773363"/>
          <p14:tracePt t="9710" x="6184900" y="2743200"/>
          <p14:tracePt t="9726" x="6184900" y="2713038"/>
          <p14:tracePt t="9734" x="6184900" y="2698750"/>
          <p14:tracePt t="9757" x="6184900" y="2682875"/>
          <p14:tracePt t="9906" x="6184900" y="2654300"/>
          <p14:tracePt t="9930" x="6184900" y="2638425"/>
          <p14:tracePt t="9992" x="6184900" y="2608263"/>
          <p14:tracePt t="10001" x="6184900" y="2593975"/>
          <p14:tracePt t="10006" x="6170613" y="2593975"/>
          <p14:tracePt t="10014" x="6170613" y="2549525"/>
          <p14:tracePt t="10022" x="6156325" y="2549525"/>
          <p14:tracePt t="10030" x="6156325" y="2519363"/>
          <p14:tracePt t="10039" x="6140450" y="2519363"/>
          <p14:tracePt t="10048" x="6140450" y="2505075"/>
          <p14:tracePt t="10054" x="6110288" y="2489200"/>
          <p14:tracePt t="10063" x="6110288" y="2460625"/>
          <p14:tracePt t="10070" x="6096000" y="2444750"/>
          <p14:tracePt t="10079" x="6096000" y="2414588"/>
          <p14:tracePt t="10086" x="6051550" y="2414588"/>
          <p14:tracePt t="10092" x="6051550" y="2400300"/>
          <p14:tracePt t="10100" x="6021388" y="2370138"/>
          <p14:tracePt t="10109" x="6007100" y="2370138"/>
          <p14:tracePt t="10118" x="6007100" y="2355850"/>
          <p14:tracePt t="10126" x="5976938" y="2355850"/>
          <p14:tracePt t="10133" x="5962650" y="2311400"/>
          <p14:tracePt t="10141" x="5932488" y="2281238"/>
          <p14:tracePt t="10149" x="5916613" y="2281238"/>
          <p14:tracePt t="10156" x="5902325" y="2281238"/>
          <p14:tracePt t="10167" x="5857875" y="2265363"/>
          <p14:tracePt t="10182" x="5797550" y="2265363"/>
          <p14:tracePt t="10186" x="5783263" y="2265363"/>
          <p14:tracePt t="10203" x="5753100" y="2265363"/>
          <p14:tracePt t="10211" x="5738813" y="2265363"/>
          <p14:tracePt t="10218" x="5664200" y="2265363"/>
          <p14:tracePt t="10226" x="5619750" y="2265363"/>
          <p14:tracePt t="10234" x="5603875" y="2265363"/>
          <p14:tracePt t="10242" x="5573713" y="2265363"/>
          <p14:tracePt t="10250" x="5559425" y="2265363"/>
          <p14:tracePt t="10258" x="5529263" y="2265363"/>
          <p14:tracePt t="10289" x="5514975" y="2265363"/>
          <p14:tracePt t="10305" x="5499100" y="2265363"/>
          <p14:tracePt t="10312" x="5470525" y="2265363"/>
          <p14:tracePt t="10328" x="5454650" y="2265363"/>
          <p14:tracePt t="10334" x="5410200" y="2265363"/>
          <p14:tracePt t="10343" x="5321300" y="2236788"/>
          <p14:tracePt t="10350" x="5305425" y="2236788"/>
          <p14:tracePt t="10359" x="5230813" y="2236788"/>
          <p14:tracePt t="10366" x="5186363" y="2206625"/>
          <p14:tracePt t="10374" x="5097463" y="2206625"/>
          <p14:tracePt t="10382" x="5022850" y="2192338"/>
          <p14:tracePt t="10391" x="4962525" y="2162175"/>
          <p14:tracePt t="10399" x="4918075" y="2132013"/>
          <p14:tracePt t="10406" x="4859338" y="2101850"/>
          <p14:tracePt t="10417" x="4814888" y="2087563"/>
          <p14:tracePt t="10425" x="4754563" y="2027238"/>
          <p14:tracePt t="10430" x="4740275" y="2027238"/>
          <p14:tracePt t="10436" x="4724400" y="2012950"/>
          <p14:tracePt t="10444" x="4679950" y="2012950"/>
          <p14:tracePt t="10452" x="4649788" y="2012950"/>
          <p14:tracePt t="10460" x="4575175" y="1982788"/>
          <p14:tracePt t="10468" x="4500563" y="1952625"/>
          <p14:tracePt t="10476" x="4381500" y="1922463"/>
          <p14:tracePt t="10484" x="4187825" y="1922463"/>
          <p14:tracePt t="10492" x="4098925" y="1922463"/>
          <p14:tracePt t="10500" x="4084638" y="1922463"/>
          <p14:tracePt t="10507" x="4010025" y="1922463"/>
          <p14:tracePt t="10514" x="3963988" y="1938338"/>
          <p14:tracePt t="10523" x="3935413" y="1938338"/>
          <p14:tracePt t="10540" x="3889375" y="1938338"/>
          <p14:tracePt t="10546" x="3875088" y="1938338"/>
          <p14:tracePt t="10555" x="3830638" y="1938338"/>
          <p14:tracePt t="10564" x="3800475" y="1952625"/>
          <p14:tracePt t="10572" x="3756025" y="1952625"/>
          <p14:tracePt t="10581" x="3741738" y="1982788"/>
          <p14:tracePt t="10588" x="3695700" y="1982788"/>
          <p14:tracePt t="10596" x="3667125" y="1982788"/>
          <p14:tracePt t="10600" x="3651250" y="1997075"/>
          <p14:tracePt t="10608" x="3576638" y="2027238"/>
          <p14:tracePt t="10616" x="3532188" y="2027238"/>
          <p14:tracePt t="10624" x="3487738" y="2027238"/>
          <p14:tracePt t="10640" x="3413125" y="2071688"/>
          <p14:tracePt t="10648" x="3338513" y="2101850"/>
          <p14:tracePt t="10656" x="3308350" y="2146300"/>
          <p14:tracePt t="10666" x="3294063" y="2176463"/>
          <p14:tracePt t="10672" x="3249613" y="2192338"/>
          <p14:tracePt t="10680" x="3189288" y="2220913"/>
          <p14:tracePt t="10686" x="3175000" y="2220913"/>
          <p14:tracePt t="10694" x="3130550" y="2220913"/>
          <p14:tracePt t="10703" x="3100388" y="2220913"/>
          <p14:tracePt t="10710" x="3055938" y="2236788"/>
          <p14:tracePt t="10718" x="3040063" y="2265363"/>
          <p14:tracePt t="10726" x="3011488" y="2265363"/>
          <p14:tracePt t="10735" x="2995613" y="2281238"/>
          <p14:tracePt t="10742" x="2995613" y="2311400"/>
          <p14:tracePt t="10748" x="2981325" y="2325688"/>
          <p14:tracePt t="10757" x="2981325" y="2339975"/>
          <p14:tracePt t="10764" x="2951163" y="2400300"/>
          <p14:tracePt t="10780" x="2951163" y="2414588"/>
          <p14:tracePt t="10789" x="2936875" y="2430463"/>
          <p14:tracePt t="10797" x="2906713" y="2460625"/>
          <p14:tracePt t="10805" x="2906713" y="2474913"/>
          <p14:tracePt t="10812" x="2906713" y="2505075"/>
          <p14:tracePt t="10820" x="2890838" y="2519363"/>
          <p14:tracePt t="10828" x="2862263" y="2563813"/>
          <p14:tracePt t="10836" x="2862263" y="2654300"/>
          <p14:tracePt t="10842" x="2876550" y="2698750"/>
          <p14:tracePt t="10850" x="2876550" y="2743200"/>
          <p14:tracePt t="10858" x="2906713" y="2803525"/>
          <p14:tracePt t="10868" x="2906713" y="2878138"/>
          <p14:tracePt t="10875" x="2921000" y="2951163"/>
          <p14:tracePt t="10882" x="2921000" y="3011488"/>
          <p14:tracePt t="10890" x="2921000" y="3086100"/>
          <p14:tracePt t="10900" x="2951163" y="3175000"/>
          <p14:tracePt t="10910" x="2951163" y="3221038"/>
          <p14:tracePt t="10916" x="2981325" y="3235325"/>
          <p14:tracePt t="10925" x="2995613" y="3309938"/>
          <p14:tracePt t="10928" x="3025775" y="3354388"/>
          <p14:tracePt t="10938" x="3055938" y="3414713"/>
          <p14:tracePt t="10946" x="3100388" y="3459163"/>
          <p14:tracePt t="10954" x="3130550" y="3517900"/>
          <p14:tracePt t="10961" x="3159125" y="3563938"/>
          <p14:tracePt t="10970" x="3175000" y="3563938"/>
          <p14:tracePt t="10976" x="3249613" y="3636963"/>
          <p14:tracePt t="10988" x="3338513" y="3697288"/>
          <p14:tracePt t="10992" x="3427413" y="3786188"/>
          <p14:tracePt t="10999" x="3548063" y="3876675"/>
          <p14:tracePt t="11006" x="3606800" y="3935413"/>
          <p14:tracePt t="11014" x="3756025" y="3995738"/>
          <p14:tracePt t="11024" x="3935413" y="4100513"/>
          <p14:tracePt t="11031" x="4098925" y="4175125"/>
          <p14:tracePt t="11040" x="4262438" y="4203700"/>
          <p14:tracePt t="11046" x="4352925" y="4203700"/>
          <p14:tracePt t="11054" x="4456113" y="4203700"/>
          <p14:tracePt t="11062" x="4560888" y="4203700"/>
          <p14:tracePt t="11071" x="4621213" y="4203700"/>
          <p14:tracePt t="11078" x="4694238" y="4203700"/>
          <p14:tracePt t="11086" x="4768850" y="4203700"/>
          <p14:tracePt t="11092" x="4829175" y="4203700"/>
          <p14:tracePt t="11100" x="4873625" y="4203700"/>
          <p14:tracePt t="11109" x="5022850" y="4233863"/>
          <p14:tracePt t="11116" x="5097463" y="4233863"/>
          <p14:tracePt t="11125" x="5216525" y="4233863"/>
          <p14:tracePt t="11132" x="5440363" y="4219575"/>
          <p14:tracePt t="11141" x="5648325" y="4219575"/>
          <p14:tracePt t="11148" x="5857875" y="4144963"/>
          <p14:tracePt t="11156" x="5946775" y="4114800"/>
          <p14:tracePt t="11166" x="6096000" y="4084638"/>
          <p14:tracePt t="11177" x="6319838" y="3979863"/>
          <p14:tracePt t="11181" x="6364288" y="3951288"/>
          <p14:tracePt t="11187" x="6424613" y="3890963"/>
          <p14:tracePt t="11194" x="6438900" y="3876675"/>
          <p14:tracePt t="11202" x="6469063" y="3846513"/>
          <p14:tracePt t="11210" x="6483350" y="3832225"/>
          <p14:tracePt t="11218" x="6513513" y="3832225"/>
          <p14:tracePt t="11226" x="6513513" y="3816350"/>
          <p14:tracePt t="11234" x="6527800" y="3786188"/>
          <p14:tracePt t="11242" x="6527800" y="3741738"/>
          <p14:tracePt t="11248" x="6527800" y="3727450"/>
          <p14:tracePt t="11257" x="6543675" y="3697288"/>
          <p14:tracePt t="11264" x="6543675" y="3683000"/>
          <p14:tracePt t="11272" x="6572250" y="3652838"/>
          <p14:tracePt t="11280" x="6572250" y="3636963"/>
          <p14:tracePt t="11290" x="6588125" y="3622675"/>
          <p14:tracePt t="11309" x="6588125" y="3592513"/>
          <p14:tracePt t="11315" x="6588125" y="3578225"/>
          <p14:tracePt t="12648" x="6588125" y="3548063"/>
          <p14:tracePt t="12662" x="6588125" y="3533775"/>
          <p14:tracePt t="12695" x="6618288" y="3503613"/>
          <p14:tracePt t="12710" x="6618288" y="3489325"/>
          <p14:tracePt t="15031" x="6602413" y="3489325"/>
          <p14:tracePt t="15046" x="6588125" y="3489325"/>
          <p14:tracePt t="15055" x="6557963" y="3489325"/>
          <p14:tracePt t="15065" x="6543675" y="3489325"/>
          <p14:tracePt t="15074" x="6527800" y="3489325"/>
          <p14:tracePt t="15077" x="6483350" y="3489325"/>
          <p14:tracePt t="15086" x="6394450" y="3489325"/>
          <p14:tracePt t="15093" x="6350000" y="3489325"/>
          <p14:tracePt t="15100" x="6303963" y="3489325"/>
          <p14:tracePt t="15108" x="6259513" y="3489325"/>
          <p14:tracePt t="15116" x="6170613" y="3503613"/>
          <p14:tracePt t="15124" x="6156325" y="3503613"/>
          <p14:tracePt t="15132" x="6156325" y="3517900"/>
          <p14:tracePt t="15141" x="6110288" y="3517900"/>
          <p14:tracePt t="15148" x="6081713" y="3517900"/>
          <p14:tracePt t="15157" x="6065838" y="3517900"/>
          <p14:tracePt t="15171" x="6035675" y="3517900"/>
          <p14:tracePt t="15187" x="6021388" y="3517900"/>
          <p14:tracePt t="15194" x="5976938" y="3517900"/>
          <p14:tracePt t="15203" x="5932488" y="3548063"/>
          <p14:tracePt t="15211" x="5872163" y="3578225"/>
          <p14:tracePt t="15218" x="5857875" y="3578225"/>
          <p14:tracePt t="15236" x="5827713" y="3592513"/>
          <p14:tracePt t="15249" x="5813425" y="3622675"/>
          <p14:tracePt t="15265" x="5783263" y="3636963"/>
          <p14:tracePt t="15272" x="5767388" y="3652838"/>
          <p14:tracePt t="15281" x="5767388" y="3683000"/>
          <p14:tracePt t="15289" x="5767388" y="3697288"/>
          <p14:tracePt t="15305" x="5767388" y="3741738"/>
          <p14:tracePt t="15312" x="5767388" y="3786188"/>
          <p14:tracePt t="15321" x="5738813" y="3846513"/>
          <p14:tracePt t="15334" x="5738813" y="3890963"/>
          <p14:tracePt t="15342" x="5722938" y="3906838"/>
          <p14:tracePt t="15359" x="5722938" y="3935413"/>
          <p14:tracePt t="15366" x="5722938" y="3951288"/>
          <p14:tracePt t="15428" x="5722938" y="3979863"/>
          <p14:tracePt t="18961" x="5783263" y="3979863"/>
          <p14:tracePt t="18968" x="5857875" y="3979863"/>
          <p14:tracePt t="18978" x="6007100" y="3979863"/>
          <p14:tracePt t="18987" x="6021388" y="3979863"/>
          <p14:tracePt t="18990" x="6051550" y="3979863"/>
          <p14:tracePt t="18998" x="6065838" y="3979863"/>
          <p14:tracePt t="19007" x="6096000" y="3965575"/>
          <p14:tracePt t="19017" x="6096000" y="3951288"/>
          <p14:tracePt t="19025" x="6110288" y="3951288"/>
          <p14:tracePt t="19031" x="6156325" y="3921125"/>
          <p14:tracePt t="19038" x="6184900" y="3906838"/>
          <p14:tracePt t="19046" x="6200775" y="3860800"/>
          <p14:tracePt t="19055" x="6229350" y="3832225"/>
          <p14:tracePt t="19062" x="6275388" y="3786188"/>
          <p14:tracePt t="19071" x="6303963" y="3741738"/>
          <p14:tracePt t="19076" x="6303963" y="3711575"/>
          <p14:tracePt t="19084" x="6319838" y="3697288"/>
          <p14:tracePt t="19092" x="6334125" y="3667125"/>
          <p14:tracePt t="19100" x="6334125" y="3622675"/>
          <p14:tracePt t="19109" x="6334125" y="3608388"/>
          <p14:tracePt t="19125" x="6364288" y="3592513"/>
          <p14:tracePt t="19140" x="6364288" y="3563938"/>
          <p14:tracePt t="19157" x="6364288" y="3517900"/>
          <p14:tracePt t="19162" x="6364288" y="3503613"/>
          <p14:tracePt t="19178" x="6350000" y="3473450"/>
          <p14:tracePt t="19187" x="6350000" y="3429000"/>
          <p14:tracePt t="19194" x="6334125" y="3384550"/>
          <p14:tracePt t="19202" x="6303963" y="3324225"/>
          <p14:tracePt t="19211" x="6289675" y="3309938"/>
          <p14:tracePt t="19218" x="6229350" y="3294063"/>
          <p14:tracePt t="19226" x="6229350" y="3235325"/>
          <p14:tracePt t="19234" x="6229350" y="3221038"/>
          <p14:tracePt t="19242" x="6215063" y="3190875"/>
          <p14:tracePt t="19249" x="6200775" y="3175000"/>
          <p14:tracePt t="19265" x="6170613" y="3160713"/>
          <p14:tracePt t="19272" x="6156325" y="3130550"/>
          <p14:tracePt t="19289" x="6156325" y="3116263"/>
          <p14:tracePt t="19296" x="6126163" y="3116263"/>
          <p14:tracePt t="19313" x="6126163" y="3086100"/>
          <p14:tracePt t="19342" x="6110288" y="3071813"/>
          <p14:tracePt t="19350" x="6096000" y="3055938"/>
          <p14:tracePt t="19358" x="6065838" y="3025775"/>
          <p14:tracePt t="19366" x="6051550" y="3011488"/>
          <p14:tracePt t="19375" x="6021388" y="2967038"/>
          <p14:tracePt t="19382" x="6007100" y="2936875"/>
          <p14:tracePt t="19392" x="5976938" y="2936875"/>
          <p14:tracePt t="19398" x="5976938" y="2922588"/>
          <p14:tracePt t="19406" x="5962650" y="2922588"/>
          <p14:tracePt t="19428" x="5932488" y="2892425"/>
          <p14:tracePt t="19445" x="5916613" y="2892425"/>
          <p14:tracePt t="19453" x="5902325" y="2892425"/>
          <p14:tracePt t="19469" x="5872163" y="2892425"/>
          <p14:tracePt t="19484" x="5857875" y="2892425"/>
          <p14:tracePt t="19491" x="5827713" y="2906713"/>
          <p14:tracePt t="19498" x="5813425" y="2906713"/>
          <p14:tracePt t="19506" x="5783263" y="2906713"/>
          <p14:tracePt t="19514" x="5767388" y="2906713"/>
          <p14:tracePt t="19522" x="5753100" y="2892425"/>
          <p14:tracePt t="19530" x="5722938" y="2878138"/>
          <p14:tracePt t="19538" x="5678488" y="2847975"/>
          <p14:tracePt t="19546" x="5603875" y="2847975"/>
          <p14:tracePt t="19559" x="5573713" y="2832100"/>
          <p14:tracePt t="19564" x="5559425" y="2832100"/>
          <p14:tracePt t="19586" x="5529263" y="2832100"/>
          <p14:tracePt t="19592" x="5529263" y="2803525"/>
          <p14:tracePt t="19601" x="5514975" y="2803525"/>
          <p14:tracePt t="19728" x="5514975" y="2862263"/>
          <p14:tracePt t="19735" x="5514975" y="2906713"/>
          <p14:tracePt t="19740" x="5514975" y="2997200"/>
          <p14:tracePt t="19821" x="5514975" y="2967038"/>
          <p14:tracePt t="19826" x="5514975" y="2936875"/>
          <p14:tracePt t="19834" x="5514975" y="2922588"/>
          <p14:tracePt t="25821" x="5514975" y="2892425"/>
          <p14:tracePt t="25828" x="5514975" y="2878138"/>
          <p14:tracePt t="25842" x="5514975" y="2847975"/>
          <p14:tracePt t="26023" x="5470525" y="2803525"/>
          <p14:tracePt t="26030" x="5410200" y="2757488"/>
          <p14:tracePt t="26039" x="5365750" y="2698750"/>
          <p14:tracePt t="26047" x="5305425" y="2654300"/>
          <p14:tracePt t="26057" x="5291138" y="2624138"/>
          <p14:tracePt t="26062" x="5246688" y="2608263"/>
          <p14:tracePt t="26070" x="5216525" y="2579688"/>
          <p14:tracePt t="26076" x="5202238" y="2563813"/>
          <p14:tracePt t="26093" x="5202238" y="2535238"/>
          <p14:tracePt t="26100" x="5172075" y="2535238"/>
          <p14:tracePt t="26164" x="5172075" y="2519363"/>
          <p14:tracePt t="26178" x="5172075" y="2489200"/>
          <p14:tracePt t="26187" x="5157788" y="2444750"/>
          <p14:tracePt t="26194" x="5097463" y="2400300"/>
          <p14:tracePt t="26202" x="5037138" y="2311400"/>
          <p14:tracePt t="26210" x="5022850" y="2295525"/>
          <p14:tracePt t="26227" x="5008563" y="2265363"/>
          <p14:tracePt t="26234" x="4978400" y="2251075"/>
          <p14:tracePt t="26241" x="4962525" y="2206625"/>
          <p14:tracePt t="26248" x="4933950" y="2176463"/>
          <p14:tracePt t="26256" x="4918075" y="2176463"/>
          <p14:tracePt t="26264" x="4889500" y="2162175"/>
          <p14:tracePt t="26273" x="4889500" y="2146300"/>
          <p14:tracePt t="26280" x="4873625" y="2117725"/>
          <p14:tracePt t="26289" x="4859338" y="2101850"/>
          <p14:tracePt t="26296" x="4859338" y="2071688"/>
          <p14:tracePt t="26304" x="4829175" y="2057400"/>
          <p14:tracePt t="26312" x="4814888" y="2027238"/>
          <p14:tracePt t="26321" x="4784725" y="2012950"/>
          <p14:tracePt t="26326" x="4784725" y="1997075"/>
          <p14:tracePt t="26334" x="4784725" y="1968500"/>
          <p14:tracePt t="26342" x="4740275" y="1952625"/>
          <p14:tracePt t="26350" x="4724400" y="1922463"/>
          <p14:tracePt t="26358" x="4649788" y="1878013"/>
          <p14:tracePt t="26366" x="4621213" y="1849438"/>
          <p14:tracePt t="26375" x="4546600" y="1803400"/>
          <p14:tracePt t="26382" x="4500563" y="1803400"/>
          <p14:tracePt t="26390" x="4456113" y="1774825"/>
          <p14:tracePt t="26398" x="4397375" y="1758950"/>
          <p14:tracePt t="26405" x="4352925" y="1728788"/>
          <p14:tracePt t="26412" x="4337050" y="1728788"/>
          <p14:tracePt t="26420" x="4278313" y="1700213"/>
          <p14:tracePt t="26428" x="4232275" y="1700213"/>
          <p14:tracePt t="26438" x="4187825" y="1700213"/>
          <p14:tracePt t="26445" x="4173538" y="1700213"/>
          <p14:tracePt t="26452" x="4143375" y="1700213"/>
          <p14:tracePt t="26460" x="4098925" y="1700213"/>
          <p14:tracePt t="26472" x="4084638" y="1700213"/>
          <p14:tracePt t="26476" x="4054475" y="1684338"/>
          <p14:tracePt t="26482" x="4038600" y="1684338"/>
          <p14:tracePt t="26490" x="4010025" y="1684338"/>
          <p14:tracePt t="26499" x="3994150" y="1670050"/>
          <p14:tracePt t="26507" x="3919538" y="1670050"/>
          <p14:tracePt t="26514" x="3905250" y="1670050"/>
          <p14:tracePt t="26523" x="3860800" y="1670050"/>
          <p14:tracePt t="26530" x="3800475" y="1639888"/>
          <p14:tracePt t="26539" x="3756025" y="1639888"/>
          <p14:tracePt t="26547" x="3711575" y="1639888"/>
          <p14:tracePt t="26554" x="3695700" y="1639888"/>
          <p14:tracePt t="26563" x="3636963" y="1609725"/>
          <p14:tracePt t="26584" x="3621088" y="1609725"/>
          <p14:tracePt t="26592" x="3606800" y="1609725"/>
          <p14:tracePt t="26608" x="3576638" y="1595438"/>
          <p14:tracePt t="26616" x="3532188" y="1595438"/>
          <p14:tracePt t="26625" x="3427413" y="1595438"/>
          <p14:tracePt t="26637" x="3368675" y="1595438"/>
          <p14:tracePt t="26640" x="3263900" y="1595438"/>
          <p14:tracePt t="26648" x="3144838" y="1595438"/>
          <p14:tracePt t="26654" x="3040063" y="1595438"/>
          <p14:tracePt t="26662" x="2965450" y="1595438"/>
          <p14:tracePt t="26671" x="2801938" y="1609725"/>
          <p14:tracePt t="26678" x="2727325" y="1639888"/>
          <p14:tracePt t="26688" x="2638425" y="1670050"/>
          <p14:tracePt t="26695" x="2563813" y="1714500"/>
          <p14:tracePt t="26702" x="2533650" y="1744663"/>
          <p14:tracePt t="26711" x="2519363" y="1758950"/>
          <p14:tracePt t="26718" x="2503488" y="1789113"/>
          <p14:tracePt t="26726" x="2444750" y="1803400"/>
          <p14:tracePt t="26734" x="2428875" y="1833563"/>
          <p14:tracePt t="26742" x="2384425" y="1849438"/>
          <p14:tracePt t="26749" x="2354263" y="1878013"/>
          <p14:tracePt t="26756" x="2339975" y="1878013"/>
          <p14:tracePt t="26766" x="2325688" y="1878013"/>
          <p14:tracePt t="26776" x="2325688" y="1893888"/>
          <p14:tracePt t="26781" x="2279650" y="1893888"/>
          <p14:tracePt t="26788" x="2279650" y="1908175"/>
          <p14:tracePt t="26806" x="2220913" y="1938338"/>
          <p14:tracePt t="26813" x="2206625" y="1938338"/>
          <p14:tracePt t="26820" x="2206625" y="1952625"/>
          <p14:tracePt t="26828" x="2190750" y="1952625"/>
          <p14:tracePt t="26850" x="2190750" y="1982788"/>
          <p14:tracePt t="26866" x="2160588" y="1982788"/>
          <p14:tracePt t="26874" x="2160588" y="1997075"/>
          <p14:tracePt t="26894" x="2146300" y="2027238"/>
          <p14:tracePt t="26900" x="2146300" y="2043113"/>
          <p14:tracePt t="26907" x="2146300" y="2071688"/>
          <p14:tracePt t="26912" x="2116138" y="2071688"/>
          <p14:tracePt t="26921" x="2116138" y="2087563"/>
          <p14:tracePt t="26937" x="2116138" y="2101850"/>
          <p14:tracePt t="26961" x="2116138" y="2132013"/>
          <p14:tracePt t="26969" x="2116138" y="2146300"/>
          <p14:tracePt t="26976" x="2101850" y="2176463"/>
          <p14:tracePt t="26990" x="2101850" y="2220913"/>
          <p14:tracePt t="27006" x="2101850" y="2236788"/>
          <p14:tracePt t="27030" x="2101850" y="2265363"/>
          <p14:tracePt t="27047" x="2101850" y="2281238"/>
          <p14:tracePt t="27055" x="2101850" y="2295525"/>
          <p14:tracePt t="27063" x="2132013" y="2325688"/>
          <p14:tracePt t="27078" x="2146300" y="2339975"/>
          <p14:tracePt t="27084" x="2176463" y="2370138"/>
          <p14:tracePt t="27093" x="2190750" y="2414588"/>
          <p14:tracePt t="27101" x="2251075" y="2430463"/>
          <p14:tracePt t="27108" x="2265363" y="2489200"/>
          <p14:tracePt t="27116" x="2325688" y="2519363"/>
          <p14:tracePt t="27125" x="2370138" y="2535238"/>
          <p14:tracePt t="27132" x="2414588" y="2535238"/>
          <p14:tracePt t="27140" x="2444750" y="2535238"/>
          <p14:tracePt t="27148" x="2489200" y="2563813"/>
          <p14:tracePt t="27163" x="2503488" y="2563813"/>
          <p14:tracePt t="27170" x="2533650" y="2563813"/>
          <p14:tracePt t="27187" x="2547938" y="2563813"/>
          <p14:tracePt t="27194" x="2593975" y="2563813"/>
          <p14:tracePt t="27202" x="2622550" y="2563813"/>
          <p14:tracePt t="27210" x="2668588" y="2579688"/>
          <p14:tracePt t="27218" x="2713038" y="2579688"/>
          <p14:tracePt t="27226" x="2727325" y="2579688"/>
          <p14:tracePt t="27234" x="2801938" y="2579688"/>
          <p14:tracePt t="27240" x="2876550" y="2579688"/>
          <p14:tracePt t="27248" x="2906713" y="2579688"/>
          <p14:tracePt t="27256" x="2921000" y="2579688"/>
          <p14:tracePt t="27264" x="2951163" y="2579688"/>
          <p14:tracePt t="27272" x="2965450" y="2579688"/>
          <p14:tracePt t="27288" x="2965450" y="2563813"/>
          <p14:tracePt t="27304" x="2995613" y="2563813"/>
          <p14:tracePt t="27328" x="3011488" y="2563813"/>
          <p14:tracePt t="27334" x="3025775" y="2535238"/>
          <p14:tracePt t="27342" x="3070225" y="2535238"/>
          <p14:tracePt t="27350" x="3130550" y="2505075"/>
          <p14:tracePt t="27366" x="3144838" y="2489200"/>
          <p14:tracePt t="27374" x="3175000" y="2489200"/>
          <p14:tracePt t="27382" x="3219450" y="2489200"/>
          <p14:tracePt t="27398" x="3263900" y="2460625"/>
          <p14:tracePt t="27406" x="3308350" y="2460625"/>
          <p14:tracePt t="27412" x="3338513" y="2460625"/>
          <p14:tracePt t="27419" x="3352800" y="2460625"/>
          <p14:tracePt t="27428" x="3382963" y="2460625"/>
          <p14:tracePt t="27437" x="3427413" y="2460625"/>
          <p14:tracePt t="27444" x="3427413" y="2444750"/>
          <p14:tracePt t="27455" x="3443288" y="2444750"/>
          <p14:tracePt t="27461" x="3457575" y="2444750"/>
          <p14:tracePt t="27469" x="3487738" y="2430463"/>
          <p14:tracePt t="27477" x="3502025" y="2430463"/>
          <p14:tracePt t="27484" x="3548063" y="2430463"/>
          <p14:tracePt t="27491" x="3606800" y="2430463"/>
          <p14:tracePt t="27498" x="3621088" y="2430463"/>
          <p14:tracePt t="27507" x="3667125" y="2430463"/>
          <p14:tracePt t="27514" x="3741738" y="2430463"/>
          <p14:tracePt t="27523" x="3830638" y="2430463"/>
          <p14:tracePt t="27530" x="3875088" y="2430463"/>
          <p14:tracePt t="27538" x="3949700" y="2430463"/>
          <p14:tracePt t="27554" x="3979863" y="2430463"/>
          <p14:tracePt t="27560" x="4024313" y="2430463"/>
          <p14:tracePt t="27569" x="4038600" y="2430463"/>
          <p14:tracePt t="27597" x="4054475" y="2430463"/>
          <p14:tracePt t="27610" x="4084638" y="2430463"/>
          <p14:tracePt t="27616" x="4098925" y="2430463"/>
          <p14:tracePt t="27625" x="4129088" y="2430463"/>
          <p14:tracePt t="27640" x="4143375" y="2430463"/>
          <p14:tracePt t="27648" x="4143375" y="2400300"/>
          <p14:tracePt t="27657" x="4173538" y="2400300"/>
          <p14:tracePt t="27678" x="4187825" y="2386013"/>
          <p14:tracePt t="27696" x="4203700" y="2386013"/>
          <p14:tracePt t="27706" x="4203700" y="2355850"/>
          <p14:tracePt t="27727" x="4232275" y="2339975"/>
          <p14:tracePt t="27743" x="4248150" y="2339975"/>
          <p14:tracePt t="27765" x="4278313" y="2311400"/>
          <p14:tracePt t="27773" x="4292600" y="2311400"/>
          <p14:tracePt t="27780" x="4322763" y="2311400"/>
          <p14:tracePt t="27813" x="4337050" y="2311400"/>
          <p14:tracePt t="27820" x="4381500" y="2311400"/>
          <p14:tracePt t="27834" x="4425950" y="2311400"/>
          <p14:tracePt t="27868" x="4456113" y="2311400"/>
          <p14:tracePt t="27876" x="4471988" y="2311400"/>
          <p14:tracePt t="27883" x="4486275" y="2311400"/>
          <p14:tracePt t="27898" x="4516438" y="2311400"/>
          <p14:tracePt t="27912" x="4530725" y="2311400"/>
          <p14:tracePt t="27921" x="4575175" y="2311400"/>
          <p14:tracePt t="27928" x="4605338" y="2311400"/>
          <p14:tracePt t="27937" x="4621213" y="2311400"/>
          <p14:tracePt t="27944" x="4649788" y="2311400"/>
          <p14:tracePt t="27952" x="4665663" y="2311400"/>
          <p14:tracePt t="28007" x="4679950" y="2295525"/>
          <p14:tracePt t="28101" x="4679950" y="2281238"/>
          <p14:tracePt t="28108" x="4679950" y="2251075"/>
          <p14:tracePt t="28124" x="4679950" y="2236788"/>
          <p14:tracePt t="28132" x="4679950" y="2206625"/>
          <p14:tracePt t="28157" x="4679950" y="2192338"/>
          <p14:tracePt t="28162" x="4679950" y="2162175"/>
          <p14:tracePt t="28186" x="4679950" y="2146300"/>
          <p14:tracePt t="28194" x="4665663" y="2146300"/>
          <p14:tracePt t="28203" x="4635500" y="2132013"/>
          <p14:tracePt t="28211" x="4621213" y="2101850"/>
          <p14:tracePt t="28219" x="4575175" y="2101850"/>
          <p14:tracePt t="28226" x="4546600" y="2101850"/>
          <p14:tracePt t="28234" x="4530725" y="2087563"/>
          <p14:tracePt t="28240" x="4486275" y="2087563"/>
          <p14:tracePt t="28248" x="4425950" y="2057400"/>
          <p14:tracePt t="28257" x="4411663" y="2057400"/>
          <p14:tracePt t="28264" x="4397375" y="2043113"/>
          <p14:tracePt t="28273" x="4322763" y="2043113"/>
          <p14:tracePt t="28280" x="4262438" y="2012950"/>
          <p14:tracePt t="28289" x="4248150" y="2012950"/>
          <p14:tracePt t="28297" x="4232275" y="1982788"/>
          <p14:tracePt t="28304" x="4203700" y="1982788"/>
          <p14:tracePt t="28312" x="4157663" y="1982788"/>
          <p14:tracePt t="28326" x="4113213" y="1982788"/>
          <p14:tracePt t="28334" x="4084638" y="1968500"/>
          <p14:tracePt t="28350" x="4038600" y="1968500"/>
          <p14:tracePt t="28358" x="3994150" y="1968500"/>
          <p14:tracePt t="28366" x="3979863" y="1968500"/>
          <p14:tracePt t="28383" x="3949700" y="1968500"/>
          <p14:tracePt t="28392" x="3935413" y="1968500"/>
          <p14:tracePt t="28398" x="3935413" y="1952625"/>
          <p14:tracePt t="28406" x="3919538" y="1952625"/>
          <p14:tracePt t="28412" x="3889375" y="1952625"/>
          <p14:tracePt t="28429" x="3875088" y="1952625"/>
          <p14:tracePt t="28468" x="3844925" y="1952625"/>
          <p14:tracePt t="28477" x="3830638" y="1968500"/>
          <p14:tracePt t="28484" x="3830638" y="1997075"/>
          <p14:tracePt t="28499" x="3800475" y="2012950"/>
          <p14:tracePt t="28515" x="3800475" y="2043113"/>
          <p14:tracePt t="29428" x="3786188" y="2043113"/>
          <p14:tracePt t="29436" x="3786188" y="2027238"/>
          <p14:tracePt t="29454" x="3770313" y="2027238"/>
          <p14:tracePt t="29460" x="3770313" y="2012950"/>
          <p14:tracePt t="29476" x="3741738" y="1982788"/>
          <p14:tracePt t="29482" x="3725863" y="1982788"/>
          <p14:tracePt t="29490" x="3725863" y="1968500"/>
          <p14:tracePt t="29499" x="3695700" y="1952625"/>
          <p14:tracePt t="29506" x="3681413" y="1952625"/>
          <p14:tracePt t="29516" x="3651250" y="1922463"/>
          <p14:tracePt t="29531" x="3636963" y="1922463"/>
          <p14:tracePt t="29538" x="3621088" y="1878013"/>
          <p14:tracePt t="29546" x="3592513" y="1863725"/>
          <p14:tracePt t="29554" x="3576638" y="1833563"/>
          <p14:tracePt t="29569" x="3548063" y="1833563"/>
          <p14:tracePt t="29576" x="3532188" y="1819275"/>
          <p14:tracePt t="29592" x="3502025" y="1789113"/>
          <p14:tracePt t="29601" x="3457575" y="1789113"/>
          <p14:tracePt t="29608" x="3443288" y="1774825"/>
          <p14:tracePt t="29618" x="3427413" y="1758950"/>
          <p14:tracePt t="29637" x="3398838" y="1728788"/>
          <p14:tracePt t="29640" x="3382963" y="1728788"/>
          <p14:tracePt t="29648" x="3382963" y="1714500"/>
          <p14:tracePt t="29671" x="3352800" y="1714500"/>
          <p14:tracePt t="29719" x="3352800" y="1684338"/>
          <p14:tracePt t="29726" x="3338513" y="1684338"/>
          <p14:tracePt t="29732" x="3294063" y="1684338"/>
          <p14:tracePt t="29741" x="3263900" y="1684338"/>
          <p14:tracePt t="29748" x="3219450" y="1684338"/>
          <p14:tracePt t="29756" x="3175000" y="1684338"/>
          <p14:tracePt t="29764" x="3100388" y="1684338"/>
          <p14:tracePt t="29773" x="3070225" y="1684338"/>
          <p14:tracePt t="29781" x="3055938" y="1684338"/>
          <p14:tracePt t="29788" x="3040063" y="1684338"/>
          <p14:tracePt t="29797" x="3011488" y="1684338"/>
          <p14:tracePt t="29805" x="2965450" y="1684338"/>
          <p14:tracePt t="29812" x="2951163" y="1700213"/>
          <p14:tracePt t="29820" x="2906713" y="1700213"/>
          <p14:tracePt t="29828" x="2876550" y="1700213"/>
          <p14:tracePt t="29836" x="2832100" y="1714500"/>
          <p14:tracePt t="29851" x="2757488" y="1744663"/>
          <p14:tracePt t="29859" x="2697163" y="1774825"/>
          <p14:tracePt t="29866" x="2682875" y="1774825"/>
          <p14:tracePt t="29875" x="2638425" y="1774825"/>
          <p14:tracePt t="29882" x="2608263" y="1774825"/>
          <p14:tracePt t="29891" x="2608263" y="1789113"/>
          <p14:tracePt t="29899" x="2593975" y="1789113"/>
          <p14:tracePt t="29913" x="2593975" y="1819275"/>
          <p14:tracePt t="29921" x="2578100" y="1819275"/>
          <p14:tracePt t="29928" x="2578100" y="1833563"/>
          <p14:tracePt t="29937" x="2547938" y="1833563"/>
          <p14:tracePt t="29944" x="2533650" y="1833563"/>
          <p14:tracePt t="29953" x="2503488" y="1863725"/>
          <p14:tracePt t="29960" x="2489200" y="1878013"/>
          <p14:tracePt t="29977" x="2444750" y="1893888"/>
          <p14:tracePt t="29984" x="2414588" y="1893888"/>
          <p14:tracePt t="29998" x="2400300" y="1893888"/>
          <p14:tracePt t="30006" x="2370138" y="1922463"/>
          <p14:tracePt t="30014" x="2370138" y="1938338"/>
          <p14:tracePt t="30030" x="2354263" y="1938338"/>
          <p14:tracePt t="30038" x="2354263" y="1982788"/>
          <p14:tracePt t="30046" x="2354263" y="2012950"/>
          <p14:tracePt t="30054" x="2354263" y="2027238"/>
          <p14:tracePt t="30062" x="2354263" y="2071688"/>
          <p14:tracePt t="30070" x="2354263" y="2101850"/>
          <p14:tracePt t="30076" x="2354263" y="2146300"/>
          <p14:tracePt t="30084" x="2354263" y="2162175"/>
          <p14:tracePt t="30092" x="2339975" y="2192338"/>
          <p14:tracePt t="30101" x="2339975" y="2206625"/>
          <p14:tracePt t="30108" x="2339975" y="2251075"/>
          <p14:tracePt t="30124" x="2339975" y="2265363"/>
          <p14:tracePt t="30132" x="2339975" y="2295525"/>
          <p14:tracePt t="30140" x="2339975" y="2311400"/>
          <p14:tracePt t="30157" x="2354263" y="2339975"/>
          <p14:tracePt t="30163" x="2414588" y="2355850"/>
          <p14:tracePt t="30170" x="2459038" y="2386013"/>
          <p14:tracePt t="30178" x="2533650" y="2414588"/>
          <p14:tracePt t="30188" x="2593975" y="2414588"/>
          <p14:tracePt t="30194" x="2668588" y="2444750"/>
          <p14:tracePt t="30204" x="2743200" y="2444750"/>
          <p14:tracePt t="30210" x="2771775" y="2444750"/>
          <p14:tracePt t="30219" x="2846388" y="2444750"/>
          <p14:tracePt t="30226" x="2921000" y="2444750"/>
          <p14:tracePt t="30232" x="2995613" y="2444750"/>
          <p14:tracePt t="30240" x="3114675" y="2430463"/>
          <p14:tracePt t="30249" x="3159125" y="2400300"/>
          <p14:tracePt t="30256" x="3189288" y="2386013"/>
          <p14:tracePt t="30264" x="3263900" y="2355850"/>
          <p14:tracePt t="30272" x="3308350" y="2325688"/>
          <p14:tracePt t="30281" x="3338513" y="2325688"/>
          <p14:tracePt t="30289" x="3382963" y="2311400"/>
          <p14:tracePt t="30296" x="3398838" y="2311400"/>
          <p14:tracePt t="30304" x="3443288" y="2311400"/>
          <p14:tracePt t="30312" x="3443288" y="2281238"/>
          <p14:tracePt t="30391" x="3443288" y="2265363"/>
          <p14:tracePt t="30444" x="3443288" y="2236788"/>
          <p14:tracePt t="30476" x="3413125" y="2236788"/>
          <p14:tracePt t="30757" x="3398838" y="2236788"/>
          <p14:tracePt t="30780" x="3352800" y="2236788"/>
          <p14:tracePt t="30796" x="3308350" y="2236788"/>
          <p14:tracePt t="30813" x="3279775" y="2236788"/>
          <p14:tracePt t="30921" x="3263900" y="2236788"/>
          <p14:tracePt t="31063" x="3233738" y="2220913"/>
          <p14:tracePt t="31071" x="3219450" y="2220913"/>
          <p14:tracePt t="31076" x="3205163" y="2220913"/>
          <p14:tracePt t="31084" x="3205163" y="2206625"/>
          <p14:tracePt t="31133" x="3175000" y="2176463"/>
          <p14:tracePt t="31157" x="3159125" y="2162175"/>
          <p14:tracePt t="31170" x="3130550" y="2162175"/>
          <p14:tracePt t="31289" x="3114675" y="2162175"/>
          <p14:tracePt t="31296" x="3070225" y="2162175"/>
          <p14:tracePt t="31314" x="3040063" y="2162175"/>
          <p14:tracePt t="31323" x="3025775" y="2162175"/>
          <p14:tracePt t="31334" x="2981325" y="2162175"/>
          <p14:tracePt t="31342" x="2965450" y="2162175"/>
          <p14:tracePt t="31358" x="2936875" y="2162175"/>
          <p14:tracePt t="31366" x="2921000" y="2162175"/>
          <p14:tracePt t="31374" x="2890838" y="2162175"/>
          <p14:tracePt t="31398" x="2846388" y="2162175"/>
          <p14:tracePt t="31404" x="2832100" y="2162175"/>
          <p14:tracePt t="31413" x="2787650" y="2162175"/>
          <p14:tracePt t="31421" x="2743200" y="2162175"/>
          <p14:tracePt t="31430" x="2743200" y="2132013"/>
          <p14:tracePt t="31442" x="2743200" y="2117725"/>
          <p14:tracePt t="31446" x="2713038" y="2117725"/>
          <p14:tracePt t="31455" x="2697163" y="2043113"/>
          <p14:tracePt t="31461" x="2697163" y="1997075"/>
          <p14:tracePt t="31469" x="2697163" y="1952625"/>
          <p14:tracePt t="31476" x="2697163" y="1863725"/>
          <p14:tracePt t="31484" x="2697163" y="1819275"/>
          <p14:tracePt t="31773" x="2697163" y="1789113"/>
          <p14:tracePt t="31780" x="2727325" y="1789113"/>
          <p14:tracePt t="31797" x="2727325" y="1803400"/>
          <p14:tracePt t="31820" x="2727325" y="1819275"/>
          <p14:tracePt t="31826" x="2713038" y="1819275"/>
          <p14:tracePt t="31843" x="2697163" y="1819275"/>
          <p14:tracePt t="31850" x="2697163" y="1849438"/>
          <p14:tracePt t="31866" x="2668588" y="1849438"/>
          <p14:tracePt t="31875" x="2668588" y="1863725"/>
          <p14:tracePt t="31891" x="2668588" y="1878013"/>
          <p14:tracePt t="31899" x="2668588" y="1908175"/>
          <p14:tracePt t="31920" x="2682875" y="1908175"/>
          <p14:tracePt t="31944" x="2682875" y="1922463"/>
          <p14:tracePt t="32977" x="2682875" y="1893888"/>
          <p14:tracePt t="33022" x="2682875" y="1878013"/>
          <p14:tracePt t="33108" x="2682875" y="1863725"/>
          <p14:tracePt t="33124" x="2682875" y="1833563"/>
          <p14:tracePt t="33375" x="2682875" y="1863725"/>
          <p14:tracePt t="33383" x="2682875" y="1908175"/>
          <p14:tracePt t="33393" x="2682875" y="1968500"/>
          <p14:tracePt t="33402" x="2682875" y="1982788"/>
          <p14:tracePt t="33406" x="2682875" y="1997075"/>
          <p14:tracePt t="33413" x="2682875" y="2027238"/>
          <p14:tracePt t="33420" x="2682875" y="2043113"/>
          <p14:tracePt t="33428" x="2682875" y="2087563"/>
          <p14:tracePt t="33436" x="2697163" y="2117725"/>
          <p14:tracePt t="33445" x="2697163" y="2132013"/>
          <p14:tracePt t="33458" x="2697163" y="2162175"/>
          <p14:tracePt t="33463" x="2697163" y="2176463"/>
          <p14:tracePt t="33470" x="2697163" y="2192338"/>
          <p14:tracePt t="33485" x="2697163" y="2220913"/>
          <p14:tracePt t="33498" x="2697163" y="2236788"/>
          <p14:tracePt t="33515" x="2727325" y="2236788"/>
          <p14:tracePt t="33593" x="2727325" y="2265363"/>
          <p14:tracePt t="33617" x="2743200" y="2265363"/>
          <p14:tracePt t="33632" x="2787650" y="2265363"/>
          <p14:tracePt t="33638" x="2816225" y="2251075"/>
          <p14:tracePt t="33647" x="2890838" y="2206625"/>
          <p14:tracePt t="33658" x="2906713" y="2192338"/>
          <p14:tracePt t="33663" x="2951163" y="2162175"/>
          <p14:tracePt t="33672" x="3011488" y="2101850"/>
          <p14:tracePt t="33678" x="3114675" y="2087563"/>
          <p14:tracePt t="33687" x="3205163" y="2027238"/>
          <p14:tracePt t="33694" x="3219450" y="1997075"/>
          <p14:tracePt t="33703" x="3263900" y="1997075"/>
          <p14:tracePt t="33710" x="3324225" y="1982788"/>
          <p14:tracePt t="33719" x="3368675" y="1922463"/>
          <p14:tracePt t="33726" x="3398838" y="1922463"/>
          <p14:tracePt t="33735" x="3413125" y="1908175"/>
          <p14:tracePt t="33740" x="3443288" y="1878013"/>
          <p14:tracePt t="33748" x="3487738" y="1878013"/>
          <p14:tracePt t="33756" x="3502025" y="1863725"/>
          <p14:tracePt t="33764" x="3548063" y="1833563"/>
          <p14:tracePt t="33772" x="3636963" y="1789113"/>
          <p14:tracePt t="33780" x="3651250" y="1758950"/>
          <p14:tracePt t="33789" x="3681413" y="1744663"/>
          <p14:tracePt t="33796" x="3695700" y="1714500"/>
          <p14:tracePt t="33804" x="3711575" y="1700213"/>
          <p14:tracePt t="33812" x="3741738" y="1700213"/>
          <p14:tracePt t="33820" x="3756025" y="1670050"/>
          <p14:tracePt t="33834" x="3786188" y="1654175"/>
          <p14:tracePt t="33844" x="3800475" y="1654175"/>
          <p14:tracePt t="33860" x="3800475" y="1639888"/>
          <p14:tracePt t="33898" x="3830638" y="1639888"/>
          <p14:tracePt t="33974" x="3844925" y="1654175"/>
          <p14:tracePt t="33982" x="3844925" y="1684338"/>
          <p14:tracePt t="33990" x="3889375" y="1758950"/>
          <p14:tracePt t="33999" x="3919538" y="1833563"/>
          <p14:tracePt t="34006" x="3949700" y="1893888"/>
          <p14:tracePt t="34014" x="3979863" y="1968500"/>
          <p14:tracePt t="34023" x="4010025" y="2057400"/>
          <p14:tracePt t="34030" x="4024313" y="2071688"/>
          <p14:tracePt t="34039" x="4054475" y="2146300"/>
          <p14:tracePt t="34046" x="4068763" y="2162175"/>
          <p14:tracePt t="34055" x="4068763" y="2206625"/>
          <p14:tracePt t="34062" x="4084638" y="2206625"/>
          <p14:tracePt t="34069" x="4084638" y="2251075"/>
          <p14:tracePt t="34076" x="4084638" y="2281238"/>
          <p14:tracePt t="34092" x="4084638" y="2295525"/>
          <p14:tracePt t="34162" x="4084638" y="2325688"/>
          <p14:tracePt t="34171" x="4113213" y="2325688"/>
          <p14:tracePt t="34178" x="4129088" y="2325688"/>
          <p14:tracePt t="34203" x="4157663" y="2311400"/>
          <p14:tracePt t="34210" x="4203700" y="2295525"/>
          <p14:tracePt t="34219" x="4217988" y="2295525"/>
          <p14:tracePt t="34226" x="4248150" y="2265363"/>
          <p14:tracePt t="34234" x="4292600" y="2251075"/>
          <p14:tracePt t="34241" x="4306888" y="2220913"/>
          <p14:tracePt t="34249" x="4352925" y="2206625"/>
          <p14:tracePt t="34256" x="4411663" y="2146300"/>
          <p14:tracePt t="34266" x="4441825" y="2101850"/>
          <p14:tracePt t="34273" x="4546600" y="2071688"/>
          <p14:tracePt t="34280" x="4605338" y="2043113"/>
          <p14:tracePt t="34288" x="4679950" y="2012950"/>
          <p14:tracePt t="34296" x="4724400" y="2012950"/>
          <p14:tracePt t="34304" x="4754563" y="1997075"/>
          <p14:tracePt t="34310" x="4799013" y="1997075"/>
          <p14:tracePt t="34318" x="4843463" y="1968500"/>
          <p14:tracePt t="34326" x="4873625" y="1952625"/>
          <p14:tracePt t="34334" x="4889500" y="1952625"/>
          <p14:tracePt t="34350" x="4903788" y="1952625"/>
          <p14:tracePt t="34366" x="4962525" y="1922463"/>
          <p14:tracePt t="34375" x="5008563" y="1908175"/>
          <p14:tracePt t="34382" x="5022850" y="1908175"/>
          <p14:tracePt t="34388" x="5053013" y="1878013"/>
          <p14:tracePt t="34397" x="5097463" y="1878013"/>
          <p14:tracePt t="34405" x="5111750" y="1863725"/>
          <p14:tracePt t="34413" x="5157788" y="1863725"/>
          <p14:tracePt t="34420" x="5216525" y="1863725"/>
          <p14:tracePt t="34428" x="5230813" y="1803400"/>
          <p14:tracePt t="34437" x="5276850" y="1803400"/>
          <p14:tracePt t="34444" x="5305425" y="1758950"/>
          <p14:tracePt t="34460" x="5335588" y="1758950"/>
          <p14:tracePt t="34469" x="5380038" y="1758950"/>
          <p14:tracePt t="34482" x="5426075" y="1758950"/>
          <p14:tracePt t="34490" x="5440363" y="1728788"/>
          <p14:tracePt t="34498" x="5470525" y="1728788"/>
          <p14:tracePt t="34506" x="5484813" y="1714500"/>
          <p14:tracePt t="34514" x="5499100" y="1714500"/>
          <p14:tracePt t="34522" x="5529263" y="1714500"/>
          <p14:tracePt t="34530" x="5545138" y="1714500"/>
          <p14:tracePt t="34539" x="5545138" y="1700213"/>
          <p14:tracePt t="34546" x="5573713" y="1700213"/>
          <p14:tracePt t="34554" x="5589588" y="1700213"/>
          <p14:tracePt t="34563" x="5619750" y="1700213"/>
          <p14:tracePt t="34569" x="5619750" y="1670050"/>
          <p14:tracePt t="34577" x="5634038" y="1670050"/>
          <p14:tracePt t="34593" x="5648325" y="1670050"/>
          <p14:tracePt t="34600" x="5648325" y="1654175"/>
          <p14:tracePt t="35149" x="5648325" y="1700213"/>
          <p14:tracePt t="35154" x="5648325" y="1789113"/>
          <p14:tracePt t="35162" x="5648325" y="1833563"/>
          <p14:tracePt t="35171" x="5648325" y="1849438"/>
          <p14:tracePt t="35178" x="5648325" y="1922463"/>
          <p14:tracePt t="35187" x="5648325" y="1968500"/>
          <p14:tracePt t="35194" x="5648325" y="2012950"/>
          <p14:tracePt t="35203" x="5648325" y="2071688"/>
          <p14:tracePt t="35211" x="5648325" y="2117725"/>
          <p14:tracePt t="35219" x="5648325" y="2132013"/>
          <p14:tracePt t="35226" x="5648325" y="2162175"/>
          <p14:tracePt t="35234" x="5648325" y="2176463"/>
          <p14:tracePt t="35241" x="5648325" y="2192338"/>
          <p14:tracePt t="35256" x="5648325" y="2220913"/>
          <p14:tracePt t="35266" x="5648325" y="2236788"/>
          <p14:tracePt t="35282" x="5648325" y="2265363"/>
          <p14:tracePt t="35290" x="5634038" y="2281238"/>
          <p14:tracePt t="35297" x="5634038" y="2311400"/>
          <p14:tracePt t="35304" x="5634038" y="2325688"/>
          <p14:tracePt t="35320" x="5634038" y="2339975"/>
          <p14:tracePt t="37947" x="5634038" y="2370138"/>
          <p14:tracePt t="37961" x="5664200" y="2386013"/>
          <p14:tracePt t="37969" x="5694363" y="2474913"/>
          <p14:tracePt t="37974" x="5694363" y="2519363"/>
          <p14:tracePt t="37982" x="5708650" y="2563813"/>
          <p14:tracePt t="37990" x="5708650" y="2654300"/>
          <p14:tracePt t="38007" x="5738813" y="2654300"/>
          <p14:tracePt t="38022" x="5738813" y="2668588"/>
          <p14:tracePt t="38897" x="5753100" y="2668588"/>
          <p14:tracePt t="38960" x="5753100" y="2638425"/>
          <p14:tracePt t="38982" x="5783263" y="2624138"/>
          <p14:tracePt t="38990" x="5783263" y="2608263"/>
          <p14:tracePt t="38998" x="5797550" y="2579688"/>
          <p14:tracePt t="39006" x="5797550" y="2535238"/>
          <p14:tracePt t="39014" x="5797550" y="2519363"/>
          <p14:tracePt t="39022" x="5797550" y="2489200"/>
          <p14:tracePt t="39030" x="5827713" y="2414588"/>
          <p14:tracePt t="39047" x="5827713" y="2370138"/>
          <p14:tracePt t="39056" x="5827713" y="2325688"/>
          <p14:tracePt t="39069" x="5842000" y="2311400"/>
          <p14:tracePt t="39077" x="5842000" y="2281238"/>
          <p14:tracePt t="39085" x="5842000" y="2265363"/>
          <p14:tracePt t="39102" x="5842000" y="2192338"/>
          <p14:tracePt t="39109" x="5842000" y="2162175"/>
          <p14:tracePt t="39116" x="5842000" y="2146300"/>
          <p14:tracePt t="39124" x="5857875" y="2132013"/>
          <p14:tracePt t="39140" x="5857875" y="2101850"/>
          <p14:tracePt t="39163" x="5857875" y="2087563"/>
          <p14:tracePt t="39170" x="5857875" y="2057400"/>
          <p14:tracePt t="39195" x="5857875" y="2043113"/>
          <p14:tracePt t="39678" x="5857875" y="2071688"/>
          <p14:tracePt t="39694" x="5857875" y="2087563"/>
          <p14:tracePt t="39702" x="5857875" y="2117725"/>
          <p14:tracePt t="39710" x="5857875" y="2162175"/>
          <p14:tracePt t="39718" x="5857875" y="2176463"/>
          <p14:tracePt t="39740" x="5857875" y="2206625"/>
          <p14:tracePt t="40671" x="5857875" y="2220913"/>
          <p14:tracePt t="40679" x="5857875" y="2236788"/>
          <p14:tracePt t="40687" x="5857875" y="2281238"/>
          <p14:tracePt t="40694" x="5857875" y="2311400"/>
          <p14:tracePt t="40703" x="5857875" y="2325688"/>
          <p14:tracePt t="40710" x="5857875" y="2355850"/>
          <p14:tracePt t="40727" x="5857875" y="2370138"/>
          <p14:tracePt t="41273" x="5842000" y="2370138"/>
          <p14:tracePt t="41342" x="5813425" y="2370138"/>
          <p14:tracePt t="41350" x="5813425" y="2339975"/>
          <p14:tracePt t="41453" x="5813425" y="2325688"/>
          <p14:tracePt t="41461" x="5797550" y="2325688"/>
          <p14:tracePt t="41474" x="5753100" y="2295525"/>
          <p14:tracePt t="41482" x="5722938" y="2281238"/>
          <p14:tracePt t="41593" x="5708650" y="2281238"/>
          <p14:tracePt t="43031" x="5708650" y="2251075"/>
          <p14:tracePt t="43046" x="5708650" y="2236788"/>
          <p14:tracePt t="43055" x="5708650" y="2192338"/>
          <p14:tracePt t="43062" x="5738813" y="2162175"/>
          <p14:tracePt t="43071" x="5738813" y="2101850"/>
          <p14:tracePt t="43078" x="5738813" y="2071688"/>
          <p14:tracePt t="43085" x="5753100" y="1997075"/>
          <p14:tracePt t="43092" x="5783263" y="1893888"/>
          <p14:tracePt t="43102" x="5813425" y="1833563"/>
          <p14:tracePt t="43108" x="5813425" y="1758950"/>
          <p14:tracePt t="43117" x="5842000" y="1700213"/>
          <p14:tracePt t="43132" x="5842000" y="1684338"/>
          <p14:tracePt t="43140" x="5842000" y="1639888"/>
          <p14:tracePt t="43162" x="5842000" y="1625600"/>
          <p14:tracePt t="43296" x="5842000" y="1595438"/>
          <p14:tracePt t="43342" x="5827713" y="1595438"/>
          <p14:tracePt t="43351" x="5783263" y="1595438"/>
          <p14:tracePt t="43358" x="5767388" y="1609725"/>
          <p14:tracePt t="43366" x="5738813" y="1625600"/>
          <p14:tracePt t="43383" x="5722938" y="1639888"/>
          <p14:tracePt t="43388" x="5722938" y="1670050"/>
          <p14:tracePt t="43396" x="5708650" y="1670050"/>
          <p14:tracePt t="43405" x="5708650" y="1684338"/>
          <p14:tracePt t="43420" x="5678488" y="1728788"/>
          <p14:tracePt t="43430" x="5678488" y="1758950"/>
          <p14:tracePt t="43440" x="5678488" y="1774825"/>
          <p14:tracePt t="43444" x="5664200" y="1774825"/>
          <p14:tracePt t="43460" x="5664200" y="1803400"/>
          <p14:tracePt t="43469" x="5664200" y="1819275"/>
          <p14:tracePt t="43482" x="5634038" y="1849438"/>
          <p14:tracePt t="43490" x="5634038" y="1863725"/>
          <p14:tracePt t="43540" x="5634038" y="1878013"/>
          <p14:tracePt t="43546" x="5619750" y="1908175"/>
          <p14:tracePt t="43563" x="5619750" y="1922463"/>
          <p14:tracePt t="43585" x="5619750" y="1952625"/>
          <p14:tracePt t="43605" x="5619750" y="1968500"/>
          <p14:tracePt t="43611" x="5589588" y="1968500"/>
          <p14:tracePt t="43617" x="5589588" y="1997075"/>
          <p14:tracePt t="43631" x="5573713" y="2012950"/>
          <p14:tracePt t="43646" x="5573713" y="2027238"/>
          <p14:tracePt t="44499" x="5545138" y="2027238"/>
          <p14:tracePt t="44515" x="5545138" y="2057400"/>
          <p14:tracePt t="44561" x="5545138" y="2071688"/>
          <p14:tracePt t="44601" x="5545138" y="2101850"/>
          <p14:tracePt t="44960" x="5529263" y="2101850"/>
          <p14:tracePt t="44982" x="5529263" y="2087563"/>
          <p14:tracePt t="44998" x="5529263" y="2071688"/>
          <p14:tracePt t="45250" x="5529263" y="2043113"/>
          <p14:tracePt t="45265" x="5529263" y="1997075"/>
          <p14:tracePt t="45281" x="5529263" y="1982788"/>
          <p14:tracePt t="45288" x="5514975" y="1982788"/>
          <p14:tracePt t="45482" x="5484813" y="1982788"/>
          <p14:tracePt t="45506" x="5484813" y="2012950"/>
          <p14:tracePt t="45522" x="5470525" y="2012950"/>
          <p14:tracePt t="45530" x="5470525" y="2027238"/>
          <p14:tracePt t="45547" x="5440363" y="2057400"/>
          <p14:tracePt t="45601" x="5440363" y="2071688"/>
          <p14:tracePt t="45608" x="5440363" y="2087563"/>
          <p14:tracePt t="45633" x="5440363" y="2117725"/>
          <p14:tracePt t="45678" x="5440363" y="2132013"/>
          <p14:tracePt t="45726" x="5440363" y="2162175"/>
          <p14:tracePt t="46382" x="5440363" y="2176463"/>
          <p14:tracePt t="46397" x="5440363" y="2206625"/>
          <p14:tracePt t="46413" x="5440363" y="2251075"/>
          <p14:tracePt t="46429" x="5440363" y="2265363"/>
          <p14:tracePt t="46436" x="5440363" y="2281238"/>
          <p14:tracePt t="46444" x="5440363" y="2311400"/>
          <p14:tracePt t="46546" x="5440363" y="2325688"/>
          <p14:tracePt t="46576" x="5440363" y="2355850"/>
          <p14:tracePt t="46586" x="5440363" y="2370138"/>
          <p14:tracePt t="46600" x="5440363" y="2400300"/>
          <p14:tracePt t="46945" x="5440363" y="2386013"/>
          <p14:tracePt t="46961" x="5440363" y="2370138"/>
          <p14:tracePt t="47194" x="5440363" y="2400300"/>
          <p14:tracePt t="47203" x="5440363" y="2414588"/>
          <p14:tracePt t="47210" x="5440363" y="2430463"/>
          <p14:tracePt t="47224" x="5426075" y="2489200"/>
          <p14:tracePt t="47240" x="5426075" y="2505075"/>
          <p14:tracePt t="47248" x="5426075" y="2519363"/>
          <p14:tracePt t="47256" x="5426075" y="2549525"/>
          <p14:tracePt t="47264" x="5426075" y="2593975"/>
          <p14:tracePt t="47272" x="5426075" y="2608263"/>
          <p14:tracePt t="47288" x="5395913" y="2638425"/>
          <p14:tracePt t="47296" x="5395913" y="2654300"/>
          <p14:tracePt t="47318" x="5380038" y="2668588"/>
          <p14:tracePt t="47326" x="5365750" y="2698750"/>
          <p14:tracePt t="47334" x="5365750" y="2713038"/>
          <p14:tracePt t="47342" x="5335588" y="2757488"/>
          <p14:tracePt t="47350" x="5335588" y="2817813"/>
          <p14:tracePt t="47358" x="5335588" y="2832100"/>
          <p14:tracePt t="47366" x="5305425" y="2878138"/>
          <p14:tracePt t="47374" x="5305425" y="2922588"/>
          <p14:tracePt t="47380" x="5291138" y="2951163"/>
          <p14:tracePt t="47388" x="5291138" y="3025775"/>
          <p14:tracePt t="47396" x="5291138" y="3071813"/>
          <p14:tracePt t="47404" x="5291138" y="3086100"/>
          <p14:tracePt t="47412" x="5260975" y="3130550"/>
          <p14:tracePt t="47420" x="5246688" y="3190875"/>
          <p14:tracePt t="47428" x="5246688" y="3235325"/>
          <p14:tracePt t="47436" x="5216525" y="3249613"/>
          <p14:tracePt t="47444" x="5216525" y="3294063"/>
          <p14:tracePt t="47452" x="5202238" y="3294063"/>
          <p14:tracePt t="47460" x="5202238" y="3324225"/>
          <p14:tracePt t="47468" x="5202238" y="3340100"/>
          <p14:tracePt t="47474" x="5172075" y="3384550"/>
          <p14:tracePt t="47482" x="5172075" y="3414713"/>
          <p14:tracePt t="47490" x="5127625" y="3489325"/>
          <p14:tracePt t="47500" x="5097463" y="3533775"/>
          <p14:tracePt t="47507" x="5083175" y="3533775"/>
          <p14:tracePt t="47516" x="5053013" y="3563938"/>
          <p14:tracePt t="47525" x="5037138" y="3563938"/>
          <p14:tracePt t="47531" x="5022850" y="3563938"/>
          <p14:tracePt t="47539" x="4992688" y="3578225"/>
          <p14:tracePt t="47546" x="4978400" y="3592513"/>
          <p14:tracePt t="47554" x="4948238" y="3592513"/>
          <p14:tracePt t="47560" x="4933950" y="3652838"/>
          <p14:tracePt t="47573" x="4903788" y="3652838"/>
          <p14:tracePt t="47578" x="4889500" y="3667125"/>
          <p14:tracePt t="47586" x="4889500" y="3683000"/>
          <p14:tracePt t="47592" x="4843463" y="3711575"/>
          <p14:tracePt t="47602" x="4814888" y="3727450"/>
          <p14:tracePt t="47608" x="4799013" y="3786188"/>
          <p14:tracePt t="47617" x="4768850" y="3860800"/>
          <p14:tracePt t="47624" x="4710113" y="3921125"/>
          <p14:tracePt t="47635" x="4710113" y="3965575"/>
          <p14:tracePt t="47638" x="4635500" y="4054475"/>
          <p14:tracePt t="47646" x="4575175" y="4129088"/>
          <p14:tracePt t="47655" x="4516438" y="4189413"/>
          <p14:tracePt t="47662" x="4471988" y="4233863"/>
          <p14:tracePt t="47670" x="4441825" y="4264025"/>
          <p14:tracePt t="47679" x="4441825" y="4278313"/>
          <p14:tracePt t="47687" x="4397375" y="4322763"/>
          <p14:tracePt t="47694" x="4397375" y="4383088"/>
          <p14:tracePt t="47702" x="4397375" y="4397375"/>
          <p14:tracePt t="47711" x="4397375" y="4443413"/>
          <p14:tracePt t="47718" x="4397375" y="4487863"/>
          <p14:tracePt t="47724" x="4381500" y="4487863"/>
          <p14:tracePt t="47748" x="4352925" y="4487863"/>
          <p14:tracePt t="47765" x="4337050" y="4518025"/>
          <p14:tracePt t="47772" x="4322763" y="4518025"/>
          <p14:tracePt t="47781" x="4292600" y="4518025"/>
          <p14:tracePt t="47796" x="4292600" y="4532313"/>
          <p14:tracePt t="47913" x="4278313" y="4532313"/>
          <p14:tracePt t="47928" x="4232275" y="4532313"/>
          <p14:tracePt t="47937" x="4173538" y="4518025"/>
          <p14:tracePt t="47944" x="4157663" y="4502150"/>
          <p14:tracePt t="47953" x="4113213" y="4457700"/>
          <p14:tracePt t="47960" x="4054475" y="4427538"/>
          <p14:tracePt t="47968" x="4038600" y="4413250"/>
          <p14:tracePt t="47974" x="4010025" y="4383088"/>
          <p14:tracePt t="47982" x="3935413" y="4368800"/>
          <p14:tracePt t="47990" x="3889375" y="4368800"/>
          <p14:tracePt t="47999" x="3875088" y="4368800"/>
          <p14:tracePt t="48007" x="3844925" y="4338638"/>
          <p14:tracePt t="48015" x="3800475" y="4322763"/>
          <p14:tracePt t="48022" x="3651250" y="4278313"/>
          <p14:tracePt t="48030" x="3548063" y="4278313"/>
          <p14:tracePt t="48038" x="3487738" y="4264025"/>
          <p14:tracePt t="48046" x="3294063" y="4233863"/>
          <p14:tracePt t="48052" x="3249613" y="4233863"/>
          <p14:tracePt t="48061" x="3205163" y="4233863"/>
          <p14:tracePt t="48068" x="3159125" y="4233863"/>
          <p14:tracePt t="48076" x="3100388" y="4233863"/>
          <p14:tracePt t="48084" x="3055938" y="4233863"/>
          <p14:tracePt t="48092" x="3011488" y="4233863"/>
          <p14:tracePt t="48101" x="2965450" y="4233863"/>
          <p14:tracePt t="48109" x="2921000" y="4233863"/>
          <p14:tracePt t="48118" x="2801938" y="4203700"/>
          <p14:tracePt t="48124" x="2757488" y="4203700"/>
          <p14:tracePt t="48130" x="2668588" y="4203700"/>
          <p14:tracePt t="48139" x="2593975" y="4203700"/>
          <p14:tracePt t="48146" x="2547938" y="4203700"/>
          <p14:tracePt t="48155" x="2519363" y="4203700"/>
          <p14:tracePt t="48164" x="2503488" y="4203700"/>
          <p14:tracePt t="48171" x="2489200" y="4203700"/>
          <p14:tracePt t="48178" x="2444750" y="4203700"/>
          <p14:tracePt t="48187" x="2414588" y="4203700"/>
          <p14:tracePt t="48194" x="2400300" y="4203700"/>
          <p14:tracePt t="48203" x="2370138" y="4203700"/>
          <p14:tracePt t="48210" x="2325688" y="4233863"/>
          <p14:tracePt t="48218" x="2309813" y="4249738"/>
          <p14:tracePt t="48224" x="2235200" y="4278313"/>
          <p14:tracePt t="48232" x="2176463" y="4322763"/>
          <p14:tracePt t="48240" x="2132013" y="4383088"/>
          <p14:tracePt t="48248" x="2101850" y="4427538"/>
          <p14:tracePt t="48256" x="2057400" y="4457700"/>
          <p14:tracePt t="48264" x="2027238" y="4457700"/>
          <p14:tracePt t="48274" x="1982788" y="4487863"/>
          <p14:tracePt t="48284" x="1966913" y="4502150"/>
          <p14:tracePt t="48288" x="1922463" y="4502150"/>
          <p14:tracePt t="48296" x="1922463" y="4518025"/>
          <p14:tracePt t="48304" x="1892300" y="4518025"/>
          <p14:tracePt t="48310" x="1878013" y="4518025"/>
          <p14:tracePt t="48326" x="1847850" y="4546600"/>
          <p14:tracePt t="48374" x="1847850" y="4562475"/>
          <p14:tracePt t="48382" x="1833563" y="4562475"/>
          <p14:tracePt t="48388" x="1833563" y="4592638"/>
          <p14:tracePt t="48396" x="1833563" y="4606925"/>
          <p14:tracePt t="48404" x="1803400" y="4651375"/>
          <p14:tracePt t="48412" x="1803400" y="4681538"/>
          <p14:tracePt t="48421" x="1803400" y="4695825"/>
          <p14:tracePt t="48437" x="1803400" y="4711700"/>
          <p14:tracePt t="48453" x="1803400" y="4740275"/>
          <p14:tracePt t="48476" x="1803400" y="4756150"/>
          <p14:tracePt t="48532" x="1803400" y="4786313"/>
          <p14:tracePt t="48544" x="1803400" y="4800600"/>
          <p14:tracePt t="48576" x="1817688" y="4800600"/>
          <p14:tracePt t="48601" x="1817688" y="4830763"/>
          <p14:tracePt t="48617" x="1833563" y="4845050"/>
          <p14:tracePt t="48632" x="1833563" y="4860925"/>
          <p14:tracePt t="48640" x="1878013" y="4889500"/>
          <p14:tracePt t="48646" x="1908175" y="4889500"/>
          <p14:tracePt t="48655" x="1908175" y="4905375"/>
          <p14:tracePt t="48662" x="1922463" y="4905375"/>
          <p14:tracePt t="48679" x="1952625" y="4905375"/>
          <p14:tracePt t="48703" x="1966913" y="4905375"/>
          <p14:tracePt t="48716" x="1966913" y="4935538"/>
          <p14:tracePt t="48732" x="1982788" y="4935538"/>
          <p14:tracePt t="48748" x="2011363" y="4949825"/>
          <p14:tracePt t="48756" x="2057400" y="4949825"/>
          <p14:tracePt t="48764" x="2071688" y="4979988"/>
          <p14:tracePt t="48773" x="2132013" y="5024438"/>
          <p14:tracePt t="48780" x="2206625" y="5054600"/>
          <p14:tracePt t="48789" x="2251075" y="5068888"/>
          <p14:tracePt t="48794" x="2279650" y="5068888"/>
          <p14:tracePt t="48803" x="2295525" y="5099050"/>
          <p14:tracePt t="48810" x="2325688" y="5099050"/>
          <p14:tracePt t="48826" x="2339975" y="5099050"/>
          <p14:tracePt t="48842" x="2370138" y="5099050"/>
          <p14:tracePt t="48867" x="2384425" y="5099050"/>
          <p14:tracePt t="48883" x="2400300" y="5113338"/>
          <p14:tracePt t="48889" x="2428875" y="5113338"/>
          <p14:tracePt t="48898" x="2444750" y="5113338"/>
          <p14:tracePt t="48907" x="2489200" y="5143500"/>
          <p14:tracePt t="48911" x="2519363" y="5143500"/>
          <p14:tracePt t="48921" x="2519363" y="5157788"/>
          <p14:tracePt t="48928" x="2563813" y="5157788"/>
          <p14:tracePt t="48936" x="2578100" y="5157788"/>
          <p14:tracePt t="48944" x="2622550" y="5187950"/>
          <p14:tracePt t="48952" x="2652713" y="5187950"/>
          <p14:tracePt t="48960" x="2668588" y="5187950"/>
          <p14:tracePt t="48968" x="2697163" y="5187950"/>
          <p14:tracePt t="48976" x="2697163" y="5203825"/>
          <p14:tracePt t="48982" x="2713038" y="5203825"/>
          <p14:tracePt t="48990" x="2727325" y="5203825"/>
          <p14:tracePt t="48998" x="2757488" y="5203825"/>
          <p14:tracePt t="49006" x="2801938" y="5203825"/>
          <p14:tracePt t="49014" x="2846388" y="5203825"/>
          <p14:tracePt t="49022" x="2921000" y="5203825"/>
          <p14:tracePt t="49031" x="2951163" y="5232400"/>
          <p14:tracePt t="49038" x="2995613" y="5232400"/>
          <p14:tracePt t="49044" x="3040063" y="5232400"/>
          <p14:tracePt t="49052" x="3070225" y="5232400"/>
          <p14:tracePt t="49061" x="3130550" y="5248275"/>
          <p14:tracePt t="49068" x="3189288" y="5248275"/>
          <p14:tracePt t="49076" x="3263900" y="5278438"/>
          <p14:tracePt t="49085" x="3308350" y="5278438"/>
          <p14:tracePt t="49092" x="3338513" y="5278438"/>
          <p14:tracePt t="49101" x="3382963" y="5278438"/>
          <p14:tracePt t="49108" x="3427413" y="5278438"/>
          <p14:tracePt t="49117" x="3473450" y="5278438"/>
          <p14:tracePt t="49129" x="3562350" y="5278438"/>
          <p14:tracePt t="49141" x="3711575" y="5278438"/>
          <p14:tracePt t="49146" x="3741738" y="5278438"/>
          <p14:tracePt t="49154" x="3786188" y="5248275"/>
          <p14:tracePt t="49162" x="3860800" y="5218113"/>
          <p14:tracePt t="49170" x="3889375" y="5203825"/>
          <p14:tracePt t="49178" x="3963988" y="5203825"/>
          <p14:tracePt t="49187" x="3979863" y="5203825"/>
          <p14:tracePt t="49194" x="4054475" y="5173663"/>
          <p14:tracePt t="49202" x="4054475" y="5157788"/>
          <p14:tracePt t="49210" x="4098925" y="5129213"/>
          <p14:tracePt t="49219" x="4143375" y="5129213"/>
          <p14:tracePt t="49224" x="4187825" y="5129213"/>
          <p14:tracePt t="49233" x="4217988" y="5113338"/>
          <p14:tracePt t="49241" x="4232275" y="5113338"/>
          <p14:tracePt t="49248" x="4278313" y="5113338"/>
          <p14:tracePt t="49256" x="4306888" y="5083175"/>
          <p14:tracePt t="49264" x="4322763" y="5083175"/>
          <p14:tracePt t="49272" x="4352925" y="5083175"/>
          <p14:tracePt t="49296" x="4367213" y="5083175"/>
          <p14:tracePt t="49310" x="4381500" y="5068888"/>
          <p14:tracePt t="49318" x="4411663" y="5068888"/>
          <p14:tracePt t="49326" x="4411663" y="5038725"/>
          <p14:tracePt t="49335" x="4411663" y="5024438"/>
          <p14:tracePt t="49344" x="4425950" y="5024438"/>
          <p14:tracePt t="49360" x="4425950" y="5008563"/>
          <p14:tracePt t="49375" x="4425950" y="4979988"/>
          <p14:tracePt t="49396" x="4456113" y="4979988"/>
          <p14:tracePt t="49404" x="4456113" y="4964113"/>
          <p14:tracePt t="49469" x="4456113" y="4935538"/>
          <p14:tracePt t="49476" x="4471988" y="4935538"/>
          <p14:tracePt t="49490" x="4471988" y="4919663"/>
          <p14:tracePt t="49834" x="4471988" y="4889500"/>
          <p14:tracePt t="49859" x="4441825" y="4875213"/>
          <p14:tracePt t="49871" x="4411663" y="4845050"/>
          <p14:tracePt t="49879" x="4367213" y="4845050"/>
          <p14:tracePt t="49884" x="4352925" y="4800600"/>
          <p14:tracePt t="49888" x="4306888" y="4800600"/>
          <p14:tracePt t="49896" x="4248150" y="4800600"/>
          <p14:tracePt t="49904" x="4203700" y="4800600"/>
          <p14:tracePt t="49912" x="4157663" y="4800600"/>
          <p14:tracePt t="49921" x="4113213" y="4800600"/>
          <p14:tracePt t="49928" x="4084638" y="4800600"/>
          <p14:tracePt t="49937" x="4038600" y="4800600"/>
          <p14:tracePt t="49944" x="3889375" y="4800600"/>
          <p14:tracePt t="49952" x="3786188" y="4770438"/>
          <p14:tracePt t="49961" x="3667125" y="4770438"/>
          <p14:tracePt t="49969" x="3562350" y="4770438"/>
          <p14:tracePt t="49974" x="3443288" y="4786313"/>
          <p14:tracePt t="49983" x="3368675" y="4786313"/>
          <p14:tracePt t="49991" x="3308350" y="4786313"/>
          <p14:tracePt t="50000" x="3263900" y="4786313"/>
          <p14:tracePt t="50007" x="3249613" y="4786313"/>
          <p14:tracePt t="50016" x="3205163" y="4786313"/>
          <p14:tracePt t="50038" x="3175000" y="4786313"/>
          <p14:tracePt t="50334" x="3159125" y="4786313"/>
          <p14:tracePt t="50342" x="3144838" y="4786313"/>
          <p14:tracePt t="50358" x="3100388" y="4786313"/>
          <p14:tracePt t="50368" x="3070225" y="4786313"/>
          <p14:tracePt t="50374" x="3055938" y="4786313"/>
          <p14:tracePt t="50382" x="3025775" y="4800600"/>
          <p14:tracePt t="50390" x="3011488" y="4800600"/>
          <p14:tracePt t="50404" x="2981325" y="4800600"/>
          <p14:tracePt t="50412" x="2965450" y="4800600"/>
          <p14:tracePt t="50428" x="2951163" y="4800600"/>
          <p14:tracePt t="50445" x="2921000" y="4800600"/>
          <p14:tracePt t="50452" x="2906713" y="4800600"/>
          <p14:tracePt t="50460" x="2876550" y="4800600"/>
          <p14:tracePt t="50474" x="2862263" y="4800600"/>
          <p14:tracePt t="50483" x="2816225" y="4800600"/>
          <p14:tracePt t="50498" x="2771775" y="4800600"/>
          <p14:tracePt t="50515" x="2743200" y="4800600"/>
          <p14:tracePt t="50524" x="2727325" y="4770438"/>
          <p14:tracePt t="50532" x="2682875" y="4756150"/>
          <p14:tracePt t="50541" x="2652713" y="4756150"/>
          <p14:tracePt t="50547" x="2638425" y="4756150"/>
          <p14:tracePt t="50561" x="2593975" y="4725988"/>
          <p14:tracePt t="50577" x="2563813" y="4725988"/>
          <p14:tracePt t="50593" x="2547938" y="4711700"/>
          <p14:tracePt t="51170" x="2519363" y="4695825"/>
          <p14:tracePt t="51178" x="2519363" y="4665663"/>
          <p14:tracePt t="51195" x="2519363" y="4651375"/>
          <p14:tracePt t="51288" x="2519363" y="4621213"/>
          <p14:tracePt t="51294" x="2519363" y="4606925"/>
          <p14:tracePt t="51310" x="2519363" y="4576763"/>
          <p14:tracePt t="51343" x="2519363" y="4562475"/>
          <p14:tracePt t="51350" x="2503488" y="4546600"/>
          <p14:tracePt t="51358" x="2503488" y="4518025"/>
          <p14:tracePt t="51367" x="2503488" y="4502150"/>
          <p14:tracePt t="51375" x="2503488" y="4471988"/>
          <p14:tracePt t="51388" x="2503488" y="4457700"/>
          <p14:tracePt t="51396" x="2503488" y="4427538"/>
          <p14:tracePt t="51437" x="2503488" y="4413250"/>
          <p14:tracePt t="51539" x="2474913" y="4397375"/>
          <p14:tracePt t="53303" x="2489200" y="4397375"/>
          <p14:tracePt t="53310" x="2503488" y="4397375"/>
          <p14:tracePt t="53328" x="2547938" y="4397375"/>
          <p14:tracePt t="53337" x="2608263" y="4397375"/>
          <p14:tracePt t="53343" x="2682875" y="4397375"/>
          <p14:tracePt t="53350" x="2757488" y="4397375"/>
          <p14:tracePt t="53358" x="2787650" y="4397375"/>
          <p14:tracePt t="53366" x="2846388" y="4397375"/>
          <p14:tracePt t="53376" x="2906713" y="4397375"/>
          <p14:tracePt t="53382" x="2921000" y="4397375"/>
          <p14:tracePt t="53389" x="2965450" y="4397375"/>
          <p14:tracePt t="53396" x="2995613" y="4368800"/>
          <p14:tracePt t="53404" x="3011488" y="4368800"/>
          <p14:tracePt t="53412" x="3055938" y="4368800"/>
          <p14:tracePt t="53420" x="3070225" y="4383088"/>
          <p14:tracePt t="53428" x="3175000" y="4383088"/>
          <p14:tracePt t="53437" x="3189288" y="4383088"/>
          <p14:tracePt t="53444" x="3263900" y="4383088"/>
          <p14:tracePt t="53452" x="3294063" y="4397375"/>
          <p14:tracePt t="53460" x="3308350" y="4397375"/>
          <p14:tracePt t="53468" x="3352800" y="4397375"/>
          <p14:tracePt t="53474" x="3368675" y="4397375"/>
          <p14:tracePt t="53482" x="3398838" y="4397375"/>
          <p14:tracePt t="53490" x="3443288" y="4397375"/>
          <p14:tracePt t="53498" x="3457575" y="4397375"/>
          <p14:tracePt t="53507" x="3487738" y="4397375"/>
          <p14:tracePt t="53515" x="3532188" y="4397375"/>
          <p14:tracePt t="53530" x="3576638" y="4397375"/>
          <p14:tracePt t="53538" x="3621088" y="4397375"/>
          <p14:tracePt t="53546" x="3651250" y="4397375"/>
          <p14:tracePt t="53554" x="3667125" y="4397375"/>
          <p14:tracePt t="53560" x="3681413" y="4397375"/>
          <p14:tracePt t="53569" x="3711575" y="4397375"/>
          <p14:tracePt t="53576" x="3725863" y="4397375"/>
          <p14:tracePt t="53584" x="3756025" y="4397375"/>
          <p14:tracePt t="53592" x="3770313" y="4397375"/>
          <p14:tracePt t="53610" x="3816350" y="4397375"/>
          <p14:tracePt t="53618" x="3844925" y="4397375"/>
          <p14:tracePt t="53624" x="3905250" y="4397375"/>
          <p14:tracePt t="53634" x="3994150" y="4397375"/>
          <p14:tracePt t="53638" x="4010025" y="4397375"/>
          <p14:tracePt t="53646" x="4054475" y="4397375"/>
          <p14:tracePt t="53654" x="4084638" y="4397375"/>
          <p14:tracePt t="53662" x="4098925" y="4397375"/>
          <p14:tracePt t="53670" x="4113213" y="4397375"/>
          <p14:tracePt t="53686" x="4143375" y="4397375"/>
          <p14:tracePt t="53702" x="4143375" y="4368800"/>
          <p14:tracePt t="53718" x="4157663" y="4368800"/>
          <p14:tracePt t="54257" x="4157663" y="4383088"/>
          <p14:tracePt t="54749" x="4187825" y="4383088"/>
          <p14:tracePt t="54756" x="4232275" y="4383088"/>
          <p14:tracePt t="54764" x="4262438" y="4383088"/>
          <p14:tracePt t="54772" x="4352925" y="4383088"/>
          <p14:tracePt t="54780" x="4471988" y="4413250"/>
          <p14:tracePt t="54788" x="4486275" y="4413250"/>
          <p14:tracePt t="54794" x="4591050" y="4457700"/>
          <p14:tracePt t="54803" x="4710113" y="4457700"/>
          <p14:tracePt t="54811" x="4754563" y="4457700"/>
          <p14:tracePt t="54820" x="4799013" y="4487863"/>
          <p14:tracePt t="54827" x="4829175" y="4487863"/>
          <p14:tracePt t="54834" x="4903788" y="4502150"/>
          <p14:tracePt t="54851" x="4948238" y="4502150"/>
          <p14:tracePt t="54858" x="4962525" y="4532313"/>
          <p14:tracePt t="54867" x="5008563" y="4532313"/>
          <p14:tracePt t="54881" x="5037138" y="4532313"/>
          <p14:tracePt t="54899" x="5053013" y="4532313"/>
          <p14:tracePt t="54913" x="5097463" y="4532313"/>
          <p14:tracePt t="54929" x="5111750" y="4532313"/>
          <p14:tracePt t="54944" x="5141913" y="4532313"/>
          <p14:tracePt t="54969" x="5157788" y="4532313"/>
          <p14:tracePt t="55036" x="5186363" y="4532313"/>
          <p14:tracePt t="55047" x="5230813" y="4546600"/>
          <p14:tracePt t="55054" x="5276850" y="4576763"/>
          <p14:tracePt t="55063" x="5365750" y="4576763"/>
          <p14:tracePt t="55068" x="5440363" y="4606925"/>
          <p14:tracePt t="55077" x="5470525" y="4606925"/>
          <p14:tracePt t="55084" x="5484813" y="4606925"/>
          <p14:tracePt t="55100" x="5499100" y="4606925"/>
          <p14:tracePt t="55208" x="5529263" y="4606925"/>
          <p14:tracePt t="55484" x="5529263" y="4592638"/>
          <p14:tracePt t="55576" x="5514975" y="4576763"/>
          <p14:tracePt t="55600" x="5514975" y="4562475"/>
          <p14:tracePt t="55654" x="5499100" y="4562475"/>
          <p14:tracePt t="55662" x="5499100" y="4532313"/>
          <p14:tracePt t="55802" x="5484813" y="4518025"/>
          <p14:tracePt t="56053" x="5454650" y="4518025"/>
          <p14:tracePt t="56069" x="5440363" y="4546600"/>
          <p14:tracePt t="56202" x="5410200" y="4546600"/>
          <p14:tracePt t="56208" x="5410200" y="4532313"/>
          <p14:tracePt t="56264" x="5395913" y="4518025"/>
          <p14:tracePt t="57147" x="5395913" y="4487863"/>
          <p14:tracePt t="57154" x="5365750" y="4487863"/>
          <p14:tracePt t="57194" x="5365750" y="4471988"/>
          <p14:tracePt t="57256" x="5365750" y="4443413"/>
          <p14:tracePt t="57974" x="5365750" y="4457700"/>
          <p14:tracePt t="58047" x="5351463" y="4457700"/>
          <p14:tracePt t="58052" x="5351463" y="4471988"/>
          <p14:tracePt t="59467" x="5351463" y="4443413"/>
          <p14:tracePt t="59474" x="5351463" y="4427538"/>
          <p14:tracePt t="59483" x="5335588" y="4413250"/>
          <p14:tracePt t="59500" x="5335588" y="4383088"/>
          <p14:tracePt t="59703" x="5335588" y="4368800"/>
          <p14:tracePt t="61344" x="5335588" y="4397375"/>
          <p14:tracePt t="61350" x="5335588" y="4413250"/>
          <p14:tracePt t="61436" x="5335588" y="4427538"/>
          <p14:tracePt t="61452" x="5335588" y="4457700"/>
          <p14:tracePt t="61537" x="5335588" y="4471988"/>
          <p14:tracePt t="61552" x="5351463" y="4502150"/>
          <p14:tracePt t="61560" x="5395913" y="4502150"/>
          <p14:tracePt t="61568" x="5426075" y="4502150"/>
          <p14:tracePt t="61576" x="5426075" y="4518025"/>
          <p14:tracePt t="61584" x="5440363" y="4518025"/>
          <p14:tracePt t="61605" x="5470525" y="4546600"/>
          <p14:tracePt t="61670" x="5470525" y="4562475"/>
          <p14:tracePt t="61708" x="5470525" y="4576763"/>
          <p14:tracePt t="61716" x="5484813" y="4576763"/>
          <p14:tracePt t="61724" x="5484813" y="4606925"/>
          <p14:tracePt t="61732" x="5514975" y="4621213"/>
          <p14:tracePt t="61756" x="5529263" y="4651375"/>
          <p14:tracePt t="61834" x="5529263" y="4665663"/>
          <p14:tracePt t="61914" x="5529263" y="4695825"/>
          <p14:tracePt t="62224" x="5529263" y="4681538"/>
          <p14:tracePt t="62240" x="5529263" y="4665663"/>
          <p14:tracePt t="62256" x="5529263" y="4637088"/>
          <p14:tracePt t="62264" x="5529263" y="4621213"/>
          <p14:tracePt t="62272" x="5529263" y="4592638"/>
          <p14:tracePt t="62286" x="5529263" y="4576763"/>
          <p14:tracePt t="62372" x="5545138" y="4562475"/>
          <p14:tracePt t="62679" x="5573713" y="4562475"/>
          <p14:tracePt t="62694" x="5589588" y="4562475"/>
          <p14:tracePt t="62772" x="5619750" y="4562475"/>
          <p14:tracePt t="62905" x="5619750" y="4532313"/>
          <p14:tracePt t="63130" x="5619750" y="4546600"/>
          <p14:tracePt t="63195" x="5603875" y="4532313"/>
          <p14:tracePt t="63202" x="5603875" y="4518025"/>
          <p14:tracePt t="63287" x="5603875" y="4487863"/>
          <p14:tracePt t="63678" x="5603875" y="4502150"/>
          <p14:tracePt t="63686" x="5603875" y="4518025"/>
          <p14:tracePt t="63742" x="5603875" y="4546600"/>
          <p14:tracePt t="63795" x="5603875" y="4562475"/>
          <p14:tracePt t="64030" x="5603875" y="4576763"/>
          <p14:tracePt t="64040" x="5619750" y="4576763"/>
          <p14:tracePt t="64047" x="5619750" y="4606925"/>
          <p14:tracePt t="64052" x="5634038" y="4606925"/>
          <p14:tracePt t="64335" x="5664200" y="4606925"/>
          <p14:tracePt t="64342" x="5664200" y="4592638"/>
          <p14:tracePt t="64350" x="5664200" y="4576763"/>
          <p14:tracePt t="64358" x="5664200" y="4562475"/>
          <p14:tracePt t="64372" x="5664200" y="4532313"/>
          <p14:tracePt t="64380" x="5664200" y="4518025"/>
          <p14:tracePt t="64388" x="5664200" y="4487863"/>
          <p14:tracePt t="64396" x="5678488" y="4487863"/>
          <p14:tracePt t="64491" x="5678488" y="4471988"/>
          <p14:tracePt t="64499" x="5678488" y="4443413"/>
          <p14:tracePt t="64631" x="5678488" y="4427538"/>
          <p14:tracePt t="64646" x="5678488" y="4413250"/>
          <p14:tracePt t="64663" x="5678488" y="4383088"/>
          <p14:tracePt t="64686" x="5678488" y="4368800"/>
          <p14:tracePt t="64694" x="5678488" y="4338638"/>
          <p14:tracePt t="64716" x="5678488" y="4322763"/>
          <p14:tracePt t="64818" x="5678488" y="4308475"/>
          <p14:tracePt t="65044" x="5678488" y="4322763"/>
          <p14:tracePt t="65060" x="5678488" y="4352925"/>
          <p14:tracePt t="65109" x="5678488" y="4368800"/>
          <p14:tracePt t="65122" x="5648325" y="4397375"/>
          <p14:tracePt t="65130" x="5648325" y="4413250"/>
          <p14:tracePt t="65147" x="5648325" y="4427538"/>
          <p14:tracePt t="65170" x="5634038" y="4427538"/>
          <p14:tracePt t="66086" x="5664200" y="4427538"/>
          <p14:tracePt t="66216" x="5678488" y="4427538"/>
          <p14:tracePt t="67670" x="5648325" y="4427538"/>
          <p14:tracePt t="67694" x="5648325" y="4457700"/>
          <p14:tracePt t="67950" x="5634038" y="4457700"/>
          <p14:tracePt t="68233" x="5634038" y="4443413"/>
          <p14:tracePt t="68249" x="5634038" y="4427538"/>
          <p14:tracePt t="68748" x="5634038" y="4413250"/>
          <p14:tracePt t="68768" x="5634038" y="4383088"/>
          <p14:tracePt t="68780" x="5634038" y="4368800"/>
          <p14:tracePt t="69585" x="5603875" y="4368800"/>
          <p14:tracePt t="70670" x="5603875" y="4397375"/>
          <p14:tracePt t="70678" x="5603875" y="4413250"/>
          <p14:tracePt t="70686" x="5603875" y="4427538"/>
          <p14:tracePt t="70692" x="5603875" y="4457700"/>
          <p14:tracePt t="70701" x="5603875" y="4471988"/>
          <p14:tracePt t="70708" x="5619750" y="4502150"/>
          <p14:tracePt t="70716" x="5619750" y="4518025"/>
          <p14:tracePt t="70732" x="5634038" y="4546600"/>
          <p14:tracePt t="71015" x="5589588" y="4546600"/>
          <p14:tracePt t="71022" x="5559425" y="4532313"/>
          <p14:tracePt t="71031" x="5545138" y="4532313"/>
          <p14:tracePt t="71036" x="5499100" y="4532313"/>
          <p14:tracePt t="71044" x="5470525" y="4532313"/>
          <p14:tracePt t="71052" x="5454650" y="4532313"/>
          <p14:tracePt t="71060" x="5440363" y="4532313"/>
          <p14:tracePt t="71068" x="5365750" y="4518025"/>
          <p14:tracePt t="71077" x="5276850" y="4518025"/>
          <p14:tracePt t="71084" x="5260975" y="4518025"/>
          <p14:tracePt t="71099" x="5157788" y="4518025"/>
          <p14:tracePt t="71101" x="5141913" y="4518025"/>
          <p14:tracePt t="71108" x="5097463" y="4487863"/>
          <p14:tracePt t="71117" x="5053013" y="4487863"/>
          <p14:tracePt t="71122" x="4962525" y="4487863"/>
          <p14:tracePt t="71131" x="4918075" y="4487863"/>
          <p14:tracePt t="71142" x="4843463" y="4487863"/>
          <p14:tracePt t="71149" x="4814888" y="4487863"/>
          <p14:tracePt t="71155" x="4740275" y="4487863"/>
          <p14:tracePt t="71162" x="4591050" y="4487863"/>
          <p14:tracePt t="71170" x="4516438" y="4457700"/>
          <p14:tracePt t="71178" x="4441825" y="4457700"/>
          <p14:tracePt t="71186" x="4352925" y="4457700"/>
          <p14:tracePt t="71196" x="4278313" y="4457700"/>
          <p14:tracePt t="71205" x="4232275" y="4427538"/>
          <p14:tracePt t="71209" x="4173538" y="4427538"/>
          <p14:tracePt t="71217" x="4098925" y="4427538"/>
          <p14:tracePt t="71224" x="4084638" y="4427538"/>
          <p14:tracePt t="71233" x="4038600" y="4427538"/>
          <p14:tracePt t="71240" x="4010025" y="4427538"/>
          <p14:tracePt t="71249" x="3994150" y="4427538"/>
          <p14:tracePt t="71256" x="3963988" y="4427538"/>
          <p14:tracePt t="71272" x="3949700" y="4427538"/>
          <p14:tracePt t="71278" x="3919538" y="4427538"/>
          <p14:tracePt t="71294" x="3905250" y="4427538"/>
          <p14:tracePt t="71302" x="3889375" y="4427538"/>
          <p14:tracePt t="71326" x="3860800" y="4427538"/>
          <p14:tracePt t="71366" x="3844925" y="4427538"/>
          <p14:tracePt t="71374" x="3816350" y="4443413"/>
          <p14:tracePt t="71385" x="3800475" y="4443413"/>
          <p14:tracePt t="71398" x="3800475" y="4457700"/>
          <p14:tracePt t="71405" x="3786188" y="4457700"/>
          <p14:tracePt t="71444" x="3756025" y="4457700"/>
          <p14:tracePt t="71460" x="3741738" y="4457700"/>
          <p14:tracePt t="71474" x="3711575" y="4457700"/>
          <p14:tracePt t="71515" x="3695700" y="4457700"/>
          <p14:tracePt t="71522" x="3667125" y="4487863"/>
          <p14:tracePt t="71537" x="3651250" y="4487863"/>
          <p14:tracePt t="71544" x="3636963" y="4487863"/>
          <p14:tracePt t="71561" x="3606800" y="4487863"/>
          <p14:tracePt t="71568" x="3592513" y="4487863"/>
          <p14:tracePt t="71576" x="3562350" y="4487863"/>
          <p14:tracePt t="71593" x="3548063" y="4502150"/>
          <p14:tracePt t="71617" x="3517900" y="4502150"/>
          <p14:tracePt t="71638" x="3502025" y="4502150"/>
          <p14:tracePt t="71693" x="3487738" y="4502150"/>
          <p14:tracePt t="71716" x="3457575" y="4502150"/>
          <p14:tracePt t="71733" x="3443288" y="4502150"/>
          <p14:tracePt t="71794" x="3413125" y="4502150"/>
          <p14:tracePt t="71959" x="3398838" y="4502150"/>
          <p14:tracePt t="71990" x="3398838" y="4532313"/>
          <p14:tracePt t="72031" x="3368675" y="4546600"/>
          <p14:tracePt t="72044" x="3352800" y="4546600"/>
          <p14:tracePt t="72052" x="3352800" y="4562475"/>
          <p14:tracePt t="72060" x="3338513" y="4562475"/>
          <p14:tracePt t="72076" x="3338513" y="4592638"/>
          <p14:tracePt t="72085" x="3308350" y="4592638"/>
          <p14:tracePt t="72100" x="3308350" y="4606925"/>
          <p14:tracePt t="72108" x="3294063" y="4606925"/>
          <p14:tracePt t="72131" x="3294063" y="4651375"/>
          <p14:tracePt t="72138" x="3294063" y="4681538"/>
          <p14:tracePt t="72146" x="3294063" y="4695825"/>
          <p14:tracePt t="72224" x="3263900" y="4695825"/>
          <p14:tracePt t="72241" x="3263900" y="4665663"/>
          <p14:tracePt t="72248" x="3263900" y="4651375"/>
          <p14:tracePt t="72639" x="3263900" y="4681538"/>
          <p14:tracePt t="72749" x="3263900" y="4695825"/>
          <p14:tracePt t="75384" x="3263900" y="4665663"/>
          <p14:tracePt t="77122" x="3263900" y="4651375"/>
          <p14:tracePt t="77202" x="3263900" y="4621213"/>
          <p14:tracePt t="77217" x="3249613" y="4621213"/>
          <p14:tracePt t="77224" x="3249613" y="4606925"/>
          <p14:tracePt t="77233" x="3249613" y="4576763"/>
          <p14:tracePt t="77249" x="3233738" y="4576763"/>
          <p14:tracePt t="77302" x="3233738" y="4562475"/>
          <p14:tracePt t="77342" x="3233738" y="4546600"/>
          <p14:tracePt t="77358" x="3233738" y="4518025"/>
          <p14:tracePt t="77364" x="3233738" y="4502150"/>
          <p14:tracePt t="77372" x="3205163" y="4502150"/>
          <p14:tracePt t="77379" x="3205163" y="4471988"/>
          <p14:tracePt t="77388" x="3205163" y="4457700"/>
          <p14:tracePt t="77396" x="3205163" y="4427538"/>
          <p14:tracePt t="77428" x="3205163" y="4413250"/>
          <p14:tracePt t="77490" x="3189288" y="4397375"/>
          <p14:tracePt t="77506" x="3159125" y="4368800"/>
          <p14:tracePt t="77515" x="3159125" y="4352925"/>
          <p14:tracePt t="77523" x="3159125" y="4322763"/>
          <p14:tracePt t="77544" x="3159125" y="4308475"/>
          <p14:tracePt t="77552" x="3144838" y="4278313"/>
          <p14:tracePt t="77570" x="3144838" y="4264025"/>
          <p14:tracePt t="77654" x="3114675" y="4264025"/>
          <p14:tracePt t="77692" x="3100388" y="4264025"/>
          <p14:tracePt t="77726" x="3100388" y="4294188"/>
          <p14:tracePt t="77742" x="3100388" y="4308475"/>
          <p14:tracePt t="77749" x="3084513" y="4308475"/>
          <p14:tracePt t="77843" x="3084513" y="4338638"/>
          <p14:tracePt t="77921" x="3084513" y="4352925"/>
          <p14:tracePt t="77929" x="3055938" y="4352925"/>
          <p14:tracePt t="77935" x="3055938" y="4383088"/>
          <p14:tracePt t="78348" x="3055938" y="4397375"/>
          <p14:tracePt t="78390" x="3055938" y="4413250"/>
          <p14:tracePt t="78412" x="3055938" y="4443413"/>
          <p14:tracePt t="78428" x="3055938" y="4457700"/>
          <p14:tracePt t="78443" x="3055938" y="4487863"/>
          <p14:tracePt t="78459" x="3055938" y="4502150"/>
          <p14:tracePt t="78466" x="3055938" y="4532313"/>
          <p14:tracePt t="78483" x="3070225" y="4546600"/>
          <p14:tracePt t="78498" x="3070225" y="4562475"/>
          <p14:tracePt t="78522" x="3070225" y="4592638"/>
          <p14:tracePt t="78528" x="3070225" y="4606925"/>
          <p14:tracePt t="78544" x="3070225" y="4651375"/>
          <p14:tracePt t="78560" x="3070225" y="4695825"/>
          <p14:tracePt t="78580" x="3070225" y="4725988"/>
          <p14:tracePt t="78587" x="3070225" y="4740275"/>
          <p14:tracePt t="78593" x="3070225" y="4770438"/>
          <p14:tracePt t="78609" x="3070225" y="4786313"/>
          <p14:tracePt t="78632" x="3070225" y="4814888"/>
          <p14:tracePt t="78679" x="3070225" y="4830763"/>
          <p14:tracePt t="78692" x="3070225" y="4845050"/>
          <p14:tracePt t="78905" x="3084513" y="4845050"/>
          <p14:tracePt t="79006" x="3100388" y="4845050"/>
          <p14:tracePt t="79029" x="3144838" y="4845050"/>
          <p14:tracePt t="79036" x="3205163" y="4875213"/>
          <p14:tracePt t="79044" x="3249613" y="4875213"/>
          <p14:tracePt t="79054" x="3263900" y="4875213"/>
          <p14:tracePt t="79063" x="3338513" y="4919663"/>
          <p14:tracePt t="79069" x="3368675" y="4949825"/>
          <p14:tracePt t="79076" x="3382963" y="4994275"/>
          <p14:tracePt t="79084" x="3413125" y="4994275"/>
          <p14:tracePt t="79092" x="3427413" y="5008563"/>
          <p14:tracePt t="79100" x="3457575" y="5038725"/>
          <p14:tracePt t="79286" x="3457575" y="5024438"/>
          <p14:tracePt t="79569" x="3457575" y="5008563"/>
          <p14:tracePt t="79576" x="3457575" y="4994275"/>
          <p14:tracePt t="79820" x="3473450" y="4994275"/>
          <p14:tracePt t="79826" x="3473450" y="5008563"/>
          <p14:tracePt t="79842" x="3473450" y="5038725"/>
          <p14:tracePt t="79888" x="3473450" y="5054600"/>
          <p14:tracePt t="81458" x="3473450" y="5024438"/>
          <p14:tracePt t="81483" x="3473450" y="5008563"/>
          <p14:tracePt t="81522" x="3502025" y="5008563"/>
          <p14:tracePt t="81577" x="3502025" y="4994275"/>
          <p14:tracePt t="81983" x="3502025" y="4949825"/>
          <p14:tracePt t="81990" x="3517900" y="4919663"/>
          <p14:tracePt t="81998" x="3517900" y="4905375"/>
          <p14:tracePt t="82053" x="3517900" y="4875213"/>
          <p14:tracePt t="82164" x="3517900" y="4860925"/>
          <p14:tracePt t="82648" x="3532188" y="4860925"/>
          <p14:tracePt t="83310" x="3562350" y="4860925"/>
          <p14:tracePt t="83327" x="3636963" y="4860925"/>
          <p14:tracePt t="83334" x="3681413" y="4860925"/>
          <p14:tracePt t="83342" x="3695700" y="4860925"/>
          <p14:tracePt t="83351" x="3770313" y="4860925"/>
          <p14:tracePt t="83358" x="3786188" y="4860925"/>
          <p14:tracePt t="83365" x="3816350" y="4860925"/>
          <p14:tracePt t="83372" x="3889375" y="4860925"/>
          <p14:tracePt t="83380" x="3935413" y="4860925"/>
          <p14:tracePt t="83388" x="4010025" y="4830763"/>
          <p14:tracePt t="83397" x="4068763" y="4830763"/>
          <p14:tracePt t="83404" x="4143375" y="4830763"/>
          <p14:tracePt t="83413" x="4187825" y="4800600"/>
          <p14:tracePt t="83420" x="4306888" y="4800600"/>
          <p14:tracePt t="83429" x="4352925" y="4800600"/>
          <p14:tracePt t="83436" x="4397375" y="4800600"/>
          <p14:tracePt t="83442" x="4441825" y="4800600"/>
          <p14:tracePt t="83450" x="4471988" y="4800600"/>
          <p14:tracePt t="83458" x="4516438" y="4786313"/>
          <p14:tracePt t="83466" x="4530725" y="4786313"/>
          <p14:tracePt t="83474" x="4575175" y="4786313"/>
          <p14:tracePt t="83482" x="4665663" y="4756150"/>
          <p14:tracePt t="83490" x="4768850" y="4756150"/>
          <p14:tracePt t="83499" x="4829175" y="4756150"/>
          <p14:tracePt t="83506" x="4873625" y="4695825"/>
          <p14:tracePt t="83513" x="4933950" y="4681538"/>
          <p14:tracePt t="83521" x="4978400" y="4681538"/>
          <p14:tracePt t="83528" x="4992688" y="4681538"/>
          <p14:tracePt t="83536" x="4992688" y="4651375"/>
          <p14:tracePt t="83545" x="5037138" y="4651375"/>
          <p14:tracePt t="83563" x="5083175" y="4651375"/>
          <p14:tracePt t="83568" x="5111750" y="4651375"/>
          <p14:tracePt t="83577" x="5202238" y="4651375"/>
          <p14:tracePt t="83584" x="5291138" y="4621213"/>
          <p14:tracePt t="83592" x="5335588" y="4621213"/>
          <p14:tracePt t="83600" x="5410200" y="4621213"/>
          <p14:tracePt t="83606" x="5499100" y="4621213"/>
          <p14:tracePt t="83614" x="5603875" y="4592638"/>
          <p14:tracePt t="83622" x="5694363" y="4592638"/>
          <p14:tracePt t="83630" x="5738813" y="4592638"/>
          <p14:tracePt t="83638" x="5783263" y="4592638"/>
          <p14:tracePt t="83646" x="5827713" y="4592638"/>
          <p14:tracePt t="83654" x="5857875" y="4592638"/>
          <p14:tracePt t="83663" x="5872163" y="4592638"/>
          <p14:tracePt t="83670" x="5976938" y="4592638"/>
          <p14:tracePt t="83679" x="6051550" y="4592638"/>
          <p14:tracePt t="83686" x="6140450" y="4576763"/>
          <p14:tracePt t="83692" x="6156325" y="4546600"/>
          <p14:tracePt t="83700" x="6200775" y="4546600"/>
          <p14:tracePt t="83708" x="6245225" y="4518025"/>
          <p14:tracePt t="83716" x="6303963" y="4518025"/>
          <p14:tracePt t="83733" x="6350000" y="4502150"/>
          <p14:tracePt t="83740" x="6424613" y="4502150"/>
          <p14:tracePt t="83749" x="6543675" y="4502150"/>
          <p14:tracePt t="83757" x="6588125" y="4502150"/>
          <p14:tracePt t="83766" x="6646863" y="4443413"/>
          <p14:tracePt t="83772" x="6751638" y="4443413"/>
          <p14:tracePt t="83779" x="6826250" y="4443413"/>
          <p14:tracePt t="83786" x="6915150" y="4443413"/>
          <p14:tracePt t="83794" x="6989763" y="4413250"/>
          <p14:tracePt t="83802" x="7108825" y="4413250"/>
          <p14:tracePt t="83810" x="7183438" y="4413250"/>
          <p14:tracePt t="83818" x="7302500" y="4383088"/>
          <p14:tracePt t="83826" x="7318375" y="4383088"/>
          <p14:tracePt t="83834" x="7348538" y="4368800"/>
          <p14:tracePt t="83842" x="7423150" y="4338638"/>
          <p14:tracePt t="83849" x="7497763" y="4322763"/>
          <p14:tracePt t="83856" x="7542213" y="4322763"/>
          <p14:tracePt t="83865" x="7570788" y="4322763"/>
          <p14:tracePt t="83872" x="7645400" y="4294188"/>
          <p14:tracePt t="83880" x="7661275" y="4278313"/>
          <p14:tracePt t="83888" x="7675563" y="4249738"/>
          <p14:tracePt t="83896" x="7720013" y="4233863"/>
          <p14:tracePt t="83904" x="7750175" y="4203700"/>
          <p14:tracePt t="83913" x="7766050" y="4189413"/>
          <p14:tracePt t="83929" x="7794625" y="4144963"/>
          <p14:tracePt t="83934" x="7794625" y="4114800"/>
          <p14:tracePt t="83942" x="7794625" y="4100513"/>
          <p14:tracePt t="83953" x="7794625" y="4054475"/>
          <p14:tracePt t="83960" x="7810500" y="4025900"/>
          <p14:tracePt t="83969" x="7810500" y="4010025"/>
          <p14:tracePt t="83982" x="7810500" y="3979863"/>
          <p14:tracePt t="83999" x="7810500" y="3965575"/>
          <p14:tracePt t="84577" x="7988300" y="3906838"/>
          <p14:tracePt t="84584" x="8153400" y="3846513"/>
          <p14:tracePt t="84593" x="8212138" y="3786188"/>
          <p14:tracePt t="84599" x="8228013" y="3771900"/>
          <p14:tracePt t="84614" x="8242300" y="3741738"/>
          <p14:tracePt t="84624" x="8242300" y="3727450"/>
          <p14:tracePt t="84635" x="8272463" y="3683000"/>
          <p14:tracePt t="84639" x="8272463" y="3652838"/>
          <p14:tracePt t="84647" x="8286750" y="3652838"/>
          <p14:tracePt t="84654" x="8286750" y="3636963"/>
          <p14:tracePt t="84914" x="8286750" y="3608388"/>
          <p14:tracePt t="85007" x="8316913" y="3592513"/>
          <p14:tracePt t="85017" x="8450263" y="3533775"/>
          <p14:tracePt t="85022" x="8540750" y="3489325"/>
          <p14:tracePt t="85030" x="8585200" y="3459163"/>
          <p14:tracePt t="85036" x="8674100" y="3398838"/>
          <p14:tracePt t="85045" x="8718550" y="3354388"/>
          <p14:tracePt t="85052" x="8778875" y="3265488"/>
          <p14:tracePt t="85061" x="8839200" y="3205163"/>
          <p14:tracePt t="85068" x="8839200" y="3160713"/>
          <p14:tracePt t="85076" x="8853488" y="3146425"/>
          <p14:tracePt t="85083" x="8867775" y="3116263"/>
          <p14:tracePt t="85092" x="8897938" y="3100388"/>
          <p14:tracePt t="85098" x="8942388" y="3055938"/>
          <p14:tracePt t="85114" x="8942388" y="3011488"/>
          <p14:tracePt t="85122" x="8986838" y="2981325"/>
          <p14:tracePt t="85130" x="9017000" y="2951163"/>
          <p14:tracePt t="85138" x="9032875" y="2936875"/>
          <p14:tracePt t="85147" x="9061450" y="2892425"/>
          <p14:tracePt t="85154" x="9107488" y="2832100"/>
          <p14:tracePt t="85163" x="9166225" y="2787650"/>
          <p14:tracePt t="85170" x="9180513" y="2757488"/>
          <p14:tracePt t="85178" x="9180513" y="2743200"/>
          <p14:tracePt t="85184" x="9210675" y="2728913"/>
          <p14:tracePt t="85192" x="9210675" y="2698750"/>
          <p14:tracePt t="85200" x="9210675" y="2682875"/>
          <p14:tracePt t="85208" x="9210675" y="2654300"/>
          <p14:tracePt t="85216" x="9210675" y="2608263"/>
          <p14:tracePt t="85224" x="9210675" y="2593975"/>
          <p14:tracePt t="85232" x="9226550" y="2549525"/>
          <p14:tracePt t="85240" x="9226550" y="2489200"/>
          <p14:tracePt t="85248" x="9226550" y="2474913"/>
          <p14:tracePt t="85257" x="9255125" y="2460625"/>
          <p14:tracePt t="85264" x="9255125" y="2414588"/>
          <p14:tracePt t="85272" x="9255125" y="2386013"/>
          <p14:tracePt t="85294" x="9271000" y="2386013"/>
          <p14:tracePt t="85302" x="9271000" y="2370138"/>
          <p14:tracePt t="85318" x="9271000" y="2339975"/>
          <p14:tracePt t="85647" x="9240838" y="2325688"/>
          <p14:tracePt t="85685" x="9240838" y="2295525"/>
          <p14:tracePt t="85701" x="9255125" y="2281238"/>
          <p14:tracePt t="85708" x="9271000" y="2281238"/>
          <p14:tracePt t="85717" x="9285288" y="2281238"/>
          <p14:tracePt t="85724" x="9285288" y="2265363"/>
          <p14:tracePt t="85732" x="9315450" y="2265363"/>
          <p14:tracePt t="85740" x="9315450" y="2236788"/>
          <p14:tracePt t="85749" x="9301163" y="2220913"/>
          <p14:tracePt t="85756" x="9285288" y="2192338"/>
          <p14:tracePt t="85764" x="9271000" y="2176463"/>
          <p14:tracePt t="85772" x="9271000" y="2146300"/>
          <p14:tracePt t="85797" x="9271000" y="2132013"/>
          <p14:tracePt t="85818" x="9271000" y="2117725"/>
          <p14:tracePt t="85827" x="9271000" y="2087563"/>
          <p14:tracePt t="85834" x="9271000" y="2071688"/>
          <p14:tracePt t="85842" x="9271000" y="1997075"/>
          <p14:tracePt t="85852" x="9271000" y="1952625"/>
          <p14:tracePt t="85858" x="9210675" y="1863725"/>
          <p14:tracePt t="85872" x="9166225" y="1863725"/>
          <p14:tracePt t="85880" x="9107488" y="1863725"/>
          <p14:tracePt t="86201" x="9091613" y="1863725"/>
          <p14:tracePt t="86208" x="9077325" y="1849438"/>
          <p14:tracePt t="86217" x="9047163" y="1849438"/>
          <p14:tracePt t="86224" x="9047163" y="1819275"/>
          <p14:tracePt t="86241" x="9061450" y="1819275"/>
          <p14:tracePt t="86249" x="9077325" y="1819275"/>
          <p14:tracePt t="86256" x="9091613" y="1819275"/>
          <p14:tracePt t="86264" x="9091613" y="1803400"/>
          <p14:tracePt t="86302" x="9047163" y="1803400"/>
          <p14:tracePt t="86310" x="9002713" y="1803400"/>
          <p14:tracePt t="86319" x="8942388" y="1833563"/>
          <p14:tracePt t="86450" x="8928100" y="1833563"/>
          <p14:tracePt t="86482" x="8912225" y="1833563"/>
          <p14:tracePt t="86490" x="8883650" y="1803400"/>
          <p14:tracePt t="86506" x="8839200" y="1803400"/>
          <p14:tracePt t="86515" x="8823325" y="1789113"/>
          <p14:tracePt t="86520" x="8793163" y="1789113"/>
          <p14:tracePt t="86530" x="8748713" y="1789113"/>
          <p14:tracePt t="86536" x="8734425" y="1789113"/>
          <p14:tracePt t="86545" x="8704263" y="1758950"/>
          <p14:tracePt t="86561" x="8659813" y="1744663"/>
          <p14:tracePt t="86568" x="8643938" y="1744663"/>
          <p14:tracePt t="86576" x="8599488" y="1744663"/>
          <p14:tracePt t="86584" x="8570913" y="1744663"/>
          <p14:tracePt t="86630" x="8555038" y="1744663"/>
          <p14:tracePt t="86663" x="8540750" y="1744663"/>
          <p14:tracePt t="86670" x="8496300" y="1744663"/>
          <p14:tracePt t="86678" x="8466138" y="1744663"/>
          <p14:tracePt t="86685" x="8450263" y="1744663"/>
          <p14:tracePt t="86692" x="8405813" y="1744663"/>
          <p14:tracePt t="86700" x="8375650" y="1744663"/>
          <p14:tracePt t="86716" x="8361363" y="1744663"/>
          <p14:tracePt t="86741" x="8331200" y="1774825"/>
          <p14:tracePt t="86749" x="8286750" y="1819275"/>
          <p14:tracePt t="86756" x="8272463" y="1833563"/>
          <p14:tracePt t="86763" x="8242300" y="1863725"/>
          <p14:tracePt t="86781" x="8242300" y="1878013"/>
          <p14:tracePt t="86786" x="8228013" y="1878013"/>
          <p14:tracePt t="86802" x="8228013" y="1893888"/>
          <p14:tracePt t="86810" x="8228013" y="1922463"/>
          <p14:tracePt t="86818" x="8228013" y="1968500"/>
          <p14:tracePt t="86826" x="8167688" y="1997075"/>
          <p14:tracePt t="86834" x="8153400" y="2043113"/>
          <p14:tracePt t="86842" x="8107363" y="2043113"/>
          <p14:tracePt t="86849" x="8048625" y="2101850"/>
          <p14:tracePt t="86856" x="8004175" y="2117725"/>
          <p14:tracePt t="86864" x="7913688" y="2146300"/>
          <p14:tracePt t="86872" x="7899400" y="2176463"/>
          <p14:tracePt t="86889" x="7869238" y="2176463"/>
          <p14:tracePt t="86896" x="7854950" y="2176463"/>
          <p14:tracePt t="86904" x="7810500" y="2192338"/>
          <p14:tracePt t="86913" x="7780338" y="2192338"/>
          <p14:tracePt t="86921" x="7780338" y="2220913"/>
          <p14:tracePt t="86930" x="7766050" y="2220913"/>
          <p14:tracePt t="86936" x="7766050" y="2236788"/>
          <p14:tracePt t="86942" x="7735888" y="2236788"/>
          <p14:tracePt t="86951" x="7735888" y="2251075"/>
          <p14:tracePt t="86967" x="7720013" y="2281238"/>
          <p14:tracePt t="87270" x="7705725" y="2281238"/>
          <p14:tracePt t="87294" x="7705725" y="2295525"/>
          <p14:tracePt t="87347" x="7675563" y="2295525"/>
          <p14:tracePt t="87614" x="7675563" y="2265363"/>
          <p14:tracePt t="87623" x="7675563" y="2251075"/>
          <p14:tracePt t="87630" x="7675563" y="2236788"/>
          <p14:tracePt t="87638" x="7675563" y="2206625"/>
          <p14:tracePt t="87646" x="7675563" y="2192338"/>
          <p14:tracePt t="87654" x="7691438" y="2162175"/>
          <p14:tracePt t="87670" x="7691438" y="2146300"/>
          <p14:tracePt t="87680" x="7691438" y="2117725"/>
          <p14:tracePt t="87692" x="7691438" y="2071688"/>
          <p14:tracePt t="87740" x="7691438" y="2057400"/>
          <p14:tracePt t="87851" x="7691438" y="2043113"/>
          <p14:tracePt t="87856" x="7675563" y="2043113"/>
          <p14:tracePt t="87872" x="7675563" y="1997075"/>
          <p14:tracePt t="87881" x="7675563" y="1968500"/>
          <p14:tracePt t="87888" x="7675563" y="1922463"/>
          <p14:tracePt t="87896" x="7691438" y="1878013"/>
          <p14:tracePt t="87904" x="7735888" y="1849438"/>
          <p14:tracePt t="87920" x="7735888" y="1833563"/>
          <p14:tracePt t="88364" x="7735888" y="1878013"/>
          <p14:tracePt t="88372" x="7735888" y="1893888"/>
          <p14:tracePt t="88380" x="7766050" y="1922463"/>
          <p14:tracePt t="88388" x="7766050" y="1938338"/>
          <p14:tracePt t="88399" x="7766050" y="1968500"/>
          <p14:tracePt t="88414" x="7766050" y="1982788"/>
          <p14:tracePt t="88432" x="7766050" y="2012950"/>
          <p14:tracePt t="88467" x="7766050" y="2027238"/>
          <p14:tracePt t="88483" x="7766050" y="2043113"/>
          <p14:tracePt t="88491" x="7766050" y="2071688"/>
          <p14:tracePt t="88498" x="7766050" y="2087563"/>
          <p14:tracePt t="88658" x="7766050" y="2117725"/>
          <p14:tracePt t="91013" x="7780338" y="2132013"/>
          <p14:tracePt t="91061" x="7780338" y="2146300"/>
          <p14:tracePt t="91115" x="7810500" y="2146300"/>
          <p14:tracePt t="91250" x="7824788" y="2146300"/>
          <p14:tracePt t="91256" x="7839075" y="2146300"/>
          <p14:tracePt t="91271" x="7869238" y="2146300"/>
          <p14:tracePt t="91303" x="7885113" y="2146300"/>
          <p14:tracePt t="91552" x="7913688" y="2146300"/>
          <p14:tracePt t="91648" x="7959725" y="2146300"/>
          <p14:tracePt t="91657" x="7974013" y="2176463"/>
          <p14:tracePt t="91665" x="8004175" y="2176463"/>
          <p14:tracePt t="91671" x="8018463" y="2176463"/>
          <p14:tracePt t="91684" x="8062913" y="2176463"/>
          <p14:tracePt t="91692" x="8078788" y="2176463"/>
          <p14:tracePt t="91708" x="8107363" y="2176463"/>
          <p14:tracePt t="91716" x="8123238" y="2176463"/>
          <p14:tracePt t="91740" x="8153400" y="2192338"/>
          <p14:tracePt t="91749" x="8197850" y="2192338"/>
          <p14:tracePt t="91756" x="8212138" y="2220913"/>
          <p14:tracePt t="91765" x="8256588" y="2220913"/>
          <p14:tracePt t="91770" x="8286750" y="2220913"/>
          <p14:tracePt t="91786" x="8347075" y="2220913"/>
          <p14:tracePt t="91795" x="8375650" y="2236788"/>
          <p14:tracePt t="91802" x="8391525" y="2236788"/>
          <p14:tracePt t="91811" x="8421688" y="2265363"/>
          <p14:tracePt t="91818" x="8435975" y="2265363"/>
          <p14:tracePt t="91826" x="8450263" y="2265363"/>
          <p14:tracePt t="91845" x="8480425" y="2265363"/>
          <p14:tracePt t="91851" x="8524875" y="2265363"/>
          <p14:tracePt t="91856" x="8540750" y="2265363"/>
          <p14:tracePt t="91865" x="8585200" y="2281238"/>
          <p14:tracePt t="91872" x="8674100" y="2281238"/>
          <p14:tracePt t="91889" x="8689975" y="2281238"/>
          <p14:tracePt t="91896" x="8718550" y="2281238"/>
          <p14:tracePt t="91904" x="8734425" y="2311400"/>
          <p14:tracePt t="91912" x="8764588" y="2311400"/>
          <p14:tracePt t="91923" x="8778875" y="2311400"/>
          <p14:tracePt t="91932" x="8793163" y="2311400"/>
          <p14:tracePt t="91938" x="8823325" y="2311400"/>
          <p14:tracePt t="91943" x="8867775" y="2311400"/>
          <p14:tracePt t="91951" x="8867775" y="2325688"/>
          <p14:tracePt t="91958" x="8912225" y="2325688"/>
          <p14:tracePt t="91966" x="8958263" y="2325688"/>
          <p14:tracePt t="91974" x="9002713" y="2325688"/>
          <p14:tracePt t="91982" x="9047163" y="2325688"/>
          <p14:tracePt t="91991" x="9077325" y="2325688"/>
          <p14:tracePt t="91998" x="9121775" y="2325688"/>
          <p14:tracePt t="92006" x="9136063" y="2325688"/>
          <p14:tracePt t="92012" x="9166225" y="2325688"/>
          <p14:tracePt t="92076" x="9166225" y="2295525"/>
          <p14:tracePt t="92262" x="9180513" y="2295525"/>
          <p14:tracePt t="92278" x="9180513" y="2281238"/>
          <p14:tracePt t="92522" x="9210675" y="2281238"/>
          <p14:tracePt t="92570" x="9210675" y="2251075"/>
          <p14:tracePt t="94766" x="9255125" y="2251075"/>
          <p14:tracePt t="94771" x="9404350" y="2251075"/>
          <p14:tracePt t="94777" x="9658350" y="2281238"/>
          <p14:tracePt t="94786" x="9852025" y="2281238"/>
          <p14:tracePt t="94795" x="10209213" y="2281238"/>
          <p14:tracePt t="94802" x="10418763" y="2251075"/>
          <p14:tracePt t="94811" x="10612438" y="2251075"/>
          <p14:tracePt t="94818" x="10671175" y="2236788"/>
          <p14:tracePt t="94827" x="10717213" y="2236788"/>
          <p14:tracePt t="94843" x="10731500" y="2236788"/>
          <p14:tracePt t="94849" x="10761663" y="2206625"/>
          <p14:tracePt t="94897" x="10761663" y="2192338"/>
          <p14:tracePt t="94928" x="10775950" y="2192338"/>
          <p14:tracePt t="94959" x="10806113" y="2162175"/>
          <p14:tracePt t="94983" x="10820400" y="2162175"/>
          <p14:tracePt t="94991" x="10836275" y="2162175"/>
          <p14:tracePt t="98139" x="10836275" y="2146300"/>
          <p14:tracePt t="98146" x="10836275" y="2132013"/>
          <p14:tracePt t="98157" x="10864850" y="2101850"/>
          <p14:tracePt t="98165" x="10910888" y="2057400"/>
          <p14:tracePt t="98171" x="10939463" y="2012950"/>
          <p14:tracePt t="98176" x="11014075" y="1952625"/>
          <p14:tracePt t="98185" x="11044238" y="1922463"/>
          <p14:tracePt t="98192" x="11058525" y="1922463"/>
          <p14:tracePt t="98200" x="11133138" y="1878013"/>
          <p14:tracePt t="98208" x="11179175" y="1849438"/>
          <p14:tracePt t="98217" x="11207750" y="1833563"/>
          <p14:tracePt t="98224" x="11223625" y="1833563"/>
          <p14:tracePt t="98232" x="11253788" y="1833563"/>
          <p14:tracePt t="98240" x="11268075" y="1819275"/>
          <p14:tracePt t="98248" x="11312525" y="1819275"/>
          <p14:tracePt t="98256" x="11372850" y="1789113"/>
          <p14:tracePt t="98262" x="11387138" y="1789113"/>
          <p14:tracePt t="98302" x="11401425" y="1789113"/>
          <p14:tracePt t="98318" x="11431588" y="1758950"/>
          <p14:tracePt t="98326" x="11431588" y="1744663"/>
          <p14:tracePt t="98334" x="11431588" y="1728788"/>
          <p14:tracePt t="98342" x="11431588" y="1700213"/>
          <p14:tracePt t="98348" x="11447463" y="1684338"/>
          <p14:tracePt t="98364" x="11447463" y="1654175"/>
          <p14:tracePt t="98577" x="11417300" y="1654175"/>
          <p14:tracePt t="98607" x="11401425" y="1654175"/>
          <p14:tracePt t="98615" x="11387138" y="1654175"/>
          <p14:tracePt t="98622" x="11356975" y="1639888"/>
          <p14:tracePt t="98639" x="11342688" y="1639888"/>
          <p14:tracePt t="98662" x="11312525" y="1609725"/>
          <p14:tracePt t="98668" x="11298238" y="1609725"/>
          <p14:tracePt t="98684" x="11282363" y="1609725"/>
          <p14:tracePt t="98692" x="11253788" y="1595438"/>
          <p14:tracePt t="98700" x="11207750" y="1595438"/>
          <p14:tracePt t="98708" x="11163300" y="1565275"/>
          <p14:tracePt t="98716" x="11133138" y="1565275"/>
          <p14:tracePt t="98724" x="11088688" y="1550988"/>
          <p14:tracePt t="98732" x="11044238" y="1550988"/>
          <p14:tracePt t="98740" x="11014075" y="1550988"/>
          <p14:tracePt t="98748" x="10999788" y="1550988"/>
          <p14:tracePt t="98764" x="10985500" y="1550988"/>
          <p14:tracePt t="98770" x="10955338" y="1520825"/>
          <p14:tracePt t="98778" x="10939463" y="1520825"/>
          <p14:tracePt t="98786" x="10910888" y="1520825"/>
          <p14:tracePt t="98795" x="10895013" y="1520825"/>
          <p14:tracePt t="98811" x="10850563" y="1520825"/>
          <p14:tracePt t="98818" x="10820400" y="1520825"/>
          <p14:tracePt t="98827" x="10806113" y="1520825"/>
          <p14:tracePt t="98832" x="10761663" y="1506538"/>
          <p14:tracePt t="98840" x="10745788" y="1506538"/>
          <p14:tracePt t="98848" x="10717213" y="1506538"/>
          <p14:tracePt t="98856" x="10671175" y="1506538"/>
          <p14:tracePt t="98864" x="10656888" y="1535113"/>
          <p14:tracePt t="98872" x="10612438" y="1535113"/>
          <p14:tracePt t="98880" x="10582275" y="1550988"/>
          <p14:tracePt t="98888" x="10567988" y="1550988"/>
          <p14:tracePt t="98905" x="10537825" y="1550988"/>
          <p14:tracePt t="98918" x="10521950" y="1550988"/>
          <p14:tracePt t="98927" x="10507663" y="1565275"/>
          <p14:tracePt t="98938" x="10477500" y="1565275"/>
          <p14:tracePt t="98944" x="10433050" y="1565275"/>
          <p14:tracePt t="98959" x="10418763" y="1565275"/>
          <p14:tracePt t="98967" x="10374313" y="1565275"/>
          <p14:tracePt t="98975" x="10313988" y="1565275"/>
          <p14:tracePt t="98983" x="10299700" y="1565275"/>
          <p14:tracePt t="98990" x="10283825" y="1565275"/>
          <p14:tracePt t="98999" x="10225088" y="1595438"/>
          <p14:tracePt t="99006" x="10225088" y="1609725"/>
          <p14:tracePt t="99020" x="10209213" y="1609725"/>
          <p14:tracePt t="99028" x="10194925" y="1609725"/>
          <p14:tracePt t="99036" x="10164763" y="1639888"/>
          <p14:tracePt t="99045" x="10150475" y="1639888"/>
          <p14:tracePt t="99052" x="10150475" y="1654175"/>
          <p14:tracePt t="99061" x="10120313" y="1654175"/>
          <p14:tracePt t="99071" x="10106025" y="1684338"/>
          <p14:tracePt t="99092" x="10090150" y="1684338"/>
          <p14:tracePt t="99107" x="10090150" y="1700213"/>
          <p14:tracePt t="99131" x="10059988" y="1728788"/>
          <p14:tracePt t="99138" x="10045700" y="1744663"/>
          <p14:tracePt t="99146" x="10015538" y="1744663"/>
          <p14:tracePt t="99155" x="10015538" y="1758950"/>
          <p14:tracePt t="99162" x="9971088" y="1789113"/>
          <p14:tracePt t="99179" x="9971088" y="1803400"/>
          <p14:tracePt t="99194" x="9956800" y="1833563"/>
          <p14:tracePt t="99233" x="9956800" y="1849438"/>
          <p14:tracePt t="99256" x="9926638" y="1878013"/>
          <p14:tracePt t="99270" x="9926638" y="1893888"/>
          <p14:tracePt t="99279" x="9926638" y="1922463"/>
          <p14:tracePt t="99294" x="9926638" y="1968500"/>
          <p14:tracePt t="99311" x="9926638" y="1982788"/>
          <p14:tracePt t="99318" x="9926638" y="1997075"/>
          <p14:tracePt t="99334" x="9926638" y="2027238"/>
          <p14:tracePt t="99340" x="9912350" y="2027238"/>
          <p14:tracePt t="99348" x="9912350" y="2043113"/>
          <p14:tracePt t="99373" x="9912350" y="2071688"/>
          <p14:tracePt t="99380" x="9912350" y="2087563"/>
          <p14:tracePt t="99389" x="9912350" y="2101850"/>
          <p14:tracePt t="99396" x="9912350" y="2132013"/>
          <p14:tracePt t="99404" x="9912350" y="2146300"/>
          <p14:tracePt t="99419" x="9912350" y="2176463"/>
          <p14:tracePt t="99426" x="9912350" y="2192338"/>
          <p14:tracePt t="99434" x="9912350" y="2220913"/>
          <p14:tracePt t="99450" x="9912350" y="2236788"/>
          <p14:tracePt t="99458" x="9912350" y="2251075"/>
          <p14:tracePt t="99466" x="9912350" y="2281238"/>
          <p14:tracePt t="99482" x="9912350" y="2295525"/>
          <p14:tracePt t="99508" x="9912350" y="2325688"/>
          <p14:tracePt t="99515" x="9940925" y="2339975"/>
          <p14:tracePt t="99536" x="9956800" y="2370138"/>
          <p14:tracePt t="99545" x="9956800" y="2386013"/>
          <p14:tracePt t="99553" x="9985375" y="2386013"/>
          <p14:tracePt t="99562" x="9985375" y="2400300"/>
          <p14:tracePt t="99568" x="9985375" y="2430463"/>
          <p14:tracePt t="99576" x="9985375" y="2444750"/>
          <p14:tracePt t="99584" x="9985375" y="2474913"/>
          <p14:tracePt t="99590" x="10001250" y="2474913"/>
          <p14:tracePt t="99598" x="10001250" y="2489200"/>
          <p14:tracePt t="99606" x="10001250" y="2519363"/>
          <p14:tracePt t="99628" x="10059988" y="2535238"/>
          <p14:tracePt t="99631" x="10090150" y="2535238"/>
          <p14:tracePt t="99638" x="10106025" y="2549525"/>
          <p14:tracePt t="99646" x="10106025" y="2579688"/>
          <p14:tracePt t="99654" x="10134600" y="2579688"/>
          <p14:tracePt t="99662" x="10134600" y="2593975"/>
          <p14:tracePt t="99687" x="10150475" y="2593975"/>
          <p14:tracePt t="99716" x="10150475" y="2624138"/>
          <p14:tracePt t="99724" x="10180638" y="2624138"/>
          <p14:tracePt t="99733" x="10194925" y="2638425"/>
          <p14:tracePt t="99740" x="10209213" y="2638425"/>
          <p14:tracePt t="99749" x="10239375" y="2654300"/>
          <p14:tracePt t="99758" x="10253663" y="2654300"/>
          <p14:tracePt t="99766" x="10283825" y="2682875"/>
          <p14:tracePt t="99772" x="10299700" y="2682875"/>
          <p14:tracePt t="99834" x="10313988" y="2682875"/>
          <p14:tracePt t="99840" x="10358438" y="2682875"/>
          <p14:tracePt t="99848" x="10448925" y="2682875"/>
          <p14:tracePt t="99856" x="10493375" y="2682875"/>
          <p14:tracePt t="99864" x="10537825" y="2682875"/>
          <p14:tracePt t="99872" x="10626725" y="2682875"/>
          <p14:tracePt t="99881" x="10701338" y="2668588"/>
          <p14:tracePt t="99888" x="10745788" y="2638425"/>
          <p14:tracePt t="99896" x="10836275" y="2624138"/>
          <p14:tracePt t="99904" x="10850563" y="2624138"/>
          <p14:tracePt t="99912" x="10880725" y="2593975"/>
          <p14:tracePt t="99951" x="10925175" y="2593975"/>
          <p14:tracePt t="99958" x="10939463" y="2593975"/>
          <p14:tracePt t="99982" x="10939463" y="2579688"/>
          <p14:tracePt t="100021" x="10969625" y="2579688"/>
          <p14:tracePt t="100045" x="10985500" y="2579688"/>
          <p14:tracePt t="100064" x="11014075" y="2579688"/>
          <p14:tracePt t="100079" x="11014075" y="2549525"/>
          <p14:tracePt t="100084" x="11029950" y="2549525"/>
          <p14:tracePt t="100107" x="11044238" y="2535238"/>
          <p14:tracePt t="100146" x="11074400" y="2535238"/>
          <p14:tracePt t="100177" x="11088688" y="2535238"/>
          <p14:tracePt t="100255" x="11118850" y="2535238"/>
          <p14:tracePt t="100607" x="11118850" y="2505075"/>
          <p14:tracePt t="100636" x="11133138" y="2489200"/>
          <p14:tracePt t="100641" x="11149013" y="2474913"/>
          <p14:tracePt t="100647" x="11149013" y="2444750"/>
          <p14:tracePt t="100654" x="11149013" y="2430463"/>
          <p14:tracePt t="100662" x="11149013" y="2400300"/>
          <p14:tracePt t="100671" x="11149013" y="2355850"/>
          <p14:tracePt t="100678" x="11149013" y="2339975"/>
          <p14:tracePt t="100684" x="11149013" y="2311400"/>
          <p14:tracePt t="100692" x="11179175" y="2295525"/>
          <p14:tracePt t="100700" x="11179175" y="2251075"/>
          <p14:tracePt t="100708" x="11193463" y="2236788"/>
          <p14:tracePt t="100718" x="11223625" y="2206625"/>
          <p14:tracePt t="100726" x="11223625" y="2162175"/>
          <p14:tracePt t="100741" x="11237913" y="2146300"/>
          <p14:tracePt t="100762" x="11237913" y="2117725"/>
          <p14:tracePt t="100827" x="11237913" y="2101850"/>
          <p14:tracePt t="100841" x="11237913" y="2071688"/>
          <p14:tracePt t="100880" x="11237913" y="2057400"/>
          <p14:tracePt t="101133" x="11237913" y="2087563"/>
          <p14:tracePt t="101138" x="11237913" y="2132013"/>
          <p14:tracePt t="101147" x="11268075" y="2176463"/>
          <p14:tracePt t="101154" x="11268075" y="2220913"/>
          <p14:tracePt t="101162" x="11268075" y="2251075"/>
          <p14:tracePt t="101172" x="11268075" y="2295525"/>
          <p14:tracePt t="101186" x="11268075" y="2339975"/>
          <p14:tracePt t="101201" x="11268075" y="2386013"/>
          <p14:tracePt t="101208" x="11268075" y="2414588"/>
          <p14:tracePt t="101521" x="11253788" y="2414588"/>
          <p14:tracePt t="101669" x="11253788" y="2460625"/>
          <p14:tracePt t="101677" x="11326813" y="2460625"/>
          <p14:tracePt t="101684" x="11476038" y="2489200"/>
          <p14:tracePt t="101692" x="11550650" y="2489200"/>
          <p14:tracePt t="101700" x="11715750" y="2549525"/>
          <p14:tracePt t="101982" x="11744325" y="2593975"/>
          <p14:tracePt t="101990" x="11760200" y="2593975"/>
          <p14:tracePt t="102092" x="11790363" y="2593975"/>
          <p14:tracePt t="102098" x="11790363" y="2549525"/>
          <p14:tracePt t="102106" x="11774488" y="2535238"/>
          <p14:tracePt t="102114" x="11760200" y="2505075"/>
          <p14:tracePt t="102122" x="11730038" y="2430463"/>
          <p14:tracePt t="102130" x="11715750" y="2414588"/>
          <p14:tracePt t="102139" x="11715750" y="2370138"/>
          <p14:tracePt t="102146" x="11715750" y="2339975"/>
          <p14:tracePt t="102162" x="11715750" y="2325688"/>
          <p14:tracePt t="102169" x="11715750" y="2311400"/>
          <p14:tracePt t="102184" x="11685588" y="2281238"/>
          <p14:tracePt t="102208" x="11685588" y="2265363"/>
          <p14:tracePt t="102224" x="11669713" y="2236788"/>
          <p14:tracePt t="102232" x="11669713" y="2220913"/>
          <p14:tracePt t="102240" x="11641138" y="2220913"/>
          <p14:tracePt t="102279" x="11641138" y="2192338"/>
          <p14:tracePt t="102294" x="11625263" y="2192338"/>
          <p14:tracePt t="102326" x="11610975" y="2176463"/>
          <p14:tracePt t="102333" x="11580813" y="2162175"/>
          <p14:tracePt t="102364" x="11566525" y="2162175"/>
          <p14:tracePt t="102380" x="11566525" y="2132013"/>
          <p14:tracePt t="102396" x="11536363" y="2117725"/>
          <p14:tracePt t="102412" x="11536363" y="2087563"/>
          <p14:tracePt t="102418" x="11536363" y="2071688"/>
          <p14:tracePt t="102466" x="11522075" y="2057400"/>
          <p14:tracePt t="102484" x="11491913" y="2027238"/>
          <p14:tracePt t="102490" x="11476038" y="2012950"/>
          <p14:tracePt t="102498" x="11461750" y="1982788"/>
          <p14:tracePt t="102506" x="11431588" y="1982788"/>
          <p14:tracePt t="102512" x="11417300" y="1982788"/>
          <p14:tracePt t="102520" x="11387138" y="1982788"/>
          <p14:tracePt t="102528" x="11372850" y="1982788"/>
          <p14:tracePt t="102615" x="11342688" y="1982788"/>
          <p14:tracePt t="102646" x="11326813" y="1982788"/>
          <p14:tracePt t="102663" x="11326813" y="1997075"/>
          <p14:tracePt t="102672" x="11312525" y="1997075"/>
          <p14:tracePt t="102991" x="11282363" y="1997075"/>
          <p14:tracePt t="102998" x="11268075" y="1997075"/>
          <p14:tracePt t="103013" x="11223625" y="1997075"/>
          <p14:tracePt t="103023" x="11223625" y="2012950"/>
          <p14:tracePt t="103028" x="11193463" y="2012950"/>
          <p14:tracePt t="103044" x="11179175" y="2012950"/>
          <p14:tracePt t="103052" x="11149013" y="2012950"/>
          <p14:tracePt t="103061" x="11133138" y="2043113"/>
          <p14:tracePt t="103138" x="11118850" y="2057400"/>
          <p14:tracePt t="103155" x="11118850" y="2071688"/>
          <p14:tracePt t="103162" x="11118850" y="2117725"/>
          <p14:tracePt t="103170" x="11088688" y="2176463"/>
          <p14:tracePt t="103178" x="11088688" y="2251075"/>
          <p14:tracePt t="103184" x="11088688" y="2281238"/>
          <p14:tracePt t="103192" x="11088688" y="2339975"/>
          <p14:tracePt t="103200" x="11088688" y="2400300"/>
          <p14:tracePt t="103209" x="11088688" y="2474913"/>
          <p14:tracePt t="103216" x="11088688" y="2519363"/>
          <p14:tracePt t="103228" x="11088688" y="2549525"/>
          <p14:tracePt t="103243" x="11088688" y="2563813"/>
          <p14:tracePt t="103249" x="11088688" y="2579688"/>
          <p14:tracePt t="103257" x="11088688" y="2624138"/>
          <p14:tracePt t="103262" x="11118850" y="2654300"/>
          <p14:tracePt t="103271" x="11118850" y="2698750"/>
          <p14:tracePt t="103279" x="11118850" y="2713038"/>
          <p14:tracePt t="103286" x="11133138" y="2743200"/>
          <p14:tracePt t="103302" x="11133138" y="2757488"/>
          <p14:tracePt t="103311" x="11133138" y="2787650"/>
          <p14:tracePt t="103319" x="11163300" y="2803525"/>
          <p14:tracePt t="103334" x="11179175" y="2817813"/>
          <p14:tracePt t="103568" x="11179175" y="2803525"/>
          <p14:tracePt t="103578" x="11179175" y="2773363"/>
          <p14:tracePt t="103598" x="11179175" y="2757488"/>
          <p14:tracePt t="103647" x="11179175" y="2728913"/>
          <p14:tracePt t="104606" x="11179175" y="2713038"/>
          <p14:tracePt t="104654" x="11179175" y="2682875"/>
          <p14:tracePt t="110622" x="11179175" y="2668588"/>
          <p14:tracePt t="110630" x="11163300" y="2624138"/>
          <p14:tracePt t="110646" x="11149013" y="2593975"/>
          <p14:tracePt t="110654" x="11149013" y="2579688"/>
          <p14:tracePt t="110661" x="11133138" y="2579688"/>
          <p14:tracePt t="110668" x="11104563" y="2563813"/>
          <p14:tracePt t="110677" x="11088688" y="2535238"/>
          <p14:tracePt t="110693" x="11044238" y="2519363"/>
          <p14:tracePt t="110708" x="10985500" y="2489200"/>
          <p14:tracePt t="110725" x="10969625" y="2489200"/>
          <p14:tracePt t="110732" x="10939463" y="2489200"/>
          <p14:tracePt t="110741" x="10925175" y="2460625"/>
          <p14:tracePt t="110746" x="10925175" y="2444750"/>
          <p14:tracePt t="110762" x="10910888" y="2444750"/>
          <p14:tracePt t="110770" x="10910888" y="2430463"/>
          <p14:tracePt t="110778" x="10880725" y="2430463"/>
          <p14:tracePt t="110786" x="10864850" y="2430463"/>
          <p14:tracePt t="110795" x="10864850" y="2400300"/>
          <p14:tracePt t="110802" x="10864850" y="2386013"/>
          <p14:tracePt t="110818" x="10836275" y="2355850"/>
          <p14:tracePt t="110840" x="10836275" y="2311400"/>
          <p14:tracePt t="110848" x="10820400" y="2311400"/>
          <p14:tracePt t="110872" x="10820400" y="2265363"/>
          <p14:tracePt t="110880" x="10820400" y="2251075"/>
          <p14:tracePt t="110896" x="10820400" y="2220913"/>
          <p14:tracePt t="110910" x="10790238" y="2176463"/>
          <p14:tracePt t="110926" x="10790238" y="2162175"/>
          <p14:tracePt t="110934" x="10775950" y="2117725"/>
          <p14:tracePt t="110950" x="10745788" y="2087563"/>
          <p14:tracePt t="110958" x="10731500" y="2043113"/>
          <p14:tracePt t="110966" x="10701338" y="1968500"/>
          <p14:tracePt t="110974" x="10671175" y="1938338"/>
          <p14:tracePt t="110982" x="10656888" y="1922463"/>
          <p14:tracePt t="110990" x="10642600" y="1893888"/>
          <p14:tracePt t="111020" x="10642600" y="1878013"/>
          <p14:tracePt t="111036" x="10642600" y="1863725"/>
          <p14:tracePt t="111248" x="10642600" y="1878013"/>
          <p14:tracePt t="111254" x="10642600" y="1938338"/>
          <p14:tracePt t="111270" x="10642600" y="1982788"/>
          <p14:tracePt t="111278" x="10671175" y="1997075"/>
          <p14:tracePt t="111286" x="10671175" y="2043113"/>
          <p14:tracePt t="111294" x="10671175" y="2071688"/>
          <p14:tracePt t="111301" x="10671175" y="2087563"/>
          <p14:tracePt t="111327" x="10671175" y="2117725"/>
          <p14:tracePt t="111434" x="10671175" y="2162175"/>
          <p14:tracePt t="111442" x="10671175" y="2176463"/>
          <p14:tracePt t="111450" x="10671175" y="2192338"/>
          <p14:tracePt t="111458" x="10671175" y="2220913"/>
          <p14:tracePt t="111466" x="10671175" y="2265363"/>
          <p14:tracePt t="111493" x="10671175" y="2281238"/>
          <p14:tracePt t="111496" x="10671175" y="2311400"/>
          <p14:tracePt t="111544" x="10671175" y="2325688"/>
          <p14:tracePt t="111552" x="10671175" y="2355850"/>
          <p14:tracePt t="111568" x="10656888" y="2370138"/>
          <p14:tracePt t="111582" x="10656888" y="2386013"/>
          <p14:tracePt t="111590" x="10656888" y="2414588"/>
          <p14:tracePt t="111598" x="10656888" y="2430463"/>
          <p14:tracePt t="111606" x="10656888" y="2460625"/>
          <p14:tracePt t="111626" x="10656888" y="2474913"/>
          <p14:tracePt t="111630" x="10656888" y="2489200"/>
          <p14:tracePt t="111638" x="10642600" y="2519363"/>
          <p14:tracePt t="111654" x="10642600" y="2535238"/>
          <p14:tracePt t="111676" x="10642600" y="2563813"/>
          <p14:tracePt t="111692" x="10642600" y="2579688"/>
          <p14:tracePt t="111700" x="10642600" y="2608263"/>
          <p14:tracePt t="111709" x="10612438" y="2608263"/>
          <p14:tracePt t="111724" x="10612438" y="2624138"/>
          <p14:tracePt t="111746" x="10612438" y="2638425"/>
          <p14:tracePt t="111754" x="10596563" y="2638425"/>
          <p14:tracePt t="111762" x="10596563" y="2668588"/>
          <p14:tracePt t="111770" x="10596563" y="2713038"/>
          <p14:tracePt t="111779" x="10596563" y="2728913"/>
          <p14:tracePt t="111786" x="10596563" y="2757488"/>
          <p14:tracePt t="111794" x="10596563" y="2773363"/>
          <p14:tracePt t="111802" x="10596563" y="2817813"/>
          <p14:tracePt t="111810" x="10596563" y="2847975"/>
          <p14:tracePt t="111824" x="10596563" y="2862263"/>
          <p14:tracePt t="111840" x="10596563" y="2878138"/>
          <p14:tracePt t="111856" x="10596563" y="2906713"/>
          <p14:tracePt t="111996" x="10596563" y="2892425"/>
          <p14:tracePt t="112004" x="10596563" y="2878138"/>
          <p14:tracePt t="112012" x="10626725" y="2862263"/>
          <p14:tracePt t="112020" x="10626725" y="2832100"/>
          <p14:tracePt t="112029" x="10626725" y="2817813"/>
          <p14:tracePt t="112045" x="10642600" y="2773363"/>
          <p14:tracePt t="112052" x="10642600" y="2743200"/>
          <p14:tracePt t="112060" x="10642600" y="2698750"/>
          <p14:tracePt t="112068" x="10671175" y="2624138"/>
          <p14:tracePt t="112076" x="10671175" y="2593975"/>
          <p14:tracePt t="112084" x="10671175" y="2549525"/>
          <p14:tracePt t="112091" x="10671175" y="2535238"/>
          <p14:tracePt t="112098" x="10671175" y="2489200"/>
          <p14:tracePt t="112114" x="10671175" y="2460625"/>
          <p14:tracePt t="112122" x="10671175" y="2414588"/>
          <p14:tracePt t="112130" x="10671175" y="2400300"/>
          <p14:tracePt t="112138" x="10671175" y="2386013"/>
          <p14:tracePt t="112146" x="10671175" y="2325688"/>
          <p14:tracePt t="112154" x="10671175" y="2281238"/>
          <p14:tracePt t="112162" x="10671175" y="2265363"/>
          <p14:tracePt t="112168" x="10671175" y="2220913"/>
          <p14:tracePt t="112185" x="10671175" y="2176463"/>
          <p14:tracePt t="112192" x="10671175" y="2146300"/>
          <p14:tracePt t="112200" x="10671175" y="2132013"/>
          <p14:tracePt t="112209" x="10671175" y="2087563"/>
          <p14:tracePt t="112216" x="10671175" y="2043113"/>
          <p14:tracePt t="112224" x="10671175" y="2012950"/>
          <p14:tracePt t="112232" x="10671175" y="1997075"/>
          <p14:tracePt t="112240" x="10671175" y="1968500"/>
          <p14:tracePt t="112294" x="10671175" y="1952625"/>
          <p14:tracePt t="112318" x="10671175" y="1922463"/>
          <p14:tracePt t="112332" x="10671175" y="1908175"/>
          <p14:tracePt t="112339" x="10671175" y="1893888"/>
          <p14:tracePt t="112356" x="10671175" y="1863725"/>
          <p14:tracePt t="112364" x="10671175" y="1849438"/>
          <p14:tracePt t="112372" x="10671175" y="1819275"/>
          <p14:tracePt t="112434" x="10671175" y="1803400"/>
          <p14:tracePt t="112676" x="10671175" y="1833563"/>
          <p14:tracePt t="112700" x="10671175" y="1849438"/>
          <p14:tracePt t="112716" x="10671175" y="1878013"/>
          <p14:tracePt t="112724" x="10671175" y="1893888"/>
          <p14:tracePt t="112732" x="10671175" y="1908175"/>
          <p14:tracePt t="112754" x="10671175" y="1938338"/>
          <p14:tracePt t="112811" x="10701338" y="1952625"/>
          <p14:tracePt t="112818" x="10701338" y="1982788"/>
          <p14:tracePt t="112833" x="10701338" y="1997075"/>
          <p14:tracePt t="112841" x="10717213" y="2027238"/>
          <p14:tracePt t="112856" x="10717213" y="2043113"/>
          <p14:tracePt t="112872" x="10731500" y="2043113"/>
          <p14:tracePt t="112880" x="10731500" y="2057400"/>
          <p14:tracePt t="112896" x="10731500" y="2087563"/>
          <p14:tracePt t="112918" x="10731500" y="2101850"/>
          <p14:tracePt t="112934" x="10761663" y="2132013"/>
          <p14:tracePt t="112950" x="10761663" y="2146300"/>
          <p14:tracePt t="112966" x="10761663" y="2176463"/>
          <p14:tracePt t="112982" x="10761663" y="2192338"/>
          <p14:tracePt t="112998" x="10761663" y="2206625"/>
          <p14:tracePt t="113004" x="10761663" y="2236788"/>
          <p14:tracePt t="113021" x="10761663" y="2251075"/>
          <p14:tracePt t="113029" x="10761663" y="2281238"/>
          <p14:tracePt t="113036" x="10775950" y="2281238"/>
          <p14:tracePt t="113044" x="10775950" y="2295525"/>
          <p14:tracePt t="113052" x="10775950" y="2339975"/>
          <p14:tracePt t="113060" x="10775950" y="2370138"/>
          <p14:tracePt t="113068" x="10775950" y="2386013"/>
          <p14:tracePt t="113082" x="10775950" y="2400300"/>
          <p14:tracePt t="113090" x="10775950" y="2430463"/>
          <p14:tracePt t="113098" x="10775950" y="2474913"/>
          <p14:tracePt t="113114" x="10775950" y="2519363"/>
          <p14:tracePt t="113122" x="10775950" y="2535238"/>
          <p14:tracePt t="113146" x="10775950" y="2563813"/>
          <p14:tracePt t="113168" x="10775950" y="2579688"/>
          <p14:tracePt t="113184" x="10775950" y="2608263"/>
          <p14:tracePt t="113192" x="10775950" y="2624138"/>
          <p14:tracePt t="113201" x="10775950" y="2654300"/>
          <p14:tracePt t="113208" x="10775950" y="2698750"/>
          <p14:tracePt t="113224" x="10775950" y="2773363"/>
          <p14:tracePt t="113232" x="10775950" y="2787650"/>
          <p14:tracePt t="113240" x="10775950" y="2832100"/>
          <p14:tracePt t="113248" x="10775950" y="2862263"/>
          <p14:tracePt t="113254" x="10775950" y="2878138"/>
          <p14:tracePt t="113262" x="10775950" y="2906713"/>
          <p14:tracePt t="113270" x="10775950" y="2922588"/>
          <p14:tracePt t="113279" x="10775950" y="2936875"/>
          <p14:tracePt t="113286" x="10775950" y="2967038"/>
          <p14:tracePt t="113294" x="10775950" y="2981325"/>
          <p14:tracePt t="113302" x="10775950" y="3011488"/>
          <p14:tracePt t="113319" x="10775950" y="3025775"/>
          <p14:tracePt t="113332" x="10775950" y="3055938"/>
          <p14:tracePt t="113356" x="10775950" y="3071813"/>
          <p14:tracePt t="113372" x="10775950" y="3086100"/>
          <p14:tracePt t="113381" x="10775950" y="3116263"/>
          <p14:tracePt t="113396" x="10775950" y="3130550"/>
          <p14:tracePt t="113482" x="10775950" y="3160713"/>
          <p14:tracePt t="113668" x="10745788" y="3100388"/>
          <p14:tracePt t="113676" x="10745788" y="3011488"/>
          <p14:tracePt t="113684" x="10745788" y="2936875"/>
          <p14:tracePt t="113692" x="10717213" y="2817813"/>
          <p14:tracePt t="113700" x="10717213" y="2713038"/>
          <p14:tracePt t="113709" x="10717213" y="2593975"/>
          <p14:tracePt t="113716" x="10687050" y="2519363"/>
          <p14:tracePt t="113725" x="10687050" y="2474913"/>
          <p14:tracePt t="113732" x="10687050" y="2430463"/>
          <p14:tracePt t="113741" x="10671175" y="2339975"/>
          <p14:tracePt t="113746" x="10671175" y="2325688"/>
          <p14:tracePt t="113754" x="10642600" y="2295525"/>
          <p14:tracePt t="113762" x="10642600" y="2281238"/>
          <p14:tracePt t="113771" x="10642600" y="2251075"/>
          <p14:tracePt t="113779" x="10642600" y="2236788"/>
          <p14:tracePt t="113786" x="10642600" y="2220913"/>
          <p14:tracePt t="113794" x="10642600" y="2176463"/>
          <p14:tracePt t="113810" x="10642600" y="2117725"/>
          <p14:tracePt t="113816" x="10642600" y="2101850"/>
          <p14:tracePt t="113832" x="10642600" y="2087563"/>
          <p14:tracePt t="113840" x="10642600" y="2057400"/>
          <p14:tracePt t="113848" x="10642600" y="2043113"/>
          <p14:tracePt t="113856" x="10642600" y="2012950"/>
          <p14:tracePt t="113872" x="10656888" y="1997075"/>
          <p14:tracePt t="113880" x="10656888" y="1968500"/>
          <p14:tracePt t="113896" x="10656888" y="1952625"/>
          <p14:tracePt t="113902" x="10656888" y="1938338"/>
          <p14:tracePt t="113918" x="10671175" y="1908175"/>
          <p14:tracePt t="114208" x="10671175" y="1938338"/>
          <p14:tracePt t="114216" x="10671175" y="1982788"/>
          <p14:tracePt t="114224" x="10701338" y="2071688"/>
          <p14:tracePt t="114233" x="10731500" y="2146300"/>
          <p14:tracePt t="114240" x="10731500" y="2206625"/>
          <p14:tracePt t="114246" x="10731500" y="2281238"/>
          <p14:tracePt t="114254" x="10761663" y="2355850"/>
          <p14:tracePt t="114262" x="10761663" y="2386013"/>
          <p14:tracePt t="114270" x="10761663" y="2460625"/>
          <p14:tracePt t="114278" x="10761663" y="2505075"/>
          <p14:tracePt t="114286" x="10761663" y="2519363"/>
          <p14:tracePt t="114295" x="10775950" y="2549525"/>
          <p14:tracePt t="114302" x="10775950" y="2563813"/>
          <p14:tracePt t="114311" x="10775950" y="2579688"/>
          <p14:tracePt t="114427" x="10775950" y="2608263"/>
          <p14:tracePt t="114434" x="10775950" y="2654300"/>
          <p14:tracePt t="114441" x="10775950" y="2698750"/>
          <p14:tracePt t="114450" x="10806113" y="2757488"/>
          <p14:tracePt t="114458" x="10806113" y="2803525"/>
          <p14:tracePt t="114466" x="10806113" y="2847975"/>
          <p14:tracePt t="114474" x="10806113" y="2892425"/>
          <p14:tracePt t="114482" x="10806113" y="2936875"/>
          <p14:tracePt t="114490" x="10806113" y="2967038"/>
          <p14:tracePt t="114496" x="10806113" y="2981325"/>
          <p14:tracePt t="114512" x="10806113" y="3011488"/>
          <p14:tracePt t="116910" x="10806113" y="2981325"/>
          <p14:tracePt t="116918" x="10820400" y="2922588"/>
          <p14:tracePt t="116926" x="10820400" y="2906713"/>
          <p14:tracePt t="116934" x="10820400" y="2862263"/>
          <p14:tracePt t="116942" x="10820400" y="2832100"/>
          <p14:tracePt t="116951" x="10820400" y="2787650"/>
          <p14:tracePt t="116966" x="10820400" y="2773363"/>
          <p14:tracePt t="116982" x="10820400" y="2743200"/>
          <p14:tracePt t="117442" x="10850563" y="2743200"/>
          <p14:tracePt t="117450" x="10864850" y="2728913"/>
          <p14:tracePt t="117458" x="10895013" y="2728913"/>
          <p14:tracePt t="117482" x="10910888" y="2728913"/>
          <p14:tracePt t="117488" x="10939463" y="2713038"/>
          <p14:tracePt t="117496" x="10955338" y="2713038"/>
          <p14:tracePt t="117528" x="10969625" y="2713038"/>
          <p14:tracePt t="117536" x="10999788" y="2713038"/>
          <p14:tracePt t="117552" x="11014075" y="2713038"/>
          <p14:tracePt t="117560" x="11044238" y="2682875"/>
          <p14:tracePt t="117567" x="11044238" y="2668588"/>
          <p14:tracePt t="117582" x="11058525" y="2638425"/>
          <p14:tracePt t="117590" x="11074400" y="2624138"/>
          <p14:tracePt t="117598" x="11074400" y="2593975"/>
          <p14:tracePt t="117606" x="11104563" y="2593975"/>
          <p14:tracePt t="117632" x="11118850" y="2593975"/>
          <p14:tracePt t="117660" x="11118850" y="2579688"/>
          <p14:tracePt t="117832" x="11149013" y="2579688"/>
          <p14:tracePt t="117856" x="11163300" y="2654300"/>
          <p14:tracePt t="117864" x="11193463" y="2713038"/>
          <p14:tracePt t="117872" x="11223625" y="2757488"/>
          <p14:tracePt t="117881" x="11237913" y="2787650"/>
          <p14:tracePt t="117888" x="11237913" y="2803525"/>
          <p14:tracePt t="117896" x="11268075" y="2847975"/>
          <p14:tracePt t="117902" x="11268075" y="2878138"/>
          <p14:tracePt t="117919" x="11268075" y="2892425"/>
          <p14:tracePt t="117926" x="11282363" y="2892425"/>
          <p14:tracePt t="117996" x="11282363" y="2906713"/>
          <p14:tracePt t="118004" x="11282363" y="2936875"/>
          <p14:tracePt t="118012" x="11282363" y="2951163"/>
          <p14:tracePt t="118020" x="11282363" y="2981325"/>
          <p14:tracePt t="118028" x="11282363" y="2997200"/>
          <p14:tracePt t="118044" x="11282363" y="3041650"/>
          <p14:tracePt t="118060" x="11282363" y="3071813"/>
          <p14:tracePt t="118068" x="11282363" y="3086100"/>
          <p14:tracePt t="118082" x="11282363" y="3100388"/>
          <p14:tracePt t="118138" x="11282363" y="3130550"/>
          <p14:tracePt t="118615" x="11282363" y="3116263"/>
          <p14:tracePt t="118631" x="11253788" y="3116263"/>
          <p14:tracePt t="118677" x="11253788" y="3100388"/>
          <p14:tracePt t="120201" x="11237913" y="3100388"/>
          <p14:tracePt t="120364" x="11237913" y="3130550"/>
          <p14:tracePt t="120559" x="11223625" y="3130550"/>
          <p14:tracePt t="120919" x="11223625" y="3146425"/>
          <p14:tracePt t="122052" x="11223625" y="3116263"/>
          <p14:tracePt t="122114" x="11223625" y="3100388"/>
          <p14:tracePt t="122122" x="11223625" y="3086100"/>
          <p14:tracePt t="122216" x="11223625" y="3055938"/>
          <p14:tracePt t="122247" x="11223625" y="3041650"/>
          <p14:tracePt t="122255" x="11223625" y="3011488"/>
          <p14:tracePt t="122295" x="11223625" y="2997200"/>
          <p14:tracePt t="122458" x="11223625" y="2967038"/>
          <p14:tracePt t="126092" x="11223625" y="2951163"/>
          <p14:tracePt t="126099" x="11223625" y="2936875"/>
          <p14:tracePt t="126115" x="11223625" y="2892425"/>
          <p14:tracePt t="126131" x="11237913" y="2862263"/>
          <p14:tracePt t="126149" x="11268075" y="2803525"/>
          <p14:tracePt t="126152" x="11298238" y="2743200"/>
          <p14:tracePt t="126161" x="11312525" y="2668588"/>
          <p14:tracePt t="126168" x="11342688" y="2608263"/>
          <p14:tracePt t="126176" x="11342688" y="2505075"/>
          <p14:tracePt t="126185" x="11342688" y="2460625"/>
          <p14:tracePt t="126192" x="11342688" y="2339975"/>
          <p14:tracePt t="126200" x="11342688" y="2325688"/>
          <p14:tracePt t="126208" x="11342688" y="2281238"/>
          <p14:tracePt t="126217" x="11342688" y="2220913"/>
          <p14:tracePt t="126224" x="11342688" y="2176463"/>
          <p14:tracePt t="126232" x="11372850" y="2132013"/>
          <p14:tracePt t="126246" x="11372850" y="2087563"/>
          <p14:tracePt t="126254" x="11387138" y="2057400"/>
          <p14:tracePt t="126262" x="11387138" y="2043113"/>
          <p14:tracePt t="126278" x="11387138" y="2012950"/>
          <p14:tracePt t="126295" x="11387138" y="1997075"/>
          <p14:tracePt t="126332" x="11417300" y="1997075"/>
          <p14:tracePt t="126357" x="11417300" y="1982788"/>
          <p14:tracePt t="126375" x="11417300" y="1952625"/>
          <p14:tracePt t="126382" x="11417300" y="1938338"/>
          <p14:tracePt t="126395" x="11417300" y="1908175"/>
          <p14:tracePt t="126529" x="11417300" y="1922463"/>
          <p14:tracePt t="126544" x="11401425" y="1938338"/>
          <p14:tracePt t="126552" x="11401425" y="1968500"/>
          <p14:tracePt t="126560" x="11387138" y="1968500"/>
          <p14:tracePt t="126568" x="11356975" y="1968500"/>
          <p14:tracePt t="126590" x="11342688" y="1982788"/>
          <p14:tracePt t="126614" x="11342688" y="2027238"/>
          <p14:tracePt t="126623" x="11342688" y="2043113"/>
          <p14:tracePt t="126630" x="11342688" y="2087563"/>
          <p14:tracePt t="126638" x="11342688" y="2117725"/>
          <p14:tracePt t="126646" x="11342688" y="2132013"/>
          <p14:tracePt t="126654" x="11342688" y="2162175"/>
          <p14:tracePt t="126778" x="11342688" y="2176463"/>
          <p14:tracePt t="126786" x="11326813" y="2206625"/>
          <p14:tracePt t="126873" x="11326813" y="2220913"/>
          <p14:tracePt t="126881" x="11326813" y="2236788"/>
          <p14:tracePt t="126894" x="11298238" y="2295525"/>
          <p14:tracePt t="126903" x="11298238" y="2311400"/>
          <p14:tracePt t="126911" x="11298238" y="2355850"/>
          <p14:tracePt t="126918" x="11298238" y="2400300"/>
          <p14:tracePt t="126928" x="11298238" y="2444750"/>
          <p14:tracePt t="126934" x="11298238" y="2474913"/>
          <p14:tracePt t="126942" x="11298238" y="2519363"/>
          <p14:tracePt t="126950" x="11298238" y="2535238"/>
          <p14:tracePt t="126958" x="11298238" y="2563813"/>
          <p14:tracePt t="126969" x="11298238" y="2608263"/>
          <p14:tracePt t="126977" x="11282363" y="2624138"/>
          <p14:tracePt t="126984" x="11282363" y="2654300"/>
          <p14:tracePt t="126997" x="11282363" y="2698750"/>
          <p14:tracePt t="127013" x="11282363" y="2713038"/>
          <p14:tracePt t="127020" x="11282363" y="2757488"/>
          <p14:tracePt t="127028" x="11282363" y="2803525"/>
          <p14:tracePt t="127036" x="11282363" y="2832100"/>
          <p14:tracePt t="127045" x="11282363" y="2847975"/>
          <p14:tracePt t="127052" x="11282363" y="2892425"/>
          <p14:tracePt t="127061" x="11282363" y="2906713"/>
          <p14:tracePt t="127066" x="11282363" y="2936875"/>
          <p14:tracePt t="127074" x="11282363" y="2951163"/>
          <p14:tracePt t="127082" x="11282363" y="2981325"/>
          <p14:tracePt t="127092" x="11282363" y="2997200"/>
          <p14:tracePt t="127100" x="11282363" y="3025775"/>
          <p14:tracePt t="127112" x="11282363" y="3041650"/>
          <p14:tracePt t="127310" x="11253788" y="3041650"/>
          <p14:tracePt t="127332" x="11253788" y="3011488"/>
          <p14:tracePt t="127575" x="11237913" y="2997200"/>
          <p14:tracePt t="127701" x="11207750" y="2997200"/>
          <p14:tracePt t="129522" x="11193463" y="2997200"/>
          <p14:tracePt t="129561" x="11088688" y="2997200"/>
          <p14:tracePt t="129566" x="10969625" y="3086100"/>
          <p14:tracePt t="129574" x="10895013" y="3116263"/>
          <p14:tracePt t="129582" x="10731500" y="3175000"/>
          <p14:tracePt t="129594" x="10642600" y="3265488"/>
          <p14:tracePt t="129598" x="10521950" y="3368675"/>
          <p14:tracePt t="129607" x="10433050" y="3443288"/>
          <p14:tracePt t="129617" x="10209213" y="3563938"/>
          <p14:tracePt t="129625" x="10090150" y="3622675"/>
          <p14:tracePt t="129630" x="9866313" y="3771900"/>
          <p14:tracePt t="129643" x="9763125" y="3906838"/>
          <p14:tracePt t="129646" x="9702800" y="4025900"/>
          <p14:tracePt t="129652" x="9688513" y="4040188"/>
          <p14:tracePt t="129660" x="9569450" y="4159250"/>
          <p14:tracePt t="129668" x="9448800" y="4249738"/>
          <p14:tracePt t="129676" x="9359900" y="4308475"/>
          <p14:tracePt t="129684" x="9315450" y="4338638"/>
          <p14:tracePt t="129692" x="9196388" y="4368800"/>
          <p14:tracePt t="129701" x="9107488" y="4383088"/>
          <p14:tracePt t="129708" x="9032875" y="4443413"/>
          <p14:tracePt t="129716" x="8942388" y="4471988"/>
          <p14:tracePt t="129721" x="8897938" y="4532313"/>
          <p14:tracePt t="129730" x="8809038" y="4576763"/>
          <p14:tracePt t="129738" x="8778875" y="4665663"/>
          <p14:tracePt t="129746" x="8764588" y="4681538"/>
          <p14:tracePt t="129754" x="8718550" y="4756150"/>
          <p14:tracePt t="129762" x="8689975" y="4786313"/>
          <p14:tracePt t="129770" x="8643938" y="4830763"/>
          <p14:tracePt t="129779" x="8629650" y="4845050"/>
          <p14:tracePt t="129794" x="8599488" y="4875213"/>
          <p14:tracePt t="129802" x="8599488" y="4889500"/>
          <p14:tracePt t="129810" x="8585200" y="4889500"/>
          <p14:tracePt t="129824" x="8585200" y="4905375"/>
          <p14:tracePt t="130888" x="8585200" y="4889500"/>
          <p14:tracePt t="130902" x="8585200" y="4860925"/>
          <p14:tracePt t="130943" x="8555038" y="4860925"/>
          <p14:tracePt t="131254" x="8555038" y="4845050"/>
          <p14:tracePt t="131270" x="8540750" y="4814888"/>
          <p14:tracePt t="131278" x="8524875" y="4800600"/>
          <p14:tracePt t="131286" x="8466138" y="4770438"/>
          <p14:tracePt t="131294" x="8421688" y="4725988"/>
          <p14:tracePt t="131302" x="8391525" y="4665663"/>
          <p14:tracePt t="131309" x="8316913" y="4665663"/>
          <p14:tracePt t="131316" x="8286750" y="4665663"/>
          <p14:tracePt t="131324" x="8272463" y="4665663"/>
          <p14:tracePt t="131332" x="8228013" y="4651375"/>
          <p14:tracePt t="131340" x="8197850" y="4651375"/>
          <p14:tracePt t="131348" x="8181975" y="4621213"/>
          <p14:tracePt t="131412" x="8167688" y="4621213"/>
          <p14:tracePt t="131435" x="8107363" y="4606925"/>
          <p14:tracePt t="131443" x="8093075" y="4576763"/>
          <p14:tracePt t="131450" x="8078788" y="4562475"/>
          <p14:tracePt t="131458" x="8048625" y="4562475"/>
          <p14:tracePt t="131466" x="8034338" y="4562475"/>
          <p14:tracePt t="131472" x="8034338" y="4546600"/>
          <p14:tracePt t="131480" x="7988300" y="4546600"/>
          <p14:tracePt t="131488" x="7929563" y="4546600"/>
          <p14:tracePt t="131496" x="7885113" y="4546600"/>
          <p14:tracePt t="131512" x="7869238" y="4546600"/>
          <p14:tracePt t="131536" x="7839075" y="4546600"/>
          <p14:tracePt t="131552" x="7824788" y="4546600"/>
          <p14:tracePt t="131560" x="7810500" y="4546600"/>
          <p14:tracePt t="131566" x="7780338" y="4562475"/>
          <p14:tracePt t="131575" x="7766050" y="4592638"/>
          <p14:tracePt t="131582" x="7735888" y="4606925"/>
          <p14:tracePt t="131591" x="7720013" y="4606925"/>
          <p14:tracePt t="131598" x="7691438" y="4606925"/>
          <p14:tracePt t="131607" x="7675563" y="4606925"/>
          <p14:tracePt t="131616" x="7661275" y="4606925"/>
          <p14:tracePt t="131629" x="7631113" y="4606925"/>
          <p14:tracePt t="131634" x="7586663" y="4637088"/>
          <p14:tracePt t="131639" x="7542213" y="4637088"/>
          <p14:tracePt t="131645" x="7512050" y="4637088"/>
          <p14:tracePt t="131654" x="7497763" y="4651375"/>
          <p14:tracePt t="131661" x="7451725" y="4651375"/>
          <p14:tracePt t="131668" x="7407275" y="4681538"/>
          <p14:tracePt t="131676" x="7377113" y="4695825"/>
          <p14:tracePt t="131684" x="7362825" y="4725988"/>
          <p14:tracePt t="131692" x="7332663" y="4725988"/>
          <p14:tracePt t="131700" x="7318375" y="4740275"/>
          <p14:tracePt t="131708" x="7273925" y="4740275"/>
          <p14:tracePt t="131716" x="7243763" y="4770438"/>
          <p14:tracePt t="131730" x="7229475" y="4786313"/>
          <p14:tracePt t="131746" x="7213600" y="4814888"/>
          <p14:tracePt t="131762" x="7213600" y="4830763"/>
          <p14:tracePt t="131771" x="7183438" y="4830763"/>
          <p14:tracePt t="131778" x="7183438" y="4845050"/>
          <p14:tracePt t="131795" x="7183438" y="4875213"/>
          <p14:tracePt t="131810" x="7183438" y="4889500"/>
          <p14:tracePt t="131818" x="7183438" y="4919663"/>
          <p14:tracePt t="131833" x="7183438" y="4935538"/>
          <p14:tracePt t="131856" x="7183438" y="4949825"/>
          <p14:tracePt t="131872" x="7183438" y="4979988"/>
          <p14:tracePt t="131880" x="7199313" y="4979988"/>
          <p14:tracePt t="131888" x="7199313" y="4994275"/>
          <p14:tracePt t="131894" x="7213600" y="5024438"/>
          <p14:tracePt t="131902" x="7229475" y="5024438"/>
          <p14:tracePt t="131910" x="7258050" y="5038725"/>
          <p14:tracePt t="131918" x="7273925" y="5068888"/>
          <p14:tracePt t="131926" x="7302500" y="5083175"/>
          <p14:tracePt t="131934" x="7377113" y="5083175"/>
          <p14:tracePt t="131942" x="7392988" y="5099050"/>
          <p14:tracePt t="131950" x="7437438" y="5129213"/>
          <p14:tracePt t="131958" x="7437438" y="5143500"/>
          <p14:tracePt t="131966" x="7481888" y="5173663"/>
          <p14:tracePt t="131974" x="7512050" y="5187950"/>
          <p14:tracePt t="131980" x="7556500" y="5187950"/>
          <p14:tracePt t="131988" x="7570788" y="5187950"/>
          <p14:tracePt t="132004" x="7616825" y="5187950"/>
          <p14:tracePt t="132012" x="7645400" y="5187950"/>
          <p14:tracePt t="132020" x="7661275" y="5187950"/>
          <p14:tracePt t="132028" x="7675563" y="5187950"/>
          <p14:tracePt t="132036" x="7705725" y="5187950"/>
          <p14:tracePt t="132044" x="7720013" y="5187950"/>
          <p14:tracePt t="132060" x="7766050" y="5187950"/>
          <p14:tracePt t="132066" x="7766050" y="5173663"/>
          <p14:tracePt t="132074" x="7766050" y="5143500"/>
          <p14:tracePt t="132082" x="7794625" y="5143500"/>
          <p14:tracePt t="132090" x="7810500" y="5129213"/>
          <p14:tracePt t="132117" x="7839075" y="5099050"/>
          <p14:tracePt t="132128" x="7854950" y="5099050"/>
          <p14:tracePt t="132132" x="7854950" y="5083175"/>
          <p14:tracePt t="132138" x="7869238" y="5054600"/>
          <p14:tracePt t="132152" x="7869238" y="5038725"/>
          <p14:tracePt t="132161" x="7869238" y="5024438"/>
          <p14:tracePt t="132168" x="7869238" y="4994275"/>
          <p14:tracePt t="132176" x="7869238" y="4979988"/>
          <p14:tracePt t="132184" x="7899400" y="4949825"/>
          <p14:tracePt t="132192" x="7899400" y="4905375"/>
          <p14:tracePt t="132200" x="7899400" y="4889500"/>
          <p14:tracePt t="132208" x="7899400" y="4860925"/>
          <p14:tracePt t="132216" x="7899400" y="4845050"/>
          <p14:tracePt t="132224" x="7899400" y="4800600"/>
          <p14:tracePt t="132238" x="7899400" y="4786313"/>
          <p14:tracePt t="132262" x="7899400" y="4756150"/>
          <p14:tracePt t="132316" x="7899400" y="4740275"/>
          <p14:tracePt t="132332" x="7899400" y="4711700"/>
          <p14:tracePt t="132348" x="7899400" y="4695825"/>
          <p14:tracePt t="132356" x="7899400" y="4665663"/>
          <p14:tracePt t="132372" x="7885113" y="4651375"/>
          <p14:tracePt t="132402" x="7885113" y="4637088"/>
          <p14:tracePt t="132609" x="7869238" y="4637088"/>
          <p14:tracePt t="132627" x="7854950" y="4637088"/>
          <p14:tracePt t="132633" x="7794625" y="4637088"/>
          <p14:tracePt t="132644" x="7780338" y="4637088"/>
          <p14:tracePt t="132652" x="7735888" y="4637088"/>
          <p14:tracePt t="132660" x="7691438" y="4637088"/>
          <p14:tracePt t="132668" x="7661275" y="4637088"/>
          <p14:tracePt t="132676" x="7616825" y="4665663"/>
          <p14:tracePt t="132684" x="7600950" y="4665663"/>
          <p14:tracePt t="132692" x="7570788" y="4665663"/>
          <p14:tracePt t="132716" x="7556500" y="4665663"/>
          <p14:tracePt t="132755" x="7556500" y="4681538"/>
          <p14:tracePt t="132794" x="7526338" y="4681538"/>
          <p14:tracePt t="132817" x="7512050" y="4681538"/>
          <p14:tracePt t="132849" x="7497763" y="4681538"/>
          <p14:tracePt t="132864" x="7497763" y="4711700"/>
          <p14:tracePt t="132896" x="7467600" y="4711700"/>
          <p14:tracePt t="132902" x="7451725" y="4711700"/>
          <p14:tracePt t="132960" x="7451725" y="4725988"/>
          <p14:tracePt t="132990" x="7451725" y="4770438"/>
          <p14:tracePt t="132998" x="7451725" y="4800600"/>
          <p14:tracePt t="133021" x="7423150" y="4814888"/>
          <p14:tracePt t="133051" x="7423150" y="4830763"/>
          <p14:tracePt t="133074" x="7423150" y="4860925"/>
          <p14:tracePt t="133144" x="7423150" y="4875213"/>
          <p14:tracePt t="133184" x="7437438" y="4875213"/>
          <p14:tracePt t="133200" x="7451725" y="4875213"/>
          <p14:tracePt t="133208" x="7481888" y="4905375"/>
          <p14:tracePt t="133216" x="7497763" y="4905375"/>
          <p14:tracePt t="133225" x="7512050" y="4905375"/>
          <p14:tracePt t="133232" x="7542213" y="4905375"/>
          <p14:tracePt t="133238" x="7556500" y="4905375"/>
          <p14:tracePt t="133246" x="7600950" y="4905375"/>
          <p14:tracePt t="133254" x="7631113" y="4905375"/>
          <p14:tracePt t="133262" x="7645400" y="4905375"/>
          <p14:tracePt t="133278" x="7675563" y="4905375"/>
          <p14:tracePt t="133286" x="7691438" y="4905375"/>
          <p14:tracePt t="133302" x="7705725" y="4905375"/>
          <p14:tracePt t="133324" x="7735888" y="4905375"/>
          <p14:tracePt t="133356" x="7750175" y="4905375"/>
          <p14:tracePt t="133366" x="7780338" y="4905375"/>
          <p14:tracePt t="133394" x="7794625" y="4905375"/>
          <p14:tracePt t="133410" x="7810500" y="4905375"/>
          <p14:tracePt t="133418" x="7839075" y="4889500"/>
          <p14:tracePt t="133442" x="7839075" y="4875213"/>
          <p14:tracePt t="133466" x="7854950" y="4830763"/>
          <p14:tracePt t="133480" x="7854950" y="4800600"/>
          <p14:tracePt t="133488" x="7854950" y="4786313"/>
          <p14:tracePt t="133496" x="7854950" y="4756150"/>
          <p14:tracePt t="133512" x="7854950" y="4740275"/>
          <p14:tracePt t="133520" x="7885113" y="4740275"/>
          <p14:tracePt t="133528" x="7885113" y="4725988"/>
          <p14:tracePt t="133566" x="7885113" y="4695825"/>
          <p14:tracePt t="133606" x="7885113" y="4681538"/>
          <p14:tracePt t="133623" x="7885113" y="4651375"/>
          <p14:tracePt t="133709" x="7885113" y="4637088"/>
          <p14:tracePt t="133866" x="7869238" y="4637088"/>
          <p14:tracePt t="133873" x="7869238" y="4621213"/>
          <p14:tracePt t="133880" x="7854950" y="4621213"/>
          <p14:tracePt t="133889" x="7810500" y="4592638"/>
          <p14:tracePt t="133902" x="7780338" y="4592638"/>
          <p14:tracePt t="133910" x="7766050" y="4592638"/>
          <p14:tracePt t="133918" x="7766050" y="4576763"/>
          <p14:tracePt t="133926" x="7750175" y="4576763"/>
          <p14:tracePt t="133975" x="7720013" y="4576763"/>
          <p14:tracePt t="133990" x="7705725" y="4576763"/>
          <p14:tracePt t="134006" x="7661275" y="4576763"/>
          <p14:tracePt t="134038" x="7631113" y="4576763"/>
          <p14:tracePt t="134044" x="7616825" y="4576763"/>
          <p14:tracePt t="134060" x="7600950" y="4576763"/>
          <p14:tracePt t="134074" x="7570788" y="4576763"/>
          <p14:tracePt t="134090" x="7556500" y="4576763"/>
          <p14:tracePt t="134152" x="7526338" y="4576763"/>
          <p14:tracePt t="134177" x="7512050" y="4576763"/>
          <p14:tracePt t="134209" x="7481888" y="4592638"/>
          <p14:tracePt t="134223" x="7481888" y="4621213"/>
          <p14:tracePt t="134231" x="7467600" y="4621213"/>
          <p14:tracePt t="134238" x="7467600" y="4637088"/>
          <p14:tracePt t="134246" x="7467600" y="4665663"/>
          <p14:tracePt t="134262" x="7467600" y="4681538"/>
          <p14:tracePt t="134270" x="7451725" y="4681538"/>
          <p14:tracePt t="134278" x="7451725" y="4711700"/>
          <p14:tracePt t="134286" x="7451725" y="4725988"/>
          <p14:tracePt t="134300" x="7451725" y="4770438"/>
          <p14:tracePt t="134340" x="7451725" y="4786313"/>
          <p14:tracePt t="134349" x="7423150" y="4814888"/>
          <p14:tracePt t="134381" x="7423150" y="4860925"/>
          <p14:tracePt t="134394" x="7423150" y="4875213"/>
          <p14:tracePt t="134410" x="7423150" y="4905375"/>
          <p14:tracePt t="134426" x="7423150" y="4919663"/>
          <p14:tracePt t="134453" x="7423150" y="4949825"/>
          <p14:tracePt t="134489" x="7423150" y="4964113"/>
          <p14:tracePt t="134504" x="7423150" y="4979988"/>
          <p14:tracePt t="134537" x="7423150" y="5008563"/>
          <p14:tracePt t="134551" x="7437438" y="5024438"/>
          <p14:tracePt t="134559" x="7437438" y="5054600"/>
          <p14:tracePt t="134566" x="7451725" y="5054600"/>
          <p14:tracePt t="134576" x="7467600" y="5054600"/>
          <p14:tracePt t="134600" x="7497763" y="5068888"/>
          <p14:tracePt t="134623" x="7512050" y="5068888"/>
          <p14:tracePt t="134630" x="7542213" y="5068888"/>
          <p14:tracePt t="134644" x="7586663" y="5068888"/>
          <p14:tracePt t="134668" x="7600950" y="5068888"/>
          <p14:tracePt t="134684" x="7631113" y="5038725"/>
          <p14:tracePt t="134700" x="7645400" y="5038725"/>
          <p14:tracePt t="134714" x="7661275" y="5024438"/>
          <p14:tracePt t="134739" x="7691438" y="5024438"/>
          <p14:tracePt t="134754" x="7691438" y="4994275"/>
          <p14:tracePt t="134771" x="7705725" y="4979988"/>
          <p14:tracePt t="134951" x="7735888" y="4979988"/>
          <p14:tracePt t="134966" x="7735888" y="4964113"/>
          <p14:tracePt t="134973" x="7750175" y="4935538"/>
          <p14:tracePt t="135029" x="7766050" y="4919663"/>
          <p14:tracePt t="135045" x="7766050" y="4889500"/>
          <p14:tracePt t="135050" x="7794625" y="4889500"/>
          <p14:tracePt t="135084" x="7810500" y="4875213"/>
          <p14:tracePt t="135136" x="7839075" y="4875213"/>
          <p14:tracePt t="135192" x="7854950" y="4875213"/>
          <p14:tracePt t="135238" x="7854950" y="4845050"/>
          <p14:tracePt t="135254" x="7854950" y="4830763"/>
          <p14:tracePt t="135262" x="7854950" y="4814888"/>
          <p14:tracePt t="135270" x="7854950" y="4786313"/>
          <p14:tracePt t="135294" x="7854950" y="4740275"/>
          <p14:tracePt t="135364" x="7854950" y="4725988"/>
          <p14:tracePt t="135373" x="7854950" y="4695825"/>
          <p14:tracePt t="135380" x="7854950" y="4681538"/>
          <p14:tracePt t="135396" x="7854950" y="4651375"/>
          <p14:tracePt t="135402" x="7854950" y="4637088"/>
          <p14:tracePt t="135410" x="7854950" y="4621213"/>
          <p14:tracePt t="135418" x="7854950" y="4592638"/>
          <p14:tracePt t="135434" x="7854950" y="4576763"/>
          <p14:tracePt t="135575" x="7824788" y="4576763"/>
          <p14:tracePt t="135640" x="7810500" y="4576763"/>
          <p14:tracePt t="135809" x="7839075" y="4576763"/>
          <p14:tracePt t="135833" x="7854950" y="4606925"/>
          <p14:tracePt t="135887" x="7854950" y="4621213"/>
          <p14:tracePt t="135910" x="7854950" y="4637088"/>
          <p14:tracePt t="135928" x="7854950" y="4665663"/>
          <p14:tracePt t="135935" x="7885113" y="4681538"/>
          <p14:tracePt t="135950" x="7885113" y="4711700"/>
          <p14:tracePt t="135958" x="7885113" y="4725988"/>
          <p14:tracePt t="135980" x="7885113" y="4756150"/>
          <p14:tracePt t="135996" x="7885113" y="4770438"/>
          <p14:tracePt t="136013" x="7885113" y="4786313"/>
          <p14:tracePt t="136028" x="7885113" y="4814888"/>
          <p14:tracePt t="136036" x="7885113" y="4830763"/>
          <p14:tracePt t="136052" x="7885113" y="4875213"/>
          <p14:tracePt t="136058" x="7885113" y="4905375"/>
          <p14:tracePt t="136066" x="7885113" y="4919663"/>
          <p14:tracePt t="136075" x="7885113" y="4949825"/>
          <p14:tracePt t="136091" x="7885113" y="4964113"/>
          <p14:tracePt t="136115" x="7885113" y="4979988"/>
          <p14:tracePt t="136130" x="7869238" y="4979988"/>
          <p14:tracePt t="136161" x="7869238" y="5008563"/>
          <p14:tracePt t="136176" x="7869238" y="5024438"/>
          <p14:tracePt t="136192" x="7869238" y="5054600"/>
          <p14:tracePt t="136208" x="7854950" y="5054600"/>
          <p14:tracePt t="139246" x="7854950" y="5038725"/>
          <p14:tracePt t="139254" x="7824788" y="5024438"/>
          <p14:tracePt t="139262" x="7824788" y="4994275"/>
          <p14:tracePt t="139271" x="7824788" y="4979988"/>
          <p14:tracePt t="139278" x="7810500" y="4935538"/>
          <p14:tracePt t="139286" x="7810500" y="4845050"/>
          <p14:tracePt t="139294" x="7780338" y="4830763"/>
          <p14:tracePt t="139300" x="7780338" y="4814888"/>
          <p14:tracePt t="139309" x="7780338" y="4786313"/>
          <p14:tracePt t="139324" x="7780338" y="4770438"/>
          <p14:tracePt t="139394" x="7780338" y="4740275"/>
          <p14:tracePt t="139419" x="7780338" y="4725988"/>
          <p14:tracePt t="140021" x="7794625" y="4756150"/>
          <p14:tracePt t="140030" x="7810500" y="4756150"/>
          <p14:tracePt t="140062" x="7839075" y="4756150"/>
          <p14:tracePt t="140074" x="7854950" y="4756150"/>
          <p14:tracePt t="140082" x="7869238" y="4756150"/>
          <p14:tracePt t="140091" x="7943850" y="4740275"/>
          <p14:tracePt t="140098" x="8107363" y="4681538"/>
          <p14:tracePt t="140106" x="8181975" y="4651375"/>
          <p14:tracePt t="140116" x="8347075" y="4621213"/>
          <p14:tracePt t="140127" x="8466138" y="4562475"/>
          <p14:tracePt t="140130" x="8555038" y="4427538"/>
          <p14:tracePt t="140410" x="8585200" y="4427538"/>
          <p14:tracePt t="140418" x="8629650" y="4457700"/>
          <p14:tracePt t="140426" x="8629650" y="4518025"/>
          <p14:tracePt t="140434" x="8674100" y="4532313"/>
          <p14:tracePt t="140442" x="8704263" y="4592638"/>
          <p14:tracePt t="140450" x="8748713" y="4592638"/>
          <p14:tracePt t="140458" x="8778875" y="4576763"/>
          <p14:tracePt t="140464" x="8793163" y="4576763"/>
          <p14:tracePt t="140472" x="8839200" y="4576763"/>
          <p14:tracePt t="140636" x="8883650" y="4576763"/>
          <p14:tracePt t="140644" x="9002713" y="4576763"/>
          <p14:tracePt t="140651" x="9107488" y="4576763"/>
          <p14:tracePt t="140660" x="9196388" y="4562475"/>
          <p14:tracePt t="140668" x="9271000" y="4562475"/>
          <p14:tracePt t="140676" x="9359900" y="4532313"/>
          <p14:tracePt t="140684" x="9434513" y="4532313"/>
          <p14:tracePt t="140692" x="9523413" y="4502150"/>
          <p14:tracePt t="140700" x="9539288" y="4502150"/>
          <p14:tracePt t="140708" x="9539288" y="4471988"/>
          <p14:tracePt t="140716" x="9553575" y="4457700"/>
          <p14:tracePt t="140746" x="9553575" y="4443413"/>
          <p14:tracePt t="140873" x="9553575" y="4413250"/>
          <p14:tracePt t="140878" x="9553575" y="4397375"/>
          <p14:tracePt t="140886" x="9509125" y="4368800"/>
          <p14:tracePt t="140974" x="9509125" y="4352925"/>
          <p14:tracePt t="140980" x="9478963" y="4352925"/>
          <p14:tracePt t="140989" x="9464675" y="4322763"/>
          <p14:tracePt t="140996" x="9420225" y="4308475"/>
          <p14:tracePt t="141004" x="9390063" y="4308475"/>
          <p14:tracePt t="141012" x="9375775" y="4308475"/>
          <p14:tracePt t="141028" x="9359900" y="4278313"/>
          <p14:tracePt t="141074" x="9329738" y="4278313"/>
          <p14:tracePt t="141131" x="9255125" y="4264025"/>
          <p14:tracePt t="141139" x="9210675" y="4233863"/>
          <p14:tracePt t="141145" x="9166225" y="4233863"/>
          <p14:tracePt t="141152" x="9107488" y="4203700"/>
          <p14:tracePt t="141161" x="9091613" y="4203700"/>
          <p14:tracePt t="141177" x="9061450" y="4203700"/>
          <p14:tracePt t="141184" x="9047163" y="4203700"/>
          <p14:tracePt t="141192" x="9032875" y="4203700"/>
          <p14:tracePt t="141208" x="9002713" y="4203700"/>
          <p14:tracePt t="141218" x="8986838" y="4203700"/>
          <p14:tracePt t="141230" x="8942388" y="4203700"/>
          <p14:tracePt t="141239" x="8883650" y="4189413"/>
          <p14:tracePt t="141246" x="8839200" y="4189413"/>
          <p14:tracePt t="141255" x="8793163" y="4189413"/>
          <p14:tracePt t="141262" x="8764588" y="4189413"/>
          <p14:tracePt t="141271" x="8748713" y="4189413"/>
          <p14:tracePt t="141278" x="8734425" y="4189413"/>
          <p14:tracePt t="141294" x="8704263" y="4189413"/>
          <p14:tracePt t="141302" x="8704263" y="4159250"/>
          <p14:tracePt t="141308" x="8689975" y="4159250"/>
          <p14:tracePt t="141356" x="8659813" y="4159250"/>
          <p14:tracePt t="141364" x="8659813" y="4175125"/>
          <p14:tracePt t="141389" x="8643938" y="4175125"/>
          <p14:tracePt t="141394" x="8629650" y="4175125"/>
          <p14:tracePt t="141404" x="8599488" y="4175125"/>
          <p14:tracePt t="141427" x="8585200" y="4175125"/>
          <p14:tracePt t="141458" x="8555038" y="4175125"/>
          <p14:tracePt t="141472" x="8540750" y="4189413"/>
          <p14:tracePt t="141480" x="8510588" y="4189413"/>
          <p14:tracePt t="141489" x="8510588" y="4203700"/>
          <p14:tracePt t="141496" x="8510588" y="4249738"/>
          <p14:tracePt t="141506" x="8496300" y="4308475"/>
          <p14:tracePt t="141514" x="8496300" y="4322763"/>
          <p14:tracePt t="141524" x="8496300" y="4368800"/>
          <p14:tracePt t="141529" x="8496300" y="4457700"/>
          <p14:tracePt t="141536" x="8496300" y="4502150"/>
          <p14:tracePt t="141544" x="8496300" y="4546600"/>
          <p14:tracePt t="141552" x="8496300" y="4592638"/>
          <p14:tracePt t="141558" x="8496300" y="4621213"/>
          <p14:tracePt t="141566" x="8496300" y="4637088"/>
          <p14:tracePt t="141574" x="8496300" y="4665663"/>
          <p14:tracePt t="141582" x="8496300" y="4681538"/>
          <p14:tracePt t="141614" x="8496300" y="4695825"/>
          <p14:tracePt t="141669" x="8496300" y="4725988"/>
          <p14:tracePt t="141676" x="8524875" y="4725988"/>
          <p14:tracePt t="141716" x="8524875" y="4740275"/>
          <p14:tracePt t="141762" x="8540750" y="4740275"/>
          <p14:tracePt t="141794" x="8615363" y="4740275"/>
          <p14:tracePt t="141800" x="8659813" y="4740275"/>
          <p14:tracePt t="141808" x="8704263" y="4770438"/>
          <p14:tracePt t="141816" x="8793163" y="4770438"/>
          <p14:tracePt t="141824" x="8839200" y="4770438"/>
          <p14:tracePt t="141832" x="8853488" y="4770438"/>
          <p14:tracePt t="141858" x="8883650" y="4770438"/>
          <p14:tracePt t="141926" x="8897938" y="4770438"/>
          <p14:tracePt t="141942" x="8928100" y="4786313"/>
          <p14:tracePt t="141989" x="8942388" y="4786313"/>
          <p14:tracePt t="142050" x="8958263" y="4786313"/>
          <p14:tracePt t="142066" x="8986838" y="4786313"/>
          <p14:tracePt t="142075" x="9002713" y="4786313"/>
          <p14:tracePt t="142090" x="9047163" y="4786313"/>
          <p14:tracePt t="142098" x="9077325" y="4786313"/>
          <p14:tracePt t="142106" x="9091613" y="4786313"/>
          <p14:tracePt t="142139" x="9121775" y="4786313"/>
          <p14:tracePt t="142144" x="9121775" y="4756150"/>
          <p14:tracePt t="142177" x="9121775" y="4740275"/>
          <p14:tracePt t="142193" x="9121775" y="4725988"/>
          <p14:tracePt t="142214" x="9136063" y="4695825"/>
          <p14:tracePt t="142271" x="9136063" y="4681538"/>
          <p14:tracePt t="142278" x="9136063" y="4651375"/>
          <p14:tracePt t="142286" x="9136063" y="4637088"/>
          <p14:tracePt t="142300" x="9136063" y="4621213"/>
          <p14:tracePt t="142308" x="9136063" y="4592638"/>
          <p14:tracePt t="142450" x="9136063" y="4576763"/>
          <p14:tracePt t="142472" x="9136063" y="4546600"/>
          <p14:tracePt t="142512" x="9136063" y="4532313"/>
          <p14:tracePt t="142590" x="9107488" y="4532313"/>
          <p14:tracePt t="142606" x="9091613" y="4532313"/>
          <p14:tracePt t="142626" x="9061450" y="4532313"/>
          <p14:tracePt t="142636" x="9047163" y="4532313"/>
          <p14:tracePt t="142644" x="9017000" y="4532313"/>
          <p14:tracePt t="142654" x="9002713" y="4532313"/>
          <p14:tracePt t="142723" x="8986838" y="4532313"/>
          <p14:tracePt t="142748" x="8958263" y="4562475"/>
          <p14:tracePt t="142771" x="8942388" y="4562475"/>
          <p14:tracePt t="142840" x="8942388" y="4576763"/>
          <p14:tracePt t="142848" x="8912225" y="4576763"/>
          <p14:tracePt t="142864" x="8867775" y="4576763"/>
          <p14:tracePt t="142872" x="8853488" y="4576763"/>
          <p14:tracePt t="142878" x="8839200" y="4576763"/>
          <p14:tracePt t="142886" x="8809038" y="4576763"/>
          <p14:tracePt t="145426" x="8809038" y="4546600"/>
          <p14:tracePt t="145434" x="8809038" y="4502150"/>
          <p14:tracePt t="145442" x="8809038" y="4487863"/>
          <p14:tracePt t="145451" x="8809038" y="4443413"/>
          <p14:tracePt t="145459" x="8809038" y="4413250"/>
          <p14:tracePt t="145464" x="8809038" y="4397375"/>
          <p14:tracePt t="145480" x="8793163" y="4383088"/>
          <p14:tracePt t="145505" x="8793163" y="4352925"/>
          <p14:tracePt t="145512" x="8793163" y="4338638"/>
          <p14:tracePt t="145528" x="8793163" y="4308475"/>
          <p14:tracePt t="145551" x="8793163" y="4294188"/>
          <p14:tracePt t="145591" x="8823325" y="4294188"/>
          <p14:tracePt t="145958" x="8823325" y="4322763"/>
          <p14:tracePt t="145972" x="8823325" y="4338638"/>
          <p14:tracePt t="145988" x="8823325" y="4368800"/>
          <p14:tracePt t="146005" x="8809038" y="4368800"/>
          <p14:tracePt t="146012" x="8793163" y="4368800"/>
          <p14:tracePt t="146021" x="8793163" y="4383088"/>
          <p14:tracePt t="146028" x="8764588" y="4397375"/>
          <p14:tracePt t="146043" x="8748713" y="4427538"/>
          <p14:tracePt t="146050" x="8748713" y="4443413"/>
          <p14:tracePt t="146058" x="8748713" y="4471988"/>
          <p14:tracePt t="146066" x="8718550" y="4487863"/>
          <p14:tracePt t="146082" x="8718550" y="4502150"/>
          <p14:tracePt t="146090" x="8718550" y="4532313"/>
          <p14:tracePt t="146106" x="8704263" y="4532313"/>
          <p14:tracePt t="146130" x="8689975" y="4532313"/>
          <p14:tracePt t="146348" x="8689975" y="4546600"/>
          <p14:tracePt t="146730" x="8659813" y="4546600"/>
          <p14:tracePt t="146746" x="8643938" y="4546600"/>
          <p14:tracePt t="146755" x="8615363" y="4546600"/>
          <p14:tracePt t="146762" x="8599488" y="4576763"/>
          <p14:tracePt t="146770" x="8599488" y="4592638"/>
          <p14:tracePt t="146787" x="8599488" y="4621213"/>
          <p14:tracePt t="146817" x="8629650" y="4621213"/>
          <p14:tracePt t="146824" x="8643938" y="4637088"/>
          <p14:tracePt t="146840" x="8689975" y="4665663"/>
          <p14:tracePt t="146848" x="8718550" y="4665663"/>
          <p14:tracePt t="146856" x="8718550" y="4681538"/>
          <p14:tracePt t="146878" x="8718550" y="4637088"/>
          <p14:tracePt t="146886" x="8718550" y="4546600"/>
          <p14:tracePt t="146896" x="8734425" y="4502150"/>
          <p14:tracePt t="146904" x="8734425" y="4471988"/>
          <p14:tracePt t="146911" x="8734425" y="4457700"/>
          <p14:tracePt t="146919" x="8793163" y="4383088"/>
          <p14:tracePt t="146926" x="8839200" y="4352925"/>
          <p14:tracePt t="147202" x="8778875" y="4352925"/>
          <p14:tracePt t="147208" x="8629650" y="4352925"/>
          <p14:tracePt t="147214" x="8510588" y="4352925"/>
          <p14:tracePt t="147222" x="8405813" y="4352925"/>
          <p14:tracePt t="147230" x="8361363" y="4352925"/>
          <p14:tracePt t="147238" x="8331200" y="4352925"/>
          <p14:tracePt t="147300" x="8331200" y="4368800"/>
          <p14:tracePt t="147340" x="8316913" y="4352925"/>
          <p14:tracePt t="147348" x="8316913" y="4338638"/>
          <p14:tracePt t="147356" x="8272463" y="4338638"/>
          <p14:tracePt t="147364" x="8242300" y="4308475"/>
          <p14:tracePt t="147386" x="8242300" y="4294188"/>
          <p14:tracePt t="147394" x="8228013" y="4294188"/>
          <p14:tracePt t="147410" x="8228013" y="4278313"/>
          <p14:tracePt t="147450" x="8228013" y="4249738"/>
          <p14:tracePt t="147458" x="8212138" y="4249738"/>
          <p14:tracePt t="147550" x="8181975" y="4249738"/>
          <p14:tracePt t="147662" x="8167688" y="4249738"/>
          <p14:tracePt t="147670" x="8137525" y="4264025"/>
          <p14:tracePt t="147677" x="8093075" y="4264025"/>
          <p14:tracePt t="147685" x="8048625" y="4278313"/>
          <p14:tracePt t="147693" x="8018463" y="4308475"/>
          <p14:tracePt t="147701" x="8004175" y="4322763"/>
          <p14:tracePt t="147714" x="8004175" y="4352925"/>
          <p14:tracePt t="147800" x="7988300" y="4352925"/>
          <p14:tracePt t="147808" x="7959725" y="4352925"/>
          <p14:tracePt t="147817" x="7943850" y="4352925"/>
          <p14:tracePt t="147824" x="7913688" y="4352925"/>
          <p14:tracePt t="147832" x="7899400" y="4352925"/>
          <p14:tracePt t="147849" x="7869238" y="4352925"/>
          <p14:tracePt t="147865" x="7854950" y="4352925"/>
          <p14:tracePt t="147870" x="7839075" y="4352925"/>
          <p14:tracePt t="147878" x="7810500" y="4352925"/>
          <p14:tracePt t="147886" x="7794625" y="4352925"/>
          <p14:tracePt t="147902" x="7750175" y="4352925"/>
          <p14:tracePt t="147910" x="7720013" y="4352925"/>
          <p14:tracePt t="147918" x="7705725" y="4352925"/>
          <p14:tracePt t="147926" x="7675563" y="4352925"/>
          <p14:tracePt t="147934" x="7675563" y="4368800"/>
          <p14:tracePt t="147942" x="7661275" y="4368800"/>
          <p14:tracePt t="147988" x="7645400" y="4368800"/>
          <p14:tracePt t="148012" x="7616825" y="4368800"/>
          <p14:tracePt t="148021" x="7616825" y="4383088"/>
          <p14:tracePt t="148036" x="7600950" y="4383088"/>
          <p14:tracePt t="148050" x="7570788" y="4413250"/>
          <p14:tracePt t="148066" x="7556500" y="4427538"/>
          <p14:tracePt t="148075" x="7556500" y="4457700"/>
          <p14:tracePt t="148082" x="7556500" y="4471988"/>
          <p14:tracePt t="148098" x="7526338" y="4502150"/>
          <p14:tracePt t="148114" x="7526338" y="4518025"/>
          <p14:tracePt t="148122" x="7512050" y="4518025"/>
          <p14:tracePt t="148128" x="7512050" y="4562475"/>
          <p14:tracePt t="148144" x="7512050" y="4576763"/>
          <p14:tracePt t="148153" x="7512050" y="4606925"/>
          <p14:tracePt t="148161" x="7512050" y="4621213"/>
          <p14:tracePt t="148177" x="7512050" y="4651375"/>
          <p14:tracePt t="148184" x="7512050" y="4665663"/>
          <p14:tracePt t="148198" x="7512050" y="4695825"/>
          <p14:tracePt t="148206" x="7512050" y="4711700"/>
          <p14:tracePt t="148216" x="7497763" y="4725988"/>
          <p14:tracePt t="148222" x="7497763" y="4756150"/>
          <p14:tracePt t="148237" x="7497763" y="4770438"/>
          <p14:tracePt t="148255" x="7497763" y="4800600"/>
          <p14:tracePt t="148262" x="7497763" y="4814888"/>
          <p14:tracePt t="148325" x="7497763" y="4830763"/>
          <p14:tracePt t="148341" x="7497763" y="4860925"/>
          <p14:tracePt t="148348" x="7497763" y="4875213"/>
          <p14:tracePt t="148356" x="7526338" y="4919663"/>
          <p14:tracePt t="148364" x="7570788" y="4979988"/>
          <p14:tracePt t="148372" x="7600950" y="5024438"/>
          <p14:tracePt t="148380" x="7645400" y="5054600"/>
          <p14:tracePt t="148386" x="7705725" y="5113338"/>
          <p14:tracePt t="148402" x="7720013" y="5129213"/>
          <p14:tracePt t="148410" x="7750175" y="5157788"/>
          <p14:tracePt t="148418" x="7750175" y="5173663"/>
          <p14:tracePt t="148442" x="7766050" y="5173663"/>
          <p14:tracePt t="148456" x="7794625" y="5173663"/>
          <p14:tracePt t="148466" x="7810500" y="5187950"/>
          <p14:tracePt t="148481" x="7824788" y="5218113"/>
          <p14:tracePt t="148491" x="7854950" y="5218113"/>
          <p14:tracePt t="148497" x="7899400" y="5218113"/>
          <p14:tracePt t="148512" x="7913688" y="5218113"/>
          <p14:tracePt t="148521" x="7943850" y="5218113"/>
          <p14:tracePt t="148530" x="7959725" y="5218113"/>
          <p14:tracePt t="148538" x="7988300" y="5218113"/>
          <p14:tracePt t="148566" x="8004175" y="5218113"/>
          <p14:tracePt t="148582" x="8034338" y="5187950"/>
          <p14:tracePt t="148590" x="8048625" y="5157788"/>
          <p14:tracePt t="148598" x="8062913" y="5143500"/>
          <p14:tracePt t="148608" x="8093075" y="5099050"/>
          <p14:tracePt t="148614" x="8123238" y="5038725"/>
          <p14:tracePt t="148622" x="8123238" y="5024438"/>
          <p14:tracePt t="148631" x="8137525" y="4994275"/>
          <p14:tracePt t="148637" x="8137525" y="4935538"/>
          <p14:tracePt t="148644" x="8137525" y="4905375"/>
          <p14:tracePt t="148652" x="8137525" y="4860925"/>
          <p14:tracePt t="148660" x="8137525" y="4845050"/>
          <p14:tracePt t="148668" x="8137525" y="4800600"/>
          <p14:tracePt t="148676" x="8137525" y="4756150"/>
          <p14:tracePt t="148684" x="8137525" y="4725988"/>
          <p14:tracePt t="148692" x="8137525" y="4711700"/>
          <p14:tracePt t="148702" x="8137525" y="4681538"/>
          <p14:tracePt t="148708" x="8137525" y="4665663"/>
          <p14:tracePt t="148716" x="8137525" y="4637088"/>
          <p14:tracePt t="148722" x="8137525" y="4621213"/>
          <p14:tracePt t="148730" x="8137525" y="4606925"/>
          <p14:tracePt t="148737" x="8137525" y="4576763"/>
          <p14:tracePt t="148755" x="8137525" y="4562475"/>
          <p14:tracePt t="148841" x="8137525" y="4532313"/>
          <p14:tracePt t="148856" x="8137525" y="4518025"/>
          <p14:tracePt t="148864" x="8107363" y="4518025"/>
          <p14:tracePt t="148871" x="8107363" y="4502150"/>
          <p14:tracePt t="148926" x="8093075" y="4502150"/>
          <p14:tracePt t="149082" x="8093075" y="4471988"/>
          <p14:tracePt t="149160" x="8062913" y="4471988"/>
          <p14:tracePt t="149192" x="8048625" y="4471988"/>
          <p14:tracePt t="149216" x="8034338" y="4471988"/>
          <p14:tracePt t="149294" x="7988300" y="4471988"/>
          <p14:tracePt t="149302" x="7959725" y="4457700"/>
          <p14:tracePt t="149308" x="7943850" y="4427538"/>
          <p14:tracePt t="149316" x="7913688" y="4427538"/>
          <p14:tracePt t="149324" x="7869238" y="4427538"/>
          <p14:tracePt t="149340" x="7854950" y="4427538"/>
          <p14:tracePt t="149348" x="7824788" y="4427538"/>
          <p14:tracePt t="149356" x="7810500" y="4427538"/>
          <p14:tracePt t="149373" x="7794625" y="4413250"/>
          <p14:tracePt t="149381" x="7766050" y="4413250"/>
          <p14:tracePt t="149386" x="7720013" y="4413250"/>
          <p14:tracePt t="149394" x="7675563" y="4383088"/>
          <p14:tracePt t="149402" x="7616825" y="4383088"/>
          <p14:tracePt t="149410" x="7570788" y="4383088"/>
          <p14:tracePt t="149418" x="7556500" y="4383088"/>
          <p14:tracePt t="149426" x="7512050" y="4383088"/>
          <p14:tracePt t="149434" x="7481888" y="4383088"/>
          <p14:tracePt t="149443" x="7481888" y="4368800"/>
          <p14:tracePt t="149450" x="7467600" y="4368800"/>
          <p14:tracePt t="149480" x="7451725" y="4368800"/>
          <p14:tracePt t="149536" x="7423150" y="4368800"/>
          <p14:tracePt t="149566" x="7407275" y="4368800"/>
          <p14:tracePt t="149622" x="7377113" y="4368800"/>
          <p14:tracePt t="149637" x="7362825" y="4368800"/>
          <p14:tracePt t="149652" x="7362825" y="4397375"/>
          <p14:tracePt t="149660" x="7332663" y="4413250"/>
          <p14:tracePt t="149668" x="7332663" y="4457700"/>
          <p14:tracePt t="149676" x="7332663" y="4471988"/>
          <p14:tracePt t="149684" x="7318375" y="4532313"/>
          <p14:tracePt t="149692" x="7318375" y="4576763"/>
          <p14:tracePt t="149700" x="7318375" y="4592638"/>
          <p14:tracePt t="149708" x="7318375" y="4621213"/>
          <p14:tracePt t="149716" x="7318375" y="4637088"/>
          <p14:tracePt t="149730" x="7318375" y="4651375"/>
          <p14:tracePt t="149816" x="7318375" y="4681538"/>
          <p14:tracePt t="149848" x="7318375" y="4695825"/>
          <p14:tracePt t="149918" x="7318375" y="4725988"/>
          <p14:tracePt t="149926" x="7348538" y="4725988"/>
          <p14:tracePt t="149934" x="7392988" y="4740275"/>
          <p14:tracePt t="149942" x="7407275" y="4740275"/>
          <p14:tracePt t="149951" x="7407275" y="4786313"/>
          <p14:tracePt t="149967" x="7407275" y="4814888"/>
          <p14:tracePt t="152254" x="7437438" y="4814888"/>
          <p14:tracePt t="152356" x="7451725" y="4814888"/>
          <p14:tracePt t="152361" x="7497763" y="4814888"/>
          <p14:tracePt t="152370" x="7556500" y="4800600"/>
          <p14:tracePt t="152378" x="7600950" y="4800600"/>
          <p14:tracePt t="152394" x="7616825" y="4786313"/>
          <p14:tracePt t="152402" x="7616825" y="4756150"/>
          <p14:tracePt t="152410" x="7645400" y="4740275"/>
          <p14:tracePt t="152417" x="7645400" y="4711700"/>
          <p14:tracePt t="152434" x="7645400" y="4695825"/>
          <p14:tracePt t="152442" x="7661275" y="4651375"/>
          <p14:tracePt t="152447" x="7661275" y="4621213"/>
          <p14:tracePt t="152456" x="7661275" y="4606925"/>
          <p14:tracePt t="152464" x="7691438" y="4562475"/>
          <p14:tracePt t="152472" x="7705725" y="4532313"/>
          <p14:tracePt t="152480" x="7705725" y="4518025"/>
          <p14:tracePt t="152488" x="7705725" y="4487863"/>
          <p14:tracePt t="152503" x="7735888" y="4471988"/>
          <p14:tracePt t="152512" x="7735888" y="4457700"/>
          <p14:tracePt t="152520" x="7750175" y="4457700"/>
          <p14:tracePt t="152528" x="7750175" y="4427538"/>
          <p14:tracePt t="152535" x="7766050" y="4413250"/>
          <p14:tracePt t="152542" x="7794625" y="4383088"/>
          <p14:tracePt t="152558" x="7794625" y="4368800"/>
          <p14:tracePt t="152574" x="7810500" y="4352925"/>
          <p14:tracePt t="152598" x="7810500" y="4322763"/>
          <p14:tracePt t="152622" x="7810500" y="4308475"/>
          <p14:tracePt t="152654" x="7810500" y="4278313"/>
          <p14:tracePt t="152701" x="7810500" y="4264025"/>
          <p14:tracePt t="152848" x="7735888" y="4233863"/>
          <p14:tracePt t="152856" x="7691438" y="4233863"/>
          <p14:tracePt t="152864" x="7645400" y="4233863"/>
          <p14:tracePt t="152872" x="7616825" y="4233863"/>
          <p14:tracePt t="152910" x="7600950" y="4233863"/>
          <p14:tracePt t="152959" x="7570788" y="4233863"/>
          <p14:tracePt t="153254" x="7570788" y="4249738"/>
          <p14:tracePt t="153270" x="7570788" y="4294188"/>
          <p14:tracePt t="153286" x="7570788" y="4308475"/>
          <p14:tracePt t="153298" x="7570788" y="4338638"/>
          <p14:tracePt t="153301" x="7570788" y="4352925"/>
          <p14:tracePt t="153309" x="7570788" y="4397375"/>
          <p14:tracePt t="153316" x="7570788" y="4443413"/>
          <p14:tracePt t="153324" x="7570788" y="4471988"/>
          <p14:tracePt t="153332" x="7556500" y="4518025"/>
          <p14:tracePt t="153341" x="7556500" y="4562475"/>
          <p14:tracePt t="153348" x="7556500" y="4576763"/>
          <p14:tracePt t="153357" x="7556500" y="4621213"/>
          <p14:tracePt t="153365" x="7556500" y="4651375"/>
          <p14:tracePt t="153371" x="7556500" y="4665663"/>
          <p14:tracePt t="153378" x="7556500" y="4695825"/>
          <p14:tracePt t="153410" x="7556500" y="4711700"/>
          <p14:tracePt t="153426" x="7556500" y="4725988"/>
          <p14:tracePt t="153434" x="7556500" y="4770438"/>
          <p14:tracePt t="153442" x="7556500" y="4800600"/>
          <p14:tracePt t="153450" x="7556500" y="4814888"/>
          <p14:tracePt t="153456" x="7556500" y="4860925"/>
          <p14:tracePt t="153464" x="7556500" y="4889500"/>
          <p14:tracePt t="153472" x="7556500" y="4905375"/>
          <p14:tracePt t="153481" x="7556500" y="4935538"/>
          <p14:tracePt t="153706" x="7556500" y="4919663"/>
          <p14:tracePt t="153714" x="7556500" y="4905375"/>
          <p14:tracePt t="153754" x="7556500" y="4875213"/>
          <p14:tracePt t="153770" x="7556500" y="4860925"/>
          <p14:tracePt t="153778" x="7556500" y="4845050"/>
          <p14:tracePt t="153784" x="7556500" y="4814888"/>
          <p14:tracePt t="153792" x="7556500" y="4800600"/>
          <p14:tracePt t="153808" x="7556500" y="4770438"/>
          <p14:tracePt t="153816" x="7556500" y="4756150"/>
          <p14:tracePt t="153832" x="7556500" y="4725988"/>
          <p14:tracePt t="153840" x="7586663" y="4711700"/>
          <p14:tracePt t="153848" x="7586663" y="4695825"/>
          <p14:tracePt t="153856" x="7586663" y="4665663"/>
          <p14:tracePt t="153871" x="7586663" y="4651375"/>
          <p14:tracePt t="153878" x="7586663" y="4621213"/>
          <p14:tracePt t="153896" x="7586663" y="4606925"/>
          <p14:tracePt t="153911" x="7586663" y="4576763"/>
          <p14:tracePt t="153928" x="7586663" y="4562475"/>
          <p14:tracePt t="153942" x="7600950" y="4562475"/>
          <p14:tracePt t="153951" x="7600950" y="4546600"/>
          <p14:tracePt t="154004" x="7600950" y="4518025"/>
          <p14:tracePt t="154012" x="7600950" y="4502150"/>
          <p14:tracePt t="154020" x="7600950" y="4471988"/>
          <p14:tracePt t="154028" x="7600950" y="4427538"/>
          <p14:tracePt t="154034" x="7616825" y="4413250"/>
          <p14:tracePt t="154042" x="7616825" y="4368800"/>
          <p14:tracePt t="154050" x="7616825" y="4338638"/>
          <p14:tracePt t="154058" x="7616825" y="4294188"/>
          <p14:tracePt t="154066" x="7616825" y="4278313"/>
          <p14:tracePt t="154082" x="7616825" y="4264025"/>
          <p14:tracePt t="154090" x="7616825" y="4233863"/>
          <p14:tracePt t="154357" x="7645400" y="4233863"/>
          <p14:tracePt t="154362" x="7720013" y="4264025"/>
          <p14:tracePt t="154374" x="7766050" y="4294188"/>
          <p14:tracePt t="154381" x="7854950" y="4322763"/>
          <p14:tracePt t="154389" x="7929563" y="4352925"/>
          <p14:tracePt t="154394" x="8018463" y="4383088"/>
          <p14:tracePt t="154402" x="8093075" y="4397375"/>
          <p14:tracePt t="154410" x="8212138" y="4427538"/>
          <p14:tracePt t="154418" x="8256588" y="4427538"/>
          <p14:tracePt t="154426" x="8302625" y="4427538"/>
          <p14:tracePt t="154434" x="8391525" y="4457700"/>
          <p14:tracePt t="154442" x="8466138" y="4457700"/>
          <p14:tracePt t="154450" x="8480425" y="4457700"/>
          <p14:tracePt t="154458" x="8540750" y="4457700"/>
          <p14:tracePt t="154464" x="8585200" y="4457700"/>
          <p14:tracePt t="154480" x="8629650" y="4457700"/>
          <p14:tracePt t="154488" x="8674100" y="4457700"/>
          <p14:tracePt t="154496" x="8718550" y="4457700"/>
          <p14:tracePt t="154512" x="8778875" y="4457700"/>
          <p14:tracePt t="154520" x="8823325" y="4457700"/>
          <p14:tracePt t="154535" x="8867775" y="4457700"/>
          <p14:tracePt t="154542" x="8883650" y="4457700"/>
          <p14:tracePt t="154550" x="8928100" y="4457700"/>
          <p14:tracePt t="154558" x="8958263" y="4457700"/>
          <p14:tracePt t="154566" x="8972550" y="4457700"/>
          <p14:tracePt t="154574" x="9017000" y="4457700"/>
          <p14:tracePt t="154582" x="9047163" y="4457700"/>
          <p14:tracePt t="154590" x="9047163" y="4427538"/>
          <p14:tracePt t="154598" x="9061450" y="4413250"/>
          <p14:tracePt t="154610" x="9077325" y="4397375"/>
          <p14:tracePt t="154616" x="9107488" y="4397375"/>
          <p14:tracePt t="154628" x="9121775" y="4368800"/>
          <p14:tracePt t="154644" x="9151938" y="4352925"/>
          <p14:tracePt t="154661" x="9166225" y="4352925"/>
          <p14:tracePt t="154684" x="9196388" y="4322763"/>
          <p14:tracePt t="154692" x="9210675" y="4308475"/>
          <p14:tracePt t="154762" x="9210675" y="4278313"/>
          <p14:tracePt t="154856" x="9210675" y="4294188"/>
          <p14:tracePt t="154864" x="9180513" y="4294188"/>
          <p14:tracePt t="154903" x="9180513" y="4308475"/>
          <p14:tracePt t="154943" x="9166225" y="4338638"/>
          <p14:tracePt t="154965" x="9166225" y="4352925"/>
          <p14:tracePt t="154989" x="9136063" y="4383088"/>
          <p14:tracePt t="155004" x="9136063" y="4397375"/>
          <p14:tracePt t="155012" x="9136063" y="4413250"/>
          <p14:tracePt t="155021" x="9136063" y="4443413"/>
          <p14:tracePt t="155035" x="9136063" y="4457700"/>
          <p14:tracePt t="155042" x="9136063" y="4487863"/>
          <p14:tracePt t="155058" x="9136063" y="4502150"/>
          <p14:tracePt t="155082" x="9136063" y="4518025"/>
          <p14:tracePt t="155098" x="9136063" y="4546600"/>
          <p14:tracePt t="155114" x="9136063" y="4562475"/>
          <p14:tracePt t="155121" x="9136063" y="4592638"/>
          <p14:tracePt t="155153" x="9136063" y="4606925"/>
          <p14:tracePt t="155160" x="9136063" y="4637088"/>
          <p14:tracePt t="155184" x="9151938" y="4651375"/>
          <p14:tracePt t="155192" x="9151938" y="4665663"/>
          <p14:tracePt t="155198" x="9151938" y="4695825"/>
          <p14:tracePt t="155214" x="9151938" y="4740275"/>
          <p14:tracePt t="155222" x="9151938" y="4756150"/>
          <p14:tracePt t="155230" x="9151938" y="4786313"/>
          <p14:tracePt t="155239" x="9151938" y="4800600"/>
          <p14:tracePt t="155246" x="9166225" y="4830763"/>
          <p14:tracePt t="155254" x="9166225" y="4845050"/>
          <p14:tracePt t="155265" x="9166225" y="4860925"/>
          <p14:tracePt t="155275" x="9166225" y="4889500"/>
          <p14:tracePt t="155294" x="9166225" y="4905375"/>
          <p14:tracePt t="155419" x="9166225" y="4935538"/>
          <p14:tracePt t="155442" x="9091613" y="4935538"/>
          <p14:tracePt t="155450" x="9002713" y="4935538"/>
          <p14:tracePt t="155456" x="8897938" y="4935538"/>
          <p14:tracePt t="155464" x="8809038" y="4935538"/>
          <p14:tracePt t="155472" x="8764588" y="4935538"/>
          <p14:tracePt t="155480" x="8748713" y="4935538"/>
          <p14:tracePt t="155488" x="8718550" y="4935538"/>
          <p14:tracePt t="155566" x="8704263" y="4935538"/>
          <p14:tracePt t="155574" x="8689975" y="4935538"/>
          <p14:tracePt t="155582" x="8643938" y="4935538"/>
          <p14:tracePt t="155590" x="8585200" y="4935538"/>
          <p14:tracePt t="155598" x="8540750" y="4919663"/>
          <p14:tracePt t="155606" x="8450263" y="4889500"/>
          <p14:tracePt t="155614" x="8435975" y="4889500"/>
          <p14:tracePt t="155622" x="8421688" y="4875213"/>
          <p14:tracePt t="155644" x="8391525" y="4875213"/>
          <p14:tracePt t="155660" x="8375650" y="4875213"/>
          <p14:tracePt t="155668" x="8347075" y="4875213"/>
          <p14:tracePt t="155676" x="8331200" y="4875213"/>
          <p14:tracePt t="155684" x="8286750" y="4875213"/>
          <p14:tracePt t="155692" x="8212138" y="4875213"/>
          <p14:tracePt t="155700" x="8123238" y="4875213"/>
          <p14:tracePt t="155706" x="8048625" y="4905375"/>
          <p14:tracePt t="155714" x="7929563" y="4935538"/>
          <p14:tracePt t="155722" x="7839075" y="4994275"/>
          <p14:tracePt t="155730" x="7794625" y="5024438"/>
          <p14:tracePt t="155738" x="7766050" y="5038725"/>
          <p14:tracePt t="155746" x="7750175" y="5068888"/>
          <p14:tracePt t="155755" x="7735888" y="5083175"/>
          <p14:tracePt t="155771" x="7705725" y="5113338"/>
          <p14:tracePt t="155841" x="7705725" y="5129213"/>
          <p14:tracePt t="155857" x="7691438" y="5143500"/>
          <p14:tracePt t="155862" x="7691438" y="5173663"/>
          <p14:tracePt t="155878" x="7661275" y="5218113"/>
          <p14:tracePt t="155902" x="7661275" y="5232400"/>
          <p14:tracePt t="155943" x="7661275" y="5262563"/>
          <p14:tracePt t="156489" x="7661275" y="5248275"/>
          <p14:tracePt t="156496" x="7691438" y="5203825"/>
          <p14:tracePt t="156504" x="7720013" y="5187950"/>
          <p14:tracePt t="156514" x="7794625" y="5157788"/>
          <p14:tracePt t="156521" x="7869238" y="5099050"/>
          <p14:tracePt t="156528" x="7959725" y="5083175"/>
          <p14:tracePt t="156537" x="8034338" y="5054600"/>
          <p14:tracePt t="156542" x="8153400" y="5054600"/>
          <p14:tracePt t="156550" x="8256588" y="5024438"/>
          <p14:tracePt t="156558" x="8347075" y="5024438"/>
          <p14:tracePt t="156566" x="8391525" y="4994275"/>
          <p14:tracePt t="156574" x="8480425" y="4964113"/>
          <p14:tracePt t="156582" x="8524875" y="4964113"/>
          <p14:tracePt t="156590" x="8570913" y="4964113"/>
          <p14:tracePt t="156598" x="8615363" y="4964113"/>
          <p14:tracePt t="156606" x="8674100" y="4964113"/>
          <p14:tracePt t="156638" x="8778875" y="4964113"/>
          <p14:tracePt t="156644" x="8823325" y="4964113"/>
          <p14:tracePt t="156653" x="8853488" y="4964113"/>
          <p14:tracePt t="156668" x="8897938" y="4979988"/>
          <p14:tracePt t="156676" x="8942388" y="4979988"/>
          <p14:tracePt t="156684" x="8986838" y="4979988"/>
          <p14:tracePt t="156692" x="9032875" y="4979988"/>
          <p14:tracePt t="156700" x="9061450" y="4979988"/>
          <p14:tracePt t="156709" x="9077325" y="4979988"/>
          <p14:tracePt t="156714" x="9107488" y="4979988"/>
          <p14:tracePt t="156778" x="9121775" y="4994275"/>
          <p14:tracePt t="156794" x="9151938" y="5024438"/>
          <p14:tracePt t="156800" x="9166225" y="5038725"/>
          <p14:tracePt t="156816" x="9180513" y="5054600"/>
          <p14:tracePt t="156832" x="9210675" y="5054600"/>
          <p14:tracePt t="156849" x="9210675" y="5083175"/>
          <p14:tracePt t="156856" x="9226550" y="5083175"/>
          <p14:tracePt t="156950" x="9255125" y="5083175"/>
          <p14:tracePt t="157129" x="9255125" y="5068888"/>
          <p14:tracePt t="157206" x="9240838" y="5054600"/>
          <p14:tracePt t="157348" x="9226550" y="5038725"/>
          <p14:tracePt t="157426" x="9196388" y="5038725"/>
          <p14:tracePt t="157701" x="9180513" y="5038725"/>
          <p14:tracePt t="157793" x="9180513" y="5054600"/>
          <p14:tracePt t="160606" x="9166225" y="5054600"/>
          <p14:tracePt t="160623" x="9107488" y="5024438"/>
          <p14:tracePt t="160630" x="9091613" y="5008563"/>
          <p14:tracePt t="160636" x="9047163" y="5008563"/>
          <p14:tracePt t="160644" x="9032875" y="5008563"/>
          <p14:tracePt t="160652" x="9002713" y="4979988"/>
          <p14:tracePt t="160661" x="8986838" y="4964113"/>
          <p14:tracePt t="160668" x="8942388" y="4935538"/>
          <p14:tracePt t="160676" x="8912225" y="4935538"/>
          <p14:tracePt t="160684" x="8897938" y="4935538"/>
          <p14:tracePt t="160731" x="8867775" y="4935538"/>
          <p14:tracePt t="160784" x="8853488" y="4935538"/>
          <p14:tracePt t="160864" x="8823325" y="4935538"/>
          <p14:tracePt t="160869" x="8809038" y="4935538"/>
          <p14:tracePt t="160878" x="8793163" y="4919663"/>
          <p14:tracePt t="160890" x="8748713" y="4919663"/>
          <p14:tracePt t="160895" x="8689975" y="4889500"/>
          <p14:tracePt t="160903" x="8674100" y="4889500"/>
          <p14:tracePt t="160912" x="8629650" y="4889500"/>
          <p14:tracePt t="160921" x="8599488" y="4889500"/>
          <p14:tracePt t="160927" x="8585200" y="4875213"/>
          <p14:tracePt t="160942" x="8555038" y="4875213"/>
          <p14:tracePt t="160950" x="8555038" y="4845050"/>
          <p14:tracePt t="160956" x="8540750" y="4845050"/>
          <p14:tracePt t="160964" x="8524875" y="4845050"/>
          <p14:tracePt t="160980" x="8496300" y="4845050"/>
          <p14:tracePt t="161004" x="8450263" y="4845050"/>
          <p14:tracePt t="161012" x="8435975" y="4845050"/>
          <p14:tracePt t="161020" x="8361363" y="4830763"/>
          <p14:tracePt t="161029" x="8302625" y="4800600"/>
          <p14:tracePt t="161034" x="8256588" y="4770438"/>
          <p14:tracePt t="161042" x="8212138" y="4770438"/>
          <p14:tracePt t="161050" x="8181975" y="4770438"/>
          <p14:tracePt t="161060" x="8167688" y="4770438"/>
          <p14:tracePt t="161091" x="8153400" y="4770438"/>
          <p14:tracePt t="161106" x="8123238" y="4770438"/>
          <p14:tracePt t="161114" x="8107363" y="4770438"/>
          <p14:tracePt t="161120" x="8078788" y="4770438"/>
          <p14:tracePt t="161128" x="8062913" y="4770438"/>
          <p14:tracePt t="161137" x="8034338" y="4770438"/>
          <p14:tracePt t="161158" x="8034338" y="4786313"/>
          <p14:tracePt t="161163" x="8018463" y="4800600"/>
          <p14:tracePt t="161169" x="8004175" y="4800600"/>
          <p14:tracePt t="161176" x="8004175" y="4845050"/>
          <p14:tracePt t="161184" x="7974013" y="4875213"/>
          <p14:tracePt t="161192" x="7974013" y="4889500"/>
          <p14:tracePt t="161204" x="7974013" y="4919663"/>
          <p14:tracePt t="161206" x="7974013" y="4964113"/>
          <p14:tracePt t="161214" x="7988300" y="5008563"/>
          <p14:tracePt t="161222" x="7988300" y="5024438"/>
          <p14:tracePt t="161230" x="7988300" y="5054600"/>
          <p14:tracePt t="161246" x="7988300" y="5068888"/>
          <p14:tracePt t="161348" x="7988300" y="5099050"/>
          <p14:tracePt t="161364" x="7988300" y="5113338"/>
          <p14:tracePt t="161386" x="7988300" y="5143500"/>
          <p14:tracePt t="161472" x="8004175" y="5143500"/>
          <p14:tracePt t="162115" x="8004175" y="5187950"/>
          <p14:tracePt t="162136" x="8004175" y="5203825"/>
          <p14:tracePt t="162176" x="8004175" y="5218113"/>
          <p14:tracePt t="162653" x="8004175" y="5248275"/>
          <p14:tracePt t="162676" x="8004175" y="5262563"/>
          <p14:tracePt t="162692" x="8004175" y="5292725"/>
          <p14:tracePt t="162701" x="8004175" y="5307013"/>
          <p14:tracePt t="162725" x="8004175" y="5337175"/>
          <p14:tracePt t="162808" x="8004175" y="5351463"/>
          <p14:tracePt t="162816" x="8034338" y="5351463"/>
          <p14:tracePt t="163302" x="8034338" y="5367338"/>
          <p14:tracePt t="164177" x="8048625" y="5367338"/>
          <p14:tracePt t="164230" x="8078788" y="5367338"/>
          <p14:tracePt t="164238" x="8093075" y="5367338"/>
          <p14:tracePt t="164285" x="8107363" y="5367338"/>
          <p14:tracePt t="164402" x="8137525" y="5367338"/>
          <p14:tracePt t="164418" x="8137525" y="5351463"/>
          <p14:tracePt t="164426" x="8153400" y="5351463"/>
          <p14:tracePt t="164441" x="8153400" y="5322888"/>
          <p14:tracePt t="164464" x="8181975" y="5307013"/>
          <p14:tracePt t="164473" x="8181975" y="5278438"/>
          <p14:tracePt t="164489" x="8181975" y="5262563"/>
          <p14:tracePt t="164496" x="8197850" y="5262563"/>
          <p14:tracePt t="164504" x="8197850" y="5232400"/>
          <p14:tracePt t="164512" x="8228013" y="5232400"/>
          <p14:tracePt t="164528" x="8228013" y="5218113"/>
          <p14:tracePt t="164542" x="8228013" y="5203825"/>
          <p14:tracePt t="164567" x="8242300" y="5173663"/>
          <p14:tracePt t="164574" x="8242300" y="5157788"/>
          <p14:tracePt t="164582" x="8242300" y="5113338"/>
          <p14:tracePt t="164590" x="8242300" y="5083175"/>
          <p14:tracePt t="164598" x="8272463" y="5038725"/>
          <p14:tracePt t="164604" x="8286750" y="5024438"/>
          <p14:tracePt t="164612" x="8286750" y="4994275"/>
          <p14:tracePt t="164624" x="8286750" y="4979988"/>
          <p14:tracePt t="164637" x="8286750" y="4949825"/>
          <p14:tracePt t="164911" x="8286750" y="4964113"/>
          <p14:tracePt t="164942" x="8286750" y="4979988"/>
          <p14:tracePt t="164948" x="8286750" y="5008563"/>
          <p14:tracePt t="164964" x="8256588" y="5024438"/>
          <p14:tracePt t="164972" x="8256588" y="5054600"/>
          <p14:tracePt t="164980" x="8242300" y="5054600"/>
          <p14:tracePt t="164989" x="8242300" y="5068888"/>
          <p14:tracePt t="165091" x="8272463" y="5068888"/>
          <p14:tracePt t="165098" x="8286750" y="5068888"/>
          <p14:tracePt t="165112" x="8331200" y="5068888"/>
          <p14:tracePt t="165132" x="8361363" y="5068888"/>
          <p14:tracePt t="165136" x="8375650" y="5068888"/>
          <p14:tracePt t="165146" x="8421688" y="5054600"/>
          <p14:tracePt t="165157" x="8450263" y="5054600"/>
          <p14:tracePt t="165162" x="8450263" y="5038725"/>
          <p14:tracePt t="165172" x="8466138" y="5038725"/>
          <p14:tracePt t="165198" x="8480425" y="5038725"/>
          <p14:tracePt t="165206" x="8510588" y="5038725"/>
          <p14:tracePt t="165214" x="8524875" y="5038725"/>
          <p14:tracePt t="165222" x="8555038" y="5038725"/>
          <p14:tracePt t="165238" x="8599488" y="5008563"/>
          <p14:tracePt t="165254" x="8615363" y="5008563"/>
          <p14:tracePt t="165270" x="8643938" y="5008563"/>
          <p14:tracePt t="165278" x="8659813" y="5008563"/>
          <p14:tracePt t="165292" x="8674100" y="5008563"/>
          <p14:tracePt t="165300" x="8704263" y="5008563"/>
          <p14:tracePt t="165308" x="8748713" y="4994275"/>
          <p14:tracePt t="165316" x="8823325" y="4994275"/>
          <p14:tracePt t="165324" x="8853488" y="4994275"/>
          <p14:tracePt t="165332" x="8928100" y="4994275"/>
          <p14:tracePt t="165340" x="8972550" y="4994275"/>
          <p14:tracePt t="165348" x="9047163" y="4994275"/>
          <p14:tracePt t="165356" x="9121775" y="4994275"/>
          <p14:tracePt t="165362" x="9151938" y="4994275"/>
          <p14:tracePt t="165371" x="9166225" y="4994275"/>
          <p14:tracePt t="165386" x="9196388" y="4994275"/>
          <p14:tracePt t="165394" x="9210675" y="4994275"/>
          <p14:tracePt t="165402" x="9240838" y="4994275"/>
          <p14:tracePt t="165419" x="9285288" y="4994275"/>
          <p14:tracePt t="165426" x="9329738" y="5008563"/>
          <p14:tracePt t="165434" x="9375775" y="5008563"/>
          <p14:tracePt t="165442" x="9404350" y="5008563"/>
          <p14:tracePt t="165448" x="9448800" y="5024438"/>
          <p14:tracePt t="165456" x="9464675" y="5024438"/>
          <p14:tracePt t="165464" x="9494838" y="5024438"/>
          <p14:tracePt t="165472" x="9509125" y="5024438"/>
          <p14:tracePt t="165480" x="9523413" y="5024438"/>
          <p14:tracePt t="165488" x="9553575" y="5024438"/>
          <p14:tracePt t="165496" x="9569450" y="5024438"/>
          <p14:tracePt t="165504" x="9569450" y="5054600"/>
          <p14:tracePt t="165512" x="9598025" y="5054600"/>
          <p14:tracePt t="165521" x="9613900" y="5068888"/>
          <p14:tracePt t="165526" x="9644063" y="5068888"/>
          <p14:tracePt t="165754" x="9644063" y="5038725"/>
          <p14:tracePt t="165818" x="9644063" y="5024438"/>
          <p14:tracePt t="165834" x="9644063" y="4994275"/>
          <p14:tracePt t="165862" x="9644063" y="4979988"/>
          <p14:tracePt t="166155" x="9628188" y="4979988"/>
          <p14:tracePt t="166292" x="9613900" y="5008563"/>
          <p14:tracePt t="166559" x="9613900" y="5024438"/>
          <p14:tracePt t="166801" x="9583738" y="5024438"/>
          <p14:tracePt t="166848" x="9569450" y="5024438"/>
          <p14:tracePt t="166942" x="9539288" y="5024438"/>
          <p14:tracePt t="167332" x="9523413" y="5024438"/>
          <p14:tracePt t="167394" x="9509125" y="5024438"/>
          <p14:tracePt t="167534" x="9478963" y="5024438"/>
          <p14:tracePt t="167550" x="9434513" y="5024438"/>
          <p14:tracePt t="167558" x="9420225" y="5024438"/>
          <p14:tracePt t="167566" x="9375775" y="5024438"/>
          <p14:tracePt t="167573" x="9285288" y="5024438"/>
          <p14:tracePt t="167582" x="9271000" y="4994275"/>
          <p14:tracePt t="167590" x="9196388" y="4994275"/>
          <p14:tracePt t="167598" x="9180513" y="4979988"/>
          <p14:tracePt t="167617" x="9136063" y="4949825"/>
          <p14:tracePt t="167624" x="9077325" y="4949825"/>
          <p14:tracePt t="167628" x="9032875" y="4949825"/>
          <p14:tracePt t="167636" x="9017000" y="4935538"/>
          <p14:tracePt t="167644" x="8986838" y="4935538"/>
          <p14:tracePt t="167652" x="8972550" y="4905375"/>
          <p14:tracePt t="167800" x="8972550" y="4919663"/>
          <p14:tracePt t="167816" x="8972550" y="4935538"/>
          <p14:tracePt t="167841" x="8972550" y="4964113"/>
          <p14:tracePt t="167878" x="9002713" y="4935538"/>
          <p14:tracePt t="167886" x="9002713" y="4905375"/>
          <p14:tracePt t="167895" x="9017000" y="4889500"/>
          <p14:tracePt t="167902" x="9017000" y="4860925"/>
          <p14:tracePt t="167910" x="9047163" y="4845050"/>
          <p14:tracePt t="167919" x="9047163" y="4814888"/>
          <p14:tracePt t="168231" x="9061450" y="4830763"/>
          <p14:tracePt t="168246" x="9091613" y="4830763"/>
          <p14:tracePt t="168270" x="9091613" y="4845050"/>
          <p14:tracePt t="168278" x="9091613" y="4875213"/>
          <p14:tracePt t="168316" x="9061450" y="4875213"/>
          <p14:tracePt t="168324" x="9032875" y="4875213"/>
          <p14:tracePt t="168332" x="9032875" y="4860925"/>
          <p14:tracePt t="168450" x="9017000" y="4860925"/>
          <p14:tracePt t="168496" x="9017000" y="4875213"/>
          <p14:tracePt t="168504" x="8986838" y="4875213"/>
          <p14:tracePt t="168528" x="8972550" y="4875213"/>
          <p14:tracePt t="168534" x="8928100" y="4860925"/>
          <p14:tracePt t="168543" x="8883650" y="4860925"/>
          <p14:tracePt t="168550" x="8823325" y="4814888"/>
          <p14:tracePt t="168566" x="8809038" y="4786313"/>
          <p14:tracePt t="168574" x="8764588" y="4786313"/>
          <p14:tracePt t="168710" x="8764588" y="4800600"/>
          <p14:tracePt t="168717" x="8734425" y="4800600"/>
          <p14:tracePt t="168738" x="8734425" y="4814888"/>
          <p14:tracePt t="168746" x="8718550" y="4814888"/>
          <p14:tracePt t="168956" x="8674100" y="4814888"/>
          <p14:tracePt t="168964" x="8643938" y="4814888"/>
          <p14:tracePt t="168996" x="8629650" y="4814888"/>
          <p14:tracePt t="169028" x="8599488" y="4814888"/>
          <p14:tracePt t="169034" x="8585200" y="4814888"/>
          <p14:tracePt t="169042" x="8570913" y="4814888"/>
          <p14:tracePt t="169050" x="8540750" y="4814888"/>
          <p14:tracePt t="169058" x="8524875" y="4786313"/>
          <p14:tracePt t="169066" x="8496300" y="4786313"/>
          <p14:tracePt t="169082" x="8496300" y="4770438"/>
          <p14:tracePt t="169136" x="8480425" y="4770438"/>
          <p14:tracePt t="169151" x="8480425" y="4740275"/>
          <p14:tracePt t="169168" x="8480425" y="4695825"/>
          <p14:tracePt t="169176" x="8480425" y="4681538"/>
          <p14:tracePt t="169186" x="8510588" y="4665663"/>
          <p14:tracePt t="169192" x="8524875" y="4665663"/>
          <p14:tracePt t="169200" x="8555038" y="4637088"/>
          <p14:tracePt t="169206" x="8570913" y="4621213"/>
          <p14:tracePt t="169214" x="8615363" y="4592638"/>
          <p14:tracePt t="169230" x="8643938" y="4576763"/>
          <p14:tracePt t="169238" x="8659813" y="4546600"/>
          <p14:tracePt t="169248" x="8659813" y="4532313"/>
          <p14:tracePt t="169256" x="8674100" y="4502150"/>
          <p14:tracePt t="169356" x="8704263" y="4502150"/>
          <p14:tracePt t="169364" x="8704263" y="4487863"/>
          <p14:tracePt t="169378" x="8704263" y="4471988"/>
          <p14:tracePt t="169389" x="8704263" y="4443413"/>
          <p14:tracePt t="169395" x="8704263" y="4427538"/>
          <p14:tracePt t="169402" x="8704263" y="4397375"/>
          <p14:tracePt t="169419" x="8704263" y="4352925"/>
          <p14:tracePt t="169428" x="8689975" y="4352925"/>
          <p14:tracePt t="169440" x="8689975" y="4338638"/>
          <p14:tracePt t="169443" x="8674100" y="4308475"/>
          <p14:tracePt t="169464" x="8659813" y="4308475"/>
          <p14:tracePt t="169481" x="8599488" y="4294188"/>
          <p14:tracePt t="169488" x="8524875" y="4264025"/>
          <p14:tracePt t="169496" x="8435975" y="4203700"/>
          <p14:tracePt t="169504" x="8361363" y="4159250"/>
          <p14:tracePt t="169512" x="8272463" y="4129088"/>
          <p14:tracePt t="169520" x="8197850" y="4100513"/>
          <p14:tracePt t="169526" x="8167688" y="4100513"/>
          <p14:tracePt t="169536" x="8153400" y="4070350"/>
          <p14:tracePt t="169542" x="8123238" y="4070350"/>
          <p14:tracePt t="169550" x="8107363" y="4070350"/>
          <p14:tracePt t="169792" x="8093075" y="4070350"/>
          <p14:tracePt t="169808" x="8062913" y="4070350"/>
          <p14:tracePt t="169832" x="8062913" y="4084638"/>
          <p14:tracePt t="169840" x="8048625" y="4084638"/>
          <p14:tracePt t="169856" x="8048625" y="4100513"/>
          <p14:tracePt t="169864" x="8018463" y="4100513"/>
          <p14:tracePt t="169870" x="8018463" y="4129088"/>
          <p14:tracePt t="169879" x="8004175" y="4129088"/>
          <p14:tracePt t="169886" x="8004175" y="4144963"/>
          <p14:tracePt t="169894" x="7988300" y="4175125"/>
          <p14:tracePt t="169902" x="7959725" y="4175125"/>
          <p14:tracePt t="169926" x="7943850" y="4175125"/>
          <p14:tracePt t="169934" x="7943850" y="4189413"/>
          <p14:tracePt t="169956" x="7913688" y="4189413"/>
          <p14:tracePt t="169972" x="7899400" y="4189413"/>
          <p14:tracePt t="170020" x="7869238" y="4189413"/>
          <p14:tracePt t="170027" x="7869238" y="4203700"/>
          <p14:tracePt t="170034" x="7854950" y="4233863"/>
          <p14:tracePt t="170042" x="7839075" y="4249738"/>
          <p14:tracePt t="170051" x="7839075" y="4294188"/>
          <p14:tracePt t="170058" x="7839075" y="4322763"/>
          <p14:tracePt t="170074" x="7839075" y="4338638"/>
          <p14:tracePt t="170082" x="7810500" y="4368800"/>
          <p14:tracePt t="170104" x="7810500" y="4383088"/>
          <p14:tracePt t="170222" x="7824788" y="4383088"/>
          <p14:tracePt t="170264" x="7839075" y="4383088"/>
          <p14:tracePt t="170278" x="7854950" y="4383088"/>
          <p14:tracePt t="170294" x="7885113" y="4383088"/>
          <p14:tracePt t="170308" x="7899400" y="4383088"/>
          <p14:tracePt t="170325" x="7929563" y="4383088"/>
          <p14:tracePt t="170332" x="7943850" y="4383088"/>
          <p14:tracePt t="170340" x="7974013" y="4383088"/>
          <p14:tracePt t="170348" x="7988300" y="4352925"/>
          <p14:tracePt t="170355" x="8004175" y="4352925"/>
          <p14:tracePt t="170364" x="8078788" y="4352925"/>
          <p14:tracePt t="170372" x="8107363" y="4352925"/>
          <p14:tracePt t="170378" x="8153400" y="4352925"/>
          <p14:tracePt t="170386" x="8197850" y="4352925"/>
          <p14:tracePt t="170394" x="8242300" y="4352925"/>
          <p14:tracePt t="170402" x="8286750" y="4352925"/>
          <p14:tracePt t="170410" x="8316913" y="4338638"/>
          <p14:tracePt t="170419" x="8331200" y="4338638"/>
          <p14:tracePt t="170426" x="8375650" y="4338638"/>
          <p14:tracePt t="170435" x="8405813" y="4338638"/>
          <p14:tracePt t="170440" x="8421688" y="4338638"/>
          <p14:tracePt t="170448" x="8435975" y="4338638"/>
          <p14:tracePt t="170456" x="8480425" y="4338638"/>
          <p14:tracePt t="170464" x="8599488" y="4338638"/>
          <p14:tracePt t="170472" x="8718550" y="4352925"/>
          <p14:tracePt t="170480" x="8793163" y="4368800"/>
          <p14:tracePt t="170488" x="8867775" y="4368800"/>
          <p14:tracePt t="170496" x="8897938" y="4368800"/>
          <p14:tracePt t="170504" x="8942388" y="4368800"/>
          <p14:tracePt t="170512" x="8986838" y="4368800"/>
          <p14:tracePt t="170520" x="9002713" y="4397375"/>
          <p14:tracePt t="170526" x="9032875" y="4397375"/>
          <p14:tracePt t="170535" x="9047163" y="4397375"/>
          <p14:tracePt t="170542" x="9077325" y="4397375"/>
          <p14:tracePt t="170558" x="9091613" y="4397375"/>
          <p14:tracePt t="170566" x="9121775" y="4413250"/>
          <p14:tracePt t="170574" x="9180513" y="4413250"/>
          <p14:tracePt t="170582" x="9210675" y="4443413"/>
          <p14:tracePt t="170590" x="9255125" y="4457700"/>
          <p14:tracePt t="170598" x="9271000" y="4487863"/>
          <p14:tracePt t="170606" x="9315450" y="4487863"/>
          <p14:tracePt t="170612" x="9345613" y="4487863"/>
          <p14:tracePt t="170621" x="9359900" y="4502150"/>
          <p14:tracePt t="171169" x="9329738" y="4502150"/>
          <p14:tracePt t="171176" x="9315450" y="4532313"/>
          <p14:tracePt t="171185" x="9271000" y="4532313"/>
          <p14:tracePt t="171198" x="9240838" y="4532313"/>
          <p14:tracePt t="171206" x="9226550" y="4532313"/>
          <p14:tracePt t="171218" x="9210675" y="4532313"/>
          <p14:tracePt t="171230" x="9166225" y="4532313"/>
          <p14:tracePt t="171239" x="9136063" y="4532313"/>
          <p14:tracePt t="171246" x="9121775" y="4518025"/>
          <p14:tracePt t="171255" x="9091613" y="4518025"/>
          <p14:tracePt t="171262" x="9077325" y="4518025"/>
          <p14:tracePt t="171270" x="9047163" y="4518025"/>
          <p14:tracePt t="171275" x="9032875" y="4518025"/>
          <p14:tracePt t="171285" x="9017000" y="4518025"/>
          <p14:tracePt t="171292" x="8986838" y="4518025"/>
          <p14:tracePt t="171301" x="8942388" y="4518025"/>
          <p14:tracePt t="171308" x="8928100" y="4518025"/>
          <p14:tracePt t="171316" x="8897938" y="4532313"/>
          <p14:tracePt t="171324" x="8883650" y="4532313"/>
          <p14:tracePt t="171332" x="8839200" y="4532313"/>
          <p14:tracePt t="171340" x="8809038" y="4532313"/>
          <p14:tracePt t="171348" x="8764588" y="4532313"/>
          <p14:tracePt t="171356" x="8748713" y="4532313"/>
          <p14:tracePt t="171362" x="8704263" y="4532313"/>
          <p14:tracePt t="171370" x="8629650" y="4532313"/>
          <p14:tracePt t="171378" x="8570913" y="4532313"/>
          <p14:tracePt t="171387" x="8555038" y="4532313"/>
          <p14:tracePt t="171394" x="8510588" y="4532313"/>
          <p14:tracePt t="171402" x="8466138" y="4532313"/>
          <p14:tracePt t="171410" x="8435975" y="4532313"/>
          <p14:tracePt t="171426" x="8421688" y="4532313"/>
          <p14:tracePt t="171448" x="8405813" y="4518025"/>
          <p14:tracePt t="171464" x="8375650" y="4518025"/>
          <p14:tracePt t="171480" x="8331200" y="4518025"/>
          <p14:tracePt t="171488" x="8316913" y="4518025"/>
          <p14:tracePt t="171496" x="8242300" y="4518025"/>
          <p14:tracePt t="171504" x="8212138" y="4518025"/>
          <p14:tracePt t="171512" x="8197850" y="4518025"/>
          <p14:tracePt t="171534" x="8181975" y="4518025"/>
          <p14:tracePt t="171582" x="8153400" y="4518025"/>
          <p14:tracePt t="171686" x="8137525" y="4518025"/>
          <p14:tracePt t="171714" x="8107363" y="4518025"/>
          <p14:tracePt t="171848" x="8107363" y="4532313"/>
          <p14:tracePt t="171886" x="8107363" y="4546600"/>
          <p14:tracePt t="171902" x="8107363" y="4562475"/>
          <p14:tracePt t="171942" x="8123238" y="4562475"/>
          <p14:tracePt t="171956" x="8137525" y="4562475"/>
          <p14:tracePt t="171964" x="8167688" y="4562475"/>
          <p14:tracePt t="171980" x="8181975" y="4562475"/>
          <p14:tracePt t="171988" x="8197850" y="4562475"/>
          <p14:tracePt t="171996" x="8228013" y="4562475"/>
          <p14:tracePt t="172004" x="8242300" y="4562475"/>
          <p14:tracePt t="172021" x="8272463" y="4562475"/>
          <p14:tracePt t="172026" x="8286750" y="4562475"/>
          <p14:tracePt t="172067" x="8316913" y="4562475"/>
          <p14:tracePt t="172082" x="8316913" y="4546600"/>
          <p14:tracePt t="172128" x="8331200" y="4546600"/>
          <p14:tracePt t="172144" x="8375650" y="4546600"/>
          <p14:tracePt t="172160" x="8391525" y="4546600"/>
          <p14:tracePt t="172168" x="8421688" y="4546600"/>
          <p14:tracePt t="172472" x="8435975" y="4546600"/>
          <p14:tracePt t="173662" x="8405813" y="4546600"/>
          <p14:tracePt t="174138" x="8391525" y="4546600"/>
          <p14:tracePt t="174153" x="8286750" y="4518025"/>
          <p14:tracePt t="174160" x="8137525" y="4518025"/>
          <p14:tracePt t="174167" x="8062913" y="4487863"/>
          <p14:tracePt t="174176" x="7943850" y="4457700"/>
          <p14:tracePt t="174182" x="7824788" y="4427538"/>
          <p14:tracePt t="174191" x="7780338" y="4383088"/>
          <p14:tracePt t="174198" x="7750175" y="4383088"/>
          <p14:tracePt t="174402" x="7766050" y="4383088"/>
          <p14:tracePt t="174410" x="7780338" y="4383088"/>
          <p14:tracePt t="174448" x="7794625" y="4397375"/>
          <p14:tracePt t="174464" x="7824788" y="4427538"/>
          <p14:tracePt t="174480" x="7839075" y="4427538"/>
          <p14:tracePt t="174504" x="7869238" y="4427538"/>
          <p14:tracePt t="174551" x="7885113" y="4427538"/>
          <p14:tracePt t="174558" x="7885113" y="4443413"/>
          <p14:tracePt t="174583" x="7913688" y="4443413"/>
          <p14:tracePt t="174598" x="7959725" y="4443413"/>
          <p14:tracePt t="174604" x="7959725" y="4471988"/>
          <p14:tracePt t="174613" x="7974013" y="4471988"/>
          <p14:tracePt t="174636" x="7988300" y="4471988"/>
          <p14:tracePt t="174668" x="8018463" y="4471988"/>
          <p14:tracePt t="174685" x="8034338" y="4471988"/>
          <p14:tracePt t="174870" x="8062913" y="4471988"/>
          <p14:tracePt t="175308" x="8078788" y="4457700"/>
          <p14:tracePt t="175324" x="8107363" y="4457700"/>
          <p14:tracePt t="175340" x="8123238" y="4457700"/>
          <p14:tracePt t="175354" x="8167688" y="4443413"/>
          <p14:tracePt t="175362" x="8242300" y="4443413"/>
          <p14:tracePt t="175371" x="8331200" y="4443413"/>
          <p14:tracePt t="175378" x="8435975" y="4443413"/>
          <p14:tracePt t="175386" x="8524875" y="4457700"/>
          <p14:tracePt t="175394" x="8674100" y="4457700"/>
          <p14:tracePt t="175402" x="8839200" y="4487863"/>
          <p14:tracePt t="175410" x="8986838" y="4518025"/>
          <p14:tracePt t="175418" x="9107488" y="4518025"/>
          <p14:tracePt t="175426" x="9210675" y="4518025"/>
          <p14:tracePt t="175435" x="9271000" y="4518025"/>
          <p14:tracePt t="175442" x="9285288" y="4518025"/>
          <p14:tracePt t="175449" x="9301163" y="4518025"/>
          <p14:tracePt t="175456" x="9329738" y="4518025"/>
          <p14:tracePt t="175464" x="9375775" y="4518025"/>
          <p14:tracePt t="175472" x="9390063" y="4518025"/>
          <p14:tracePt t="175480" x="9420225" y="4518025"/>
          <p14:tracePt t="175488" x="9464675" y="4546600"/>
          <p14:tracePt t="175496" x="9509125" y="4546600"/>
          <p14:tracePt t="175504" x="9523413" y="4546600"/>
          <p14:tracePt t="175512" x="9583738" y="4562475"/>
          <p14:tracePt t="175518" x="9598025" y="4562475"/>
          <p14:tracePt t="175526" x="9644063" y="4562475"/>
          <p14:tracePt t="175534" x="9658350" y="4562475"/>
          <p14:tracePt t="175556" x="9688513" y="4562475"/>
          <p14:tracePt t="175620" x="9732963" y="4562475"/>
          <p14:tracePt t="175825" x="9717088" y="4562475"/>
          <p14:tracePt t="175832" x="9702800" y="4562475"/>
          <p14:tracePt t="175840" x="9658350" y="4562475"/>
          <p14:tracePt t="175848" x="9644063" y="4562475"/>
          <p14:tracePt t="175854" x="9613900" y="4576763"/>
          <p14:tracePt t="175862" x="9598025" y="4576763"/>
          <p14:tracePt t="175871" x="9569450" y="4576763"/>
          <p14:tracePt t="175878" x="9553575" y="4576763"/>
          <p14:tracePt t="175886" x="9523413" y="4606925"/>
          <p14:tracePt t="175894" x="9509125" y="4606925"/>
          <p14:tracePt t="175902" x="9464675" y="4621213"/>
          <p14:tracePt t="175924" x="9434513" y="4621213"/>
          <p14:tracePt t="175949" x="9420225" y="4621213"/>
          <p14:tracePt t="175964" x="9404350" y="4621213"/>
          <p14:tracePt t="175972" x="9375775" y="4621213"/>
          <p14:tracePt t="176004" x="9359900" y="4621213"/>
          <p14:tracePt t="177456" x="9315450" y="4621213"/>
          <p14:tracePt t="177464" x="9285288" y="4621213"/>
          <p14:tracePt t="177496" x="9271000" y="4621213"/>
          <p14:tracePt t="177504" x="9255125" y="4621213"/>
          <p14:tracePt t="177517" x="9226550" y="4621213"/>
          <p14:tracePt t="177526" x="9210675" y="4621213"/>
          <p14:tracePt t="177533" x="9180513" y="4621213"/>
          <p14:tracePt t="177542" x="9180513" y="4606925"/>
          <p14:tracePt t="177550" x="9166225" y="4606925"/>
          <p14:tracePt t="177558" x="9136063" y="4606925"/>
          <p14:tracePt t="177565" x="9121775" y="4606925"/>
          <p14:tracePt t="177574" x="9107488" y="4606925"/>
          <p14:tracePt t="177582" x="9077325" y="4606925"/>
          <p14:tracePt t="177590" x="9061450" y="4606925"/>
          <p14:tracePt t="177596" x="9061450" y="4576763"/>
          <p14:tracePt t="177604" x="9032875" y="4576763"/>
          <p14:tracePt t="177611" x="9017000" y="4576763"/>
          <p14:tracePt t="177638" x="8928100" y="4576763"/>
          <p14:tracePt t="177647" x="8912225" y="4576763"/>
          <p14:tracePt t="177652" x="8867775" y="4576763"/>
          <p14:tracePt t="177662" x="8839200" y="4576763"/>
          <p14:tracePt t="177668" x="8823325" y="4576763"/>
          <p14:tracePt t="177808" x="8793163" y="4576763"/>
          <p14:tracePt t="181725" x="8809038" y="4576763"/>
          <p14:tracePt t="181732" x="8853488" y="4576763"/>
          <p14:tracePt t="181739" x="8897938" y="4576763"/>
          <p14:tracePt t="181754" x="8972550" y="4576763"/>
          <p14:tracePt t="181769" x="9002713" y="4576763"/>
          <p14:tracePt t="181776" x="9017000" y="4576763"/>
          <p14:tracePt t="181784" x="9047163" y="4592638"/>
          <p14:tracePt t="181792" x="9091613" y="4592638"/>
          <p14:tracePt t="181800" x="9107488" y="4592638"/>
          <p14:tracePt t="181808" x="9151938" y="4606925"/>
          <p14:tracePt t="181817" x="9180513" y="4606925"/>
          <p14:tracePt t="181824" x="9196388" y="4606925"/>
          <p14:tracePt t="181832" x="9210675" y="4606925"/>
          <p14:tracePt t="181849" x="9210675" y="4637088"/>
          <p14:tracePt t="181910" x="9240838" y="4637088"/>
          <p14:tracePt t="181919" x="9255125" y="4637088"/>
          <p14:tracePt t="181948" x="9285288" y="4637088"/>
          <p14:tracePt t="181988" x="9301163" y="4637088"/>
          <p14:tracePt t="182004" x="9315450" y="4637088"/>
          <p14:tracePt t="182010" x="9375775" y="4637088"/>
          <p14:tracePt t="182018" x="9390063" y="4637088"/>
          <p14:tracePt t="182026" x="9404350" y="4651375"/>
          <p14:tracePt t="182033" x="9434513" y="4651375"/>
          <p14:tracePt t="182058" x="9448800" y="4651375"/>
          <p14:tracePt t="182128" x="9478963" y="4651375"/>
          <p14:tracePt t="182456" x="9494838" y="4651375"/>
          <p14:tracePt t="184324" x="9509125" y="4651375"/>
          <p14:tracePt t="184332" x="9539288" y="4651375"/>
          <p14:tracePt t="184340" x="9583738" y="4651375"/>
          <p14:tracePt t="184349" x="9598025" y="4651375"/>
          <p14:tracePt t="184372" x="9628188" y="4651375"/>
          <p14:tracePt t="184395" x="9644063" y="4651375"/>
          <p14:tracePt t="184418" x="9672638" y="4651375"/>
          <p14:tracePt t="184456" x="9688513" y="4651375"/>
          <p14:tracePt t="184472" x="9702800" y="4651375"/>
          <p14:tracePt t="184488" x="9732963" y="4651375"/>
          <p14:tracePt t="184498" x="9747250" y="4651375"/>
          <p14:tracePt t="184513" x="9777413" y="4621213"/>
          <p14:tracePt t="184528" x="9791700" y="4621213"/>
          <p14:tracePt t="184543" x="9791700" y="4606925"/>
          <p14:tracePt t="184550" x="9821863" y="4606925"/>
          <p14:tracePt t="184582" x="9837738" y="4576763"/>
          <p14:tracePt t="184590" x="9882188" y="4562475"/>
          <p14:tracePt t="184596" x="9926638" y="4562475"/>
          <p14:tracePt t="184604" x="10015538" y="4532313"/>
          <p14:tracePt t="184617" x="10031413" y="4532313"/>
          <p14:tracePt t="184620" x="10075863" y="4502150"/>
          <p14:tracePt t="184636" x="10106025" y="4502150"/>
          <p14:tracePt t="184644" x="10120313" y="4502150"/>
          <p14:tracePt t="184652" x="10150475" y="4487863"/>
          <p14:tracePt t="184660" x="10150475" y="4471988"/>
          <p14:tracePt t="184668" x="10194925" y="4471988"/>
          <p14:tracePt t="184676" x="10209213" y="4443413"/>
          <p14:tracePt t="184682" x="10253663" y="4443413"/>
          <p14:tracePt t="184690" x="10328275" y="4443413"/>
          <p14:tracePt t="184698" x="10388600" y="4443413"/>
          <p14:tracePt t="184708" x="10433050" y="4443413"/>
          <p14:tracePt t="184715" x="10507663" y="4413250"/>
          <p14:tracePt t="184722" x="10567988" y="4413250"/>
          <p14:tracePt t="184730" x="10642600" y="4413250"/>
          <p14:tracePt t="184738" x="10687050" y="4397375"/>
          <p14:tracePt t="184746" x="10717213" y="4397375"/>
          <p14:tracePt t="184754" x="10731500" y="4397375"/>
          <p14:tracePt t="184762" x="10731500" y="4368800"/>
          <p14:tracePt t="184770" x="10761663" y="4368800"/>
          <p14:tracePt t="184775" x="10775950" y="4368800"/>
          <p14:tracePt t="184785" x="10790238" y="4368800"/>
          <p14:tracePt t="184792" x="10790238" y="4352925"/>
          <p14:tracePt t="184800" x="10820400" y="4352925"/>
          <p14:tracePt t="184833" x="10836275" y="4352925"/>
          <p14:tracePt t="184838" x="10864850" y="4352925"/>
          <p14:tracePt t="185567" x="10850563" y="4352925"/>
          <p14:tracePt t="185596" x="10836275" y="4383088"/>
          <p14:tracePt t="185980" x="10806113" y="4383088"/>
          <p14:tracePt t="185988" x="10790238" y="4383088"/>
          <p14:tracePt t="185996" x="10790238" y="4397375"/>
          <p14:tracePt t="186004" x="10775950" y="4397375"/>
          <p14:tracePt t="186018" x="10745788" y="4443413"/>
          <p14:tracePt t="186026" x="10745788" y="4471988"/>
          <p14:tracePt t="186035" x="10731500" y="4471988"/>
          <p14:tracePt t="186042" x="10701338" y="4471988"/>
          <p14:tracePt t="186051" x="10701338" y="4487863"/>
          <p14:tracePt t="186066" x="10687050" y="4487863"/>
          <p14:tracePt t="186097" x="10656888" y="4487863"/>
          <p14:tracePt t="186104" x="10656888" y="4502150"/>
          <p14:tracePt t="187456" x="10642600" y="4502150"/>
          <p14:tracePt t="187808" x="10612438" y="4502150"/>
          <p14:tracePt t="192784" x="10596563" y="4532313"/>
          <p14:tracePt t="192854" x="10582275" y="4546600"/>
          <p14:tracePt t="192862" x="10582275" y="4576763"/>
          <p14:tracePt t="192878" x="10582275" y="4592638"/>
          <p14:tracePt t="192886" x="10552113" y="4592638"/>
          <p14:tracePt t="193026" x="10552113" y="4621213"/>
          <p14:tracePt t="193230" x="10537825" y="4621213"/>
          <p14:tracePt t="193246" x="10537825" y="4606925"/>
          <p14:tracePt t="193254" x="10537825" y="4562475"/>
          <p14:tracePt t="193260" x="10507663" y="4518025"/>
          <p14:tracePt t="193268" x="10507663" y="4487863"/>
          <p14:tracePt t="193276" x="10507663" y="4443413"/>
          <p14:tracePt t="193286" x="10507663" y="4397375"/>
          <p14:tracePt t="193292" x="10507663" y="4383088"/>
          <p14:tracePt t="193301" x="10507663" y="4338638"/>
          <p14:tracePt t="193308" x="10507663" y="4308475"/>
          <p14:tracePt t="193316" x="10477500" y="4264025"/>
          <p14:tracePt t="193333" x="10477500" y="4249738"/>
          <p14:tracePt t="193340" x="10463213" y="4249738"/>
          <p14:tracePt t="193346" x="10463213" y="4219575"/>
          <p14:tracePt t="193354" x="10463213" y="4203700"/>
          <p14:tracePt t="193362" x="10448925" y="4203700"/>
          <p14:tracePt t="193862" x="10463213" y="4233863"/>
          <p14:tracePt t="193870" x="10493375" y="4249738"/>
          <p14:tracePt t="193886" x="10493375" y="4264025"/>
          <p14:tracePt t="193894" x="10507663" y="4264025"/>
          <p14:tracePt t="193910" x="10507663" y="4294188"/>
          <p14:tracePt t="193924" x="10537825" y="4294188"/>
          <p14:tracePt t="193940" x="10552113" y="4308475"/>
          <p14:tracePt t="193956" x="10582275" y="4308475"/>
          <p14:tracePt t="193964" x="10596563" y="4308475"/>
          <p14:tracePt t="194002" x="10612438" y="4338638"/>
          <p14:tracePt t="194010" x="10642600" y="4338638"/>
          <p14:tracePt t="194018" x="10656888" y="4352925"/>
          <p14:tracePt t="194034" x="10687050" y="4352925"/>
          <p14:tracePt t="194042" x="10701338" y="4352925"/>
          <p14:tracePt t="194058" x="10731500" y="4352925"/>
          <p14:tracePt t="194066" x="10745788" y="4352925"/>
          <p14:tracePt t="194074" x="10761663" y="4352925"/>
          <p14:tracePt t="194081" x="10790238" y="4352925"/>
          <p14:tracePt t="194088" x="10806113" y="4352925"/>
          <p14:tracePt t="194096" x="10836275" y="4352925"/>
          <p14:tracePt t="194104" x="10850563" y="4322763"/>
          <p14:tracePt t="194363" x="10880725" y="4322763"/>
          <p14:tracePt t="196519" x="10864850" y="4322763"/>
          <p14:tracePt t="196534" x="10820400" y="4322763"/>
          <p14:tracePt t="196542" x="10745788" y="4322763"/>
          <p14:tracePt t="196550" x="10717213" y="4322763"/>
          <p14:tracePt t="196566" x="10701338" y="4322763"/>
          <p14:tracePt t="196596" x="10671175" y="4338638"/>
          <p14:tracePt t="196604" x="10656888" y="4338638"/>
          <p14:tracePt t="196622" x="10642600" y="4338638"/>
          <p14:tracePt t="196683" x="10612438" y="4338638"/>
          <p14:tracePt t="196908" x="10612438" y="4322763"/>
          <p14:tracePt t="197238" x="10612438" y="4308475"/>
          <p14:tracePt t="197471" x="10596563" y="4278313"/>
          <p14:tracePt t="197480" x="10596563" y="4264025"/>
          <p14:tracePt t="197504" x="10596563" y="4249738"/>
          <p14:tracePt t="197550" x="10596563" y="4219575"/>
          <p14:tracePt t="197604" x="10567988" y="4219575"/>
          <p14:tracePt t="197730" x="10552113" y="4219575"/>
          <p14:tracePt t="197925" x="10552113" y="4203700"/>
          <p14:tracePt t="198052" x="10521950" y="4203700"/>
          <p14:tracePt t="198112" x="10507663" y="4203700"/>
          <p14:tracePt t="198136" x="10493375" y="4203700"/>
          <p14:tracePt t="198168" x="10493375" y="4233863"/>
          <p14:tracePt t="198182" x="10463213" y="4249738"/>
          <p14:tracePt t="200896" x="10463213" y="4264025"/>
          <p14:tracePt t="200908" x="10463213" y="4294188"/>
          <p14:tracePt t="200924" x="10448925" y="4338638"/>
          <p14:tracePt t="200932" x="10448925" y="4352925"/>
          <p14:tracePt t="200940" x="10448925" y="4397375"/>
          <p14:tracePt t="200948" x="10448925" y="4427538"/>
          <p14:tracePt t="200966" x="10448925" y="4443413"/>
          <p14:tracePt t="200972" x="10448925" y="4471988"/>
          <p14:tracePt t="200980" x="10448925" y="4487863"/>
          <p14:tracePt t="200995" x="10448925" y="4518025"/>
          <p14:tracePt t="201260" x="10448925" y="4532313"/>
          <p14:tracePt t="201652" x="10477500" y="4532313"/>
          <p14:tracePt t="201660" x="10521950" y="4487863"/>
          <p14:tracePt t="201668" x="10552113" y="4487863"/>
          <p14:tracePt t="201673" x="10596563" y="4443413"/>
          <p14:tracePt t="201682" x="10612438" y="4427538"/>
          <p14:tracePt t="201691" x="10656888" y="4397375"/>
          <p14:tracePt t="201698" x="10656888" y="4352925"/>
          <p14:tracePt t="201706" x="10687050" y="4338638"/>
          <p14:tracePt t="201724" x="10701338" y="4308475"/>
          <p14:tracePt t="201732" x="10701338" y="4294188"/>
          <p14:tracePt t="201747" x="10731500" y="4264025"/>
          <p14:tracePt t="201778" x="10731500" y="4249738"/>
          <p14:tracePt t="202138" x="10717213" y="4249738"/>
          <p14:tracePt t="202175" x="10701338" y="4278313"/>
          <p14:tracePt t="202190" x="10671175" y="4278313"/>
          <p14:tracePt t="202238" x="10671175" y="4294188"/>
          <p14:tracePt t="202378" x="10656888" y="4294188"/>
          <p14:tracePt t="202416" x="10656888" y="4322763"/>
          <p14:tracePt t="202440" x="10642600" y="4338638"/>
          <p14:tracePt t="202448" x="10642600" y="4352925"/>
          <p14:tracePt t="202463" x="10612438" y="4352925"/>
          <p14:tracePt t="202472" x="10612438" y="4383088"/>
          <p14:tracePt t="202480" x="10596563" y="4383088"/>
          <p14:tracePt t="202485" x="10596563" y="4397375"/>
          <p14:tracePt t="202494" x="10567988" y="4427538"/>
          <p14:tracePt t="202510" x="10552113" y="4427538"/>
          <p14:tracePt t="202526" x="10552113" y="4443413"/>
          <p14:tracePt t="202550" x="10521950" y="4443413"/>
          <p14:tracePt t="202566" x="10521950" y="4471988"/>
          <p14:tracePt t="202580" x="10507663" y="4471988"/>
          <p14:tracePt t="202587" x="10507663" y="4487863"/>
          <p14:tracePt t="202604" x="10493375" y="4502150"/>
          <p14:tracePt t="202612" x="10493375" y="4532313"/>
          <p14:tracePt t="202620" x="10493375" y="4546600"/>
          <p14:tracePt t="202628" x="10493375" y="4576763"/>
          <p14:tracePt t="202636" x="10493375" y="4592638"/>
          <p14:tracePt t="202646" x="10493375" y="4621213"/>
          <p14:tracePt t="202653" x="10493375" y="4637088"/>
          <p14:tracePt t="202660" x="10493375" y="4651375"/>
          <p14:tracePt t="202684" x="10493375" y="4681538"/>
          <p14:tracePt t="202691" x="10493375" y="4695825"/>
          <p14:tracePt t="202822" x="10493375" y="4665663"/>
          <p14:tracePt t="202901" x="10493375" y="4651375"/>
          <p14:tracePt t="205411" x="10493375" y="4637088"/>
          <p14:tracePt t="205424" x="10671175" y="4637088"/>
          <p14:tracePt t="205432" x="10925175" y="4592638"/>
          <p14:tracePt t="205440" x="11282363" y="4592638"/>
          <p14:tracePt t="205448" x="11491913" y="4562475"/>
          <p14:tracePt t="205456" x="11685588" y="4562475"/>
          <p14:tracePt t="205464" x="11938000" y="4518025"/>
          <p14:tracePt t="205472" x="12058650" y="4487863"/>
          <p14:tracePt t="205572" x="12058650" y="4352925"/>
          <p14:tracePt t="205580" x="11998325" y="4308475"/>
          <p14:tracePt t="205588" x="11909425" y="4219575"/>
          <p14:tracePt t="205597" x="11863388" y="4189413"/>
          <p14:tracePt t="205604" x="11863388" y="4175125"/>
          <p14:tracePt t="205613" x="11834813" y="4129088"/>
          <p14:tracePt t="205622" x="11818938" y="4129088"/>
          <p14:tracePt t="205630" x="11818938" y="4100513"/>
          <p14:tracePt t="205648" x="11790363" y="4100513"/>
          <p14:tracePt t="205666" x="11774488" y="4084638"/>
          <p14:tracePt t="205682" x="11760200" y="4054475"/>
          <p14:tracePt t="205691" x="11760200" y="4010025"/>
          <p14:tracePt t="205698" x="11760200" y="3935413"/>
          <p14:tracePt t="205706" x="11804650" y="3771900"/>
          <p14:tracePt t="205714" x="11863388" y="3608388"/>
          <p14:tracePt t="205722" x="11863388" y="3398838"/>
          <p14:tracePt t="205731" x="11863388" y="3100388"/>
          <p14:tracePt t="205738" x="11863388" y="2997200"/>
          <p14:tracePt t="205744" x="11818938" y="2757488"/>
          <p14:tracePt t="205753" x="11699875" y="2489200"/>
          <p14:tracePt t="205760" x="11595100" y="2220913"/>
          <p14:tracePt t="205768" x="11476038" y="1908175"/>
          <p14:tracePt t="205776" x="11356975" y="1654175"/>
          <p14:tracePt t="205784" x="11282363" y="1296988"/>
          <p14:tracePt t="205794" x="11237913" y="1089025"/>
          <p14:tracePt t="205801" x="11237913" y="790575"/>
          <p14:tracePt t="205809" x="11207750" y="477838"/>
          <p14:tracePt t="205816" x="11207750" y="223838"/>
          <p14:tracePt t="209658" x="923925" y="3294063"/>
          <p14:tracePt t="209666" x="1803400" y="1520825"/>
          <p14:tracePt t="209674" x="2489200" y="149225"/>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1885B3-0E2B-42C6-B6C2-8734FE06D52F}"/>
              </a:ext>
            </a:extLst>
          </p:cNvPr>
          <p:cNvSpPr>
            <a:spLocks noGrp="1"/>
          </p:cNvSpPr>
          <p:nvPr>
            <p:ph type="body" idx="1"/>
          </p:nvPr>
        </p:nvSpPr>
        <p:spPr>
          <a:xfrm>
            <a:off x="3027847" y="5168069"/>
            <a:ext cx="2409443" cy="644047"/>
          </a:xfrm>
        </p:spPr>
        <p:txBody>
          <a:bodyPr/>
          <a:lstStyle/>
          <a:p>
            <a:pPr algn="ctr">
              <a:lnSpc>
                <a:spcPct val="100000"/>
              </a:lnSpc>
              <a:spcBef>
                <a:spcPts val="0"/>
              </a:spcBef>
            </a:pPr>
            <a:r>
              <a:rPr lang="en-US" sz="1400" b="1">
                <a:solidFill>
                  <a:srgbClr val="00B0F0"/>
                </a:solidFill>
              </a:rPr>
              <a:t>"the suspicious </a:t>
            </a:r>
            <a:endParaRPr lang="en-US" sz="1400">
              <a:solidFill>
                <a:srgbClr val="00B0F0"/>
              </a:solidFill>
            </a:endParaRPr>
          </a:p>
          <a:p>
            <a:pPr algn="ctr">
              <a:lnSpc>
                <a:spcPct val="100000"/>
              </a:lnSpc>
              <a:spcBef>
                <a:spcPts val="0"/>
              </a:spcBef>
            </a:pPr>
            <a:r>
              <a:rPr lang="en-US" sz="1400" b="1">
                <a:solidFill>
                  <a:srgbClr val="00B0F0"/>
                </a:solidFill>
              </a:rPr>
              <a:t>Low &amp; Mid-earners"</a:t>
            </a:r>
          </a:p>
        </p:txBody>
      </p:sp>
      <p:sp>
        <p:nvSpPr>
          <p:cNvPr id="15" name="Slide Number Placeholder 14">
            <a:extLst>
              <a:ext uri="{FF2B5EF4-FFF2-40B4-BE49-F238E27FC236}">
                <a16:creationId xmlns:a16="http://schemas.microsoft.com/office/drawing/2014/main" id="{E351F2A4-6C94-4509-84CF-AAD80FCB6F64}"/>
              </a:ext>
            </a:extLst>
          </p:cNvPr>
          <p:cNvSpPr>
            <a:spLocks noGrp="1"/>
          </p:cNvSpPr>
          <p:nvPr>
            <p:ph type="sldNum" sz="quarter" idx="12"/>
          </p:nvPr>
        </p:nvSpPr>
        <p:spPr/>
        <p:txBody>
          <a:bodyPr/>
          <a:lstStyle/>
          <a:p>
            <a:fld id="{6D22F896-40B5-4ADD-8801-0D06FADFA095}" type="slidenum">
              <a:rPr lang="en-US" dirty="0">
                <a:solidFill>
                  <a:schemeClr val="tx1"/>
                </a:solidFill>
              </a:rPr>
              <a:t>12</a:t>
            </a:fld>
            <a:endParaRPr lang="en-US">
              <a:solidFill>
                <a:schemeClr val="tx1"/>
              </a:solidFill>
            </a:endParaRPr>
          </a:p>
        </p:txBody>
      </p:sp>
      <p:sp>
        <p:nvSpPr>
          <p:cNvPr id="38" name="Text Placeholder 2">
            <a:extLst>
              <a:ext uri="{FF2B5EF4-FFF2-40B4-BE49-F238E27FC236}">
                <a16:creationId xmlns:a16="http://schemas.microsoft.com/office/drawing/2014/main" id="{D65A9667-50A8-4EA9-8786-3AFA86B88A0A}"/>
              </a:ext>
            </a:extLst>
          </p:cNvPr>
          <p:cNvSpPr>
            <a:spLocks noGrp="1"/>
          </p:cNvSpPr>
          <p:nvPr/>
        </p:nvSpPr>
        <p:spPr>
          <a:xfrm>
            <a:off x="5902705" y="5168068"/>
            <a:ext cx="2409442" cy="64404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400" b="1">
                <a:solidFill>
                  <a:srgbClr val="FFC000"/>
                </a:solidFill>
                <a:ea typeface="+mn-lt"/>
                <a:cs typeface="+mn-lt"/>
              </a:rPr>
              <a:t>"</a:t>
            </a:r>
            <a:r>
              <a:rPr lang="en-US" sz="1400" b="1">
                <a:solidFill>
                  <a:srgbClr val="FFC000"/>
                </a:solidFill>
              </a:rPr>
              <a:t>the steady</a:t>
            </a:r>
            <a:endParaRPr lang="en-US" sz="1400">
              <a:solidFill>
                <a:srgbClr val="FFC000"/>
              </a:solidFill>
            </a:endParaRPr>
          </a:p>
          <a:p>
            <a:pPr algn="ctr">
              <a:lnSpc>
                <a:spcPct val="100000"/>
              </a:lnSpc>
              <a:spcBef>
                <a:spcPts val="0"/>
              </a:spcBef>
            </a:pPr>
            <a:r>
              <a:rPr lang="en-US" sz="1400" b="1">
                <a:solidFill>
                  <a:srgbClr val="FFC000"/>
                </a:solidFill>
              </a:rPr>
              <a:t>high-earners</a:t>
            </a:r>
            <a:r>
              <a:rPr lang="en-US" sz="1400" b="1">
                <a:solidFill>
                  <a:srgbClr val="FFC000"/>
                </a:solidFill>
                <a:ea typeface="+mn-lt"/>
                <a:cs typeface="+mn-lt"/>
              </a:rPr>
              <a:t>"</a:t>
            </a:r>
            <a:endParaRPr lang="en-US" sz="1400">
              <a:solidFill>
                <a:srgbClr val="FFC000"/>
              </a:solidFill>
            </a:endParaRPr>
          </a:p>
        </p:txBody>
      </p:sp>
      <p:sp>
        <p:nvSpPr>
          <p:cNvPr id="43" name="Text Placeholder 2">
            <a:extLst>
              <a:ext uri="{FF2B5EF4-FFF2-40B4-BE49-F238E27FC236}">
                <a16:creationId xmlns:a16="http://schemas.microsoft.com/office/drawing/2014/main" id="{90205BD1-2E86-4C66-B1F2-4643A33BA29B}"/>
              </a:ext>
            </a:extLst>
          </p:cNvPr>
          <p:cNvSpPr>
            <a:spLocks noGrp="1"/>
          </p:cNvSpPr>
          <p:nvPr/>
        </p:nvSpPr>
        <p:spPr>
          <a:xfrm>
            <a:off x="8777562" y="5168068"/>
            <a:ext cx="2558713" cy="64404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pPr>
            <a:r>
              <a:rPr lang="en-US" sz="1400" b="1">
                <a:solidFill>
                  <a:srgbClr val="B258D3"/>
                </a:solidFill>
                <a:ea typeface="+mn-lt"/>
                <a:cs typeface="+mn-lt"/>
              </a:rPr>
              <a:t>"</a:t>
            </a:r>
            <a:r>
              <a:rPr lang="en-US" sz="1400" b="1">
                <a:solidFill>
                  <a:srgbClr val="B258D3"/>
                </a:solidFill>
              </a:rPr>
              <a:t>the engaged low-earners</a:t>
            </a:r>
            <a:r>
              <a:rPr lang="en-US" sz="1400" b="1">
                <a:solidFill>
                  <a:srgbClr val="B258D3"/>
                </a:solidFill>
                <a:ea typeface="+mn-lt"/>
                <a:cs typeface="+mn-lt"/>
              </a:rPr>
              <a:t>"</a:t>
            </a:r>
            <a:endParaRPr lang="en-US" sz="1400">
              <a:solidFill>
                <a:srgbClr val="B258D3"/>
              </a:solidFill>
            </a:endParaRPr>
          </a:p>
        </p:txBody>
      </p:sp>
      <p:sp>
        <p:nvSpPr>
          <p:cNvPr id="16" name="Titel 9">
            <a:extLst>
              <a:ext uri="{FF2B5EF4-FFF2-40B4-BE49-F238E27FC236}">
                <a16:creationId xmlns:a16="http://schemas.microsoft.com/office/drawing/2014/main" id="{89F3C994-3308-487A-AA68-0DC19F3DC71A}"/>
              </a:ext>
            </a:extLst>
          </p:cNvPr>
          <p:cNvSpPr>
            <a:spLocks noGrp="1"/>
          </p:cNvSpPr>
          <p:nvPr>
            <p:ph type="title"/>
          </p:nvPr>
        </p:nvSpPr>
        <p:spPr>
          <a:xfrm>
            <a:off x="1141413" y="618518"/>
            <a:ext cx="9905998" cy="572973"/>
          </a:xfrm>
        </p:spPr>
        <p:txBody>
          <a:bodyPr>
            <a:normAutofit fontScale="90000"/>
          </a:bodyPr>
          <a:lstStyle/>
          <a:p>
            <a:r>
              <a:rPr lang="en-US">
                <a:ea typeface="+mj-lt"/>
                <a:cs typeface="+mj-lt"/>
              </a:rPr>
              <a:t>Characteristics of the identified clusters</a:t>
            </a:r>
            <a:endParaRPr lang="de-DE">
              <a:ea typeface="+mj-lt"/>
              <a:cs typeface="+mj-lt"/>
            </a:endParaRPr>
          </a:p>
        </p:txBody>
      </p:sp>
      <p:grpSp>
        <p:nvGrpSpPr>
          <p:cNvPr id="10" name="Gruppieren 9">
            <a:extLst>
              <a:ext uri="{FF2B5EF4-FFF2-40B4-BE49-F238E27FC236}">
                <a16:creationId xmlns:a16="http://schemas.microsoft.com/office/drawing/2014/main" id="{3985FBD3-8307-458B-BFA8-6C2A925B42F0}"/>
              </a:ext>
            </a:extLst>
          </p:cNvPr>
          <p:cNvGrpSpPr/>
          <p:nvPr/>
        </p:nvGrpSpPr>
        <p:grpSpPr>
          <a:xfrm>
            <a:off x="1141413" y="1748609"/>
            <a:ext cx="10129434" cy="276999"/>
            <a:chOff x="1141413" y="1683259"/>
            <a:chExt cx="10129434" cy="276999"/>
          </a:xfrm>
        </p:grpSpPr>
        <p:sp>
          <p:nvSpPr>
            <p:cNvPr id="23" name="Textfeld 22">
              <a:extLst>
                <a:ext uri="{FF2B5EF4-FFF2-40B4-BE49-F238E27FC236}">
                  <a16:creationId xmlns:a16="http://schemas.microsoft.com/office/drawing/2014/main" id="{47512934-2F23-46EC-8E14-D3FF66992909}"/>
                </a:ext>
              </a:extLst>
            </p:cNvPr>
            <p:cNvSpPr txBox="1"/>
            <p:nvPr/>
          </p:nvSpPr>
          <p:spPr>
            <a:xfrm>
              <a:off x="1141413" y="1683259"/>
              <a:ext cx="625171" cy="276999"/>
            </a:xfrm>
            <a:prstGeom prst="rect">
              <a:avLst/>
            </a:prstGeom>
            <a:noFill/>
          </p:spPr>
          <p:txBody>
            <a:bodyPr wrap="none" lIns="0" tIns="0" rIns="0" bIns="0" rtlCol="0" anchor="ctr">
              <a:noAutofit/>
            </a:bodyPr>
            <a:lstStyle/>
            <a:p>
              <a:pPr algn="ctr"/>
              <a:r>
                <a:rPr lang="de-DE">
                  <a:solidFill>
                    <a:srgbClr val="FFFFFF"/>
                  </a:solidFill>
                </a:rPr>
                <a:t>Income</a:t>
              </a:r>
            </a:p>
          </p:txBody>
        </p:sp>
        <p:sp>
          <p:nvSpPr>
            <p:cNvPr id="33" name="Textfeld 32">
              <a:extLst>
                <a:ext uri="{FF2B5EF4-FFF2-40B4-BE49-F238E27FC236}">
                  <a16:creationId xmlns:a16="http://schemas.microsoft.com/office/drawing/2014/main" id="{0E334BCC-ACA9-4E7B-A4DF-875FE20A3E10}"/>
                </a:ext>
              </a:extLst>
            </p:cNvPr>
            <p:cNvSpPr txBox="1"/>
            <p:nvPr/>
          </p:nvSpPr>
          <p:spPr>
            <a:xfrm>
              <a:off x="2955232" y="1714036"/>
              <a:ext cx="2554674" cy="215444"/>
            </a:xfrm>
            <a:prstGeom prst="rect">
              <a:avLst/>
            </a:prstGeom>
            <a:noFill/>
          </p:spPr>
          <p:txBody>
            <a:bodyPr wrap="none" lIns="0" tIns="0" rIns="0" bIns="0" rtlCol="0" anchor="ctr">
              <a:noAutofit/>
            </a:bodyPr>
            <a:lstStyle/>
            <a:p>
              <a:pPr algn="ctr"/>
              <a:r>
                <a:rPr lang="en-US" sz="1400" b="0" i="0">
                  <a:solidFill>
                    <a:srgbClr val="00B0F0"/>
                  </a:solidFill>
                  <a:effectLst/>
                </a:rPr>
                <a:t>Medium (51%) &amp; low income (34%)</a:t>
              </a:r>
            </a:p>
          </p:txBody>
        </p:sp>
        <p:sp>
          <p:nvSpPr>
            <p:cNvPr id="64" name="Textfeld 63">
              <a:extLst>
                <a:ext uri="{FF2B5EF4-FFF2-40B4-BE49-F238E27FC236}">
                  <a16:creationId xmlns:a16="http://schemas.microsoft.com/office/drawing/2014/main" id="{C176082F-8316-4A7B-9C38-64D93DBBBA65}"/>
                </a:ext>
              </a:extLst>
            </p:cNvPr>
            <p:cNvSpPr txBox="1"/>
            <p:nvPr/>
          </p:nvSpPr>
          <p:spPr>
            <a:xfrm>
              <a:off x="6428557" y="1714036"/>
              <a:ext cx="1357744" cy="215444"/>
            </a:xfrm>
            <a:prstGeom prst="rect">
              <a:avLst/>
            </a:prstGeom>
            <a:noFill/>
          </p:spPr>
          <p:txBody>
            <a:bodyPr wrap="none" lIns="0" tIns="0" rIns="0" bIns="0" rtlCol="0" anchor="ctr">
              <a:noAutofit/>
            </a:bodyPr>
            <a:lstStyle/>
            <a:p>
              <a:pPr algn="ctr"/>
              <a:r>
                <a:rPr lang="en-US" sz="1400" b="0" i="0">
                  <a:solidFill>
                    <a:srgbClr val="FFC000"/>
                  </a:solidFill>
                  <a:effectLst/>
                </a:rPr>
                <a:t>High income (84%)</a:t>
              </a:r>
            </a:p>
          </p:txBody>
        </p:sp>
        <p:sp>
          <p:nvSpPr>
            <p:cNvPr id="73" name="Textfeld 72">
              <a:extLst>
                <a:ext uri="{FF2B5EF4-FFF2-40B4-BE49-F238E27FC236}">
                  <a16:creationId xmlns:a16="http://schemas.microsoft.com/office/drawing/2014/main" id="{971ACCCB-E040-45D4-9A95-785D7C7B4330}"/>
                </a:ext>
              </a:extLst>
            </p:cNvPr>
            <p:cNvSpPr txBox="1"/>
            <p:nvPr/>
          </p:nvSpPr>
          <p:spPr>
            <a:xfrm>
              <a:off x="8704952" y="1714036"/>
              <a:ext cx="2565895" cy="215444"/>
            </a:xfrm>
            <a:prstGeom prst="rect">
              <a:avLst/>
            </a:prstGeom>
            <a:noFill/>
          </p:spPr>
          <p:txBody>
            <a:bodyPr wrap="none" lIns="0" tIns="0" rIns="0" bIns="0" rtlCol="0" anchor="ctr">
              <a:noAutofit/>
            </a:bodyPr>
            <a:lstStyle/>
            <a:p>
              <a:pPr algn="ctr"/>
              <a:r>
                <a:rPr lang="en-US" sz="1400" b="0" i="0">
                  <a:solidFill>
                    <a:srgbClr val="B258D3"/>
                  </a:solidFill>
                  <a:effectLst/>
                </a:rPr>
                <a:t>Low (57%) &amp; medium income (34%)</a:t>
              </a:r>
            </a:p>
          </p:txBody>
        </p:sp>
      </p:grpSp>
      <p:grpSp>
        <p:nvGrpSpPr>
          <p:cNvPr id="21" name="Gruppieren 20">
            <a:extLst>
              <a:ext uri="{FF2B5EF4-FFF2-40B4-BE49-F238E27FC236}">
                <a16:creationId xmlns:a16="http://schemas.microsoft.com/office/drawing/2014/main" id="{96594056-536C-4432-A241-B48B03046462}"/>
              </a:ext>
            </a:extLst>
          </p:cNvPr>
          <p:cNvGrpSpPr/>
          <p:nvPr/>
        </p:nvGrpSpPr>
        <p:grpSpPr>
          <a:xfrm>
            <a:off x="1141413" y="2417505"/>
            <a:ext cx="10170728" cy="276999"/>
            <a:chOff x="1141413" y="2481079"/>
            <a:chExt cx="10170728" cy="276999"/>
          </a:xfrm>
        </p:grpSpPr>
        <p:sp>
          <p:nvSpPr>
            <p:cNvPr id="27" name="Textfeld 26">
              <a:extLst>
                <a:ext uri="{FF2B5EF4-FFF2-40B4-BE49-F238E27FC236}">
                  <a16:creationId xmlns:a16="http://schemas.microsoft.com/office/drawing/2014/main" id="{2C1F8A68-4590-42A4-8064-7C6113ACF33B}"/>
                </a:ext>
              </a:extLst>
            </p:cNvPr>
            <p:cNvSpPr txBox="1"/>
            <p:nvPr/>
          </p:nvSpPr>
          <p:spPr>
            <a:xfrm>
              <a:off x="1141413" y="2481079"/>
              <a:ext cx="1030090" cy="276999"/>
            </a:xfrm>
            <a:prstGeom prst="rect">
              <a:avLst/>
            </a:prstGeom>
            <a:noFill/>
          </p:spPr>
          <p:txBody>
            <a:bodyPr wrap="none" lIns="0" tIns="0" rIns="0" bIns="0" rtlCol="0" anchor="ctr">
              <a:noAutofit/>
            </a:bodyPr>
            <a:lstStyle/>
            <a:p>
              <a:pPr algn="ctr"/>
              <a:r>
                <a:rPr lang="de-DE" err="1">
                  <a:solidFill>
                    <a:srgbClr val="FFFFFF"/>
                  </a:solidFill>
                </a:rPr>
                <a:t>Compl</a:t>
              </a:r>
              <a:r>
                <a:rPr lang="de-DE">
                  <a:solidFill>
                    <a:srgbClr val="FFFFFF"/>
                  </a:solidFill>
                </a:rPr>
                <a:t>. rate</a:t>
              </a:r>
            </a:p>
          </p:txBody>
        </p:sp>
        <p:sp>
          <p:nvSpPr>
            <p:cNvPr id="36" name="Textfeld 35">
              <a:extLst>
                <a:ext uri="{FF2B5EF4-FFF2-40B4-BE49-F238E27FC236}">
                  <a16:creationId xmlns:a16="http://schemas.microsoft.com/office/drawing/2014/main" id="{BDBD7D9D-0444-43F9-9E9E-4EDAC8D9FFCA}"/>
                </a:ext>
              </a:extLst>
            </p:cNvPr>
            <p:cNvSpPr txBox="1"/>
            <p:nvPr/>
          </p:nvSpPr>
          <p:spPr>
            <a:xfrm>
              <a:off x="3140219" y="2511856"/>
              <a:ext cx="2184701" cy="215444"/>
            </a:xfrm>
            <a:prstGeom prst="rect">
              <a:avLst/>
            </a:prstGeom>
            <a:noFill/>
          </p:spPr>
          <p:txBody>
            <a:bodyPr wrap="none" lIns="0" tIns="0" rIns="0" bIns="0" rtlCol="0" anchor="ctr">
              <a:noAutofit/>
            </a:bodyPr>
            <a:lstStyle/>
            <a:p>
              <a:pPr algn="ctr"/>
              <a:r>
                <a:rPr lang="en-US" sz="1400">
                  <a:solidFill>
                    <a:srgbClr val="00B0F0"/>
                  </a:solidFill>
                </a:rPr>
                <a:t>Very low completion rate (9%)</a:t>
              </a:r>
              <a:endParaRPr lang="de-DE" sz="1400">
                <a:solidFill>
                  <a:srgbClr val="00B0F0"/>
                </a:solidFill>
              </a:endParaRPr>
            </a:p>
          </p:txBody>
        </p:sp>
        <p:sp>
          <p:nvSpPr>
            <p:cNvPr id="67" name="Textfeld 66">
              <a:extLst>
                <a:ext uri="{FF2B5EF4-FFF2-40B4-BE49-F238E27FC236}">
                  <a16:creationId xmlns:a16="http://schemas.microsoft.com/office/drawing/2014/main" id="{49C1D01D-2225-4F07-9797-E3F0A953F7F2}"/>
                </a:ext>
              </a:extLst>
            </p:cNvPr>
            <p:cNvSpPr txBox="1"/>
            <p:nvPr/>
          </p:nvSpPr>
          <p:spPr>
            <a:xfrm>
              <a:off x="6117638" y="2511856"/>
              <a:ext cx="1979581" cy="215444"/>
            </a:xfrm>
            <a:prstGeom prst="rect">
              <a:avLst/>
            </a:prstGeom>
            <a:noFill/>
          </p:spPr>
          <p:txBody>
            <a:bodyPr wrap="none" lIns="0" tIns="0" rIns="0" bIns="0" rtlCol="0" anchor="ctr">
              <a:noAutofit/>
            </a:bodyPr>
            <a:lstStyle/>
            <a:p>
              <a:pPr algn="ctr"/>
              <a:r>
                <a:rPr lang="en-US" sz="1400">
                  <a:solidFill>
                    <a:srgbClr val="FFC000"/>
                  </a:solidFill>
                </a:rPr>
                <a:t>High completion rate (69%)</a:t>
              </a:r>
              <a:endParaRPr lang="de-DE" sz="1400">
                <a:solidFill>
                  <a:srgbClr val="FFC000"/>
                </a:solidFill>
              </a:endParaRPr>
            </a:p>
          </p:txBody>
        </p:sp>
        <p:sp>
          <p:nvSpPr>
            <p:cNvPr id="76" name="Textfeld 75">
              <a:extLst>
                <a:ext uri="{FF2B5EF4-FFF2-40B4-BE49-F238E27FC236}">
                  <a16:creationId xmlns:a16="http://schemas.microsoft.com/office/drawing/2014/main" id="{D2152AA0-A706-46F0-8E1A-CA1FEB39F4FF}"/>
                </a:ext>
              </a:extLst>
            </p:cNvPr>
            <p:cNvSpPr txBox="1"/>
            <p:nvPr/>
          </p:nvSpPr>
          <p:spPr>
            <a:xfrm>
              <a:off x="8616916" y="2511856"/>
              <a:ext cx="2695225" cy="215444"/>
            </a:xfrm>
            <a:prstGeom prst="rect">
              <a:avLst/>
            </a:prstGeom>
            <a:noFill/>
          </p:spPr>
          <p:txBody>
            <a:bodyPr wrap="none" lIns="0" tIns="0" rIns="0" bIns="0" rtlCol="0" anchor="ctr">
              <a:noAutofit/>
            </a:bodyPr>
            <a:lstStyle/>
            <a:p>
              <a:pPr algn="ctr"/>
              <a:r>
                <a:rPr lang="en-US" sz="1400">
                  <a:solidFill>
                    <a:srgbClr val="B258D3"/>
                  </a:solidFill>
                </a:rPr>
                <a:t>Relatively high completion rate (57%)</a:t>
              </a:r>
              <a:endParaRPr lang="de-DE" sz="1400">
                <a:solidFill>
                  <a:srgbClr val="B258D3"/>
                </a:solidFill>
              </a:endParaRPr>
            </a:p>
          </p:txBody>
        </p:sp>
      </p:grpSp>
      <p:grpSp>
        <p:nvGrpSpPr>
          <p:cNvPr id="20" name="Gruppieren 19">
            <a:extLst>
              <a:ext uri="{FF2B5EF4-FFF2-40B4-BE49-F238E27FC236}">
                <a16:creationId xmlns:a16="http://schemas.microsoft.com/office/drawing/2014/main" id="{D859D87C-66E7-4BBC-B239-FAC82A1CCB04}"/>
              </a:ext>
            </a:extLst>
          </p:cNvPr>
          <p:cNvGrpSpPr/>
          <p:nvPr/>
        </p:nvGrpSpPr>
        <p:grpSpPr>
          <a:xfrm>
            <a:off x="1141413" y="3086401"/>
            <a:ext cx="10150080" cy="276999"/>
            <a:chOff x="1141413" y="3121915"/>
            <a:chExt cx="10150080" cy="276999"/>
          </a:xfrm>
        </p:grpSpPr>
        <p:sp>
          <p:nvSpPr>
            <p:cNvPr id="28" name="Textfeld 27">
              <a:extLst>
                <a:ext uri="{FF2B5EF4-FFF2-40B4-BE49-F238E27FC236}">
                  <a16:creationId xmlns:a16="http://schemas.microsoft.com/office/drawing/2014/main" id="{0C56074B-9C9D-4C85-A3E3-525C69DD2B3D}"/>
                </a:ext>
              </a:extLst>
            </p:cNvPr>
            <p:cNvSpPr txBox="1"/>
            <p:nvPr/>
          </p:nvSpPr>
          <p:spPr>
            <a:xfrm>
              <a:off x="1141413" y="3121915"/>
              <a:ext cx="1437188" cy="276999"/>
            </a:xfrm>
            <a:prstGeom prst="rect">
              <a:avLst/>
            </a:prstGeom>
            <a:noFill/>
          </p:spPr>
          <p:txBody>
            <a:bodyPr wrap="none" lIns="0" tIns="0" rIns="0" bIns="0" rtlCol="0" anchor="ctr">
              <a:noAutofit/>
            </a:bodyPr>
            <a:lstStyle/>
            <a:p>
              <a:pPr algn="ctr"/>
              <a:r>
                <a:rPr lang="de-DE">
                  <a:solidFill>
                    <a:srgbClr val="FFFFFF"/>
                  </a:solidFill>
                </a:rPr>
                <a:t>Tot. </a:t>
              </a:r>
              <a:r>
                <a:rPr lang="de-DE" err="1">
                  <a:solidFill>
                    <a:srgbClr val="FFFFFF"/>
                  </a:solidFill>
                </a:rPr>
                <a:t>aver</a:t>
              </a:r>
              <a:r>
                <a:rPr lang="de-DE">
                  <a:solidFill>
                    <a:srgbClr val="FFFFFF"/>
                  </a:solidFill>
                </a:rPr>
                <a:t>. </a:t>
              </a:r>
              <a:r>
                <a:rPr lang="de-DE" err="1">
                  <a:solidFill>
                    <a:srgbClr val="FFFFFF"/>
                  </a:solidFill>
                </a:rPr>
                <a:t>spend</a:t>
              </a:r>
              <a:endParaRPr lang="de-DE">
                <a:solidFill>
                  <a:srgbClr val="FFFFFF"/>
                </a:solidFill>
              </a:endParaRPr>
            </a:p>
          </p:txBody>
        </p:sp>
        <p:sp>
          <p:nvSpPr>
            <p:cNvPr id="37" name="Textfeld 36">
              <a:extLst>
                <a:ext uri="{FF2B5EF4-FFF2-40B4-BE49-F238E27FC236}">
                  <a16:creationId xmlns:a16="http://schemas.microsoft.com/office/drawing/2014/main" id="{69B15118-F001-41C8-87EF-8F486803AF3D}"/>
                </a:ext>
              </a:extLst>
            </p:cNvPr>
            <p:cNvSpPr txBox="1"/>
            <p:nvPr/>
          </p:nvSpPr>
          <p:spPr>
            <a:xfrm>
              <a:off x="3075105" y="3152692"/>
              <a:ext cx="2314929" cy="215444"/>
            </a:xfrm>
            <a:prstGeom prst="rect">
              <a:avLst/>
            </a:prstGeom>
            <a:noFill/>
          </p:spPr>
          <p:txBody>
            <a:bodyPr wrap="none" lIns="0" tIns="0" rIns="0" bIns="0" rtlCol="0" anchor="ctr">
              <a:noAutofit/>
            </a:bodyPr>
            <a:lstStyle/>
            <a:p>
              <a:pPr algn="ctr"/>
              <a:r>
                <a:rPr lang="en-US" sz="1400" b="0" i="0">
                  <a:solidFill>
                    <a:srgbClr val="00B0F0"/>
                  </a:solidFill>
                  <a:effectLst/>
                </a:rPr>
                <a:t>Low total average spend (5.2 $)</a:t>
              </a:r>
            </a:p>
          </p:txBody>
        </p:sp>
        <p:sp>
          <p:nvSpPr>
            <p:cNvPr id="68" name="Textfeld 67">
              <a:extLst>
                <a:ext uri="{FF2B5EF4-FFF2-40B4-BE49-F238E27FC236}">
                  <a16:creationId xmlns:a16="http://schemas.microsoft.com/office/drawing/2014/main" id="{B960AE7D-540E-479F-82D6-8C7AD5C93E68}"/>
                </a:ext>
              </a:extLst>
            </p:cNvPr>
            <p:cNvSpPr txBox="1"/>
            <p:nvPr/>
          </p:nvSpPr>
          <p:spPr>
            <a:xfrm>
              <a:off x="5873564" y="3152692"/>
              <a:ext cx="2467727" cy="215444"/>
            </a:xfrm>
            <a:prstGeom prst="rect">
              <a:avLst/>
            </a:prstGeom>
            <a:noFill/>
          </p:spPr>
          <p:txBody>
            <a:bodyPr wrap="none" lIns="0" tIns="0" rIns="0" bIns="0" rtlCol="0" anchor="ctr">
              <a:noAutofit/>
            </a:bodyPr>
            <a:lstStyle/>
            <a:p>
              <a:pPr algn="ctr"/>
              <a:r>
                <a:rPr lang="en-US" sz="1400" b="0" i="0">
                  <a:solidFill>
                    <a:srgbClr val="FFC000"/>
                  </a:solidFill>
                  <a:effectLst/>
                </a:rPr>
                <a:t>High total average spend (25.9 $)</a:t>
              </a:r>
            </a:p>
          </p:txBody>
        </p:sp>
        <p:sp>
          <p:nvSpPr>
            <p:cNvPr id="77" name="Textfeld 76">
              <a:extLst>
                <a:ext uri="{FF2B5EF4-FFF2-40B4-BE49-F238E27FC236}">
                  <a16:creationId xmlns:a16="http://schemas.microsoft.com/office/drawing/2014/main" id="{878CD1E7-7E9D-493E-A303-062116E3FA65}"/>
                </a:ext>
              </a:extLst>
            </p:cNvPr>
            <p:cNvSpPr txBox="1"/>
            <p:nvPr/>
          </p:nvSpPr>
          <p:spPr>
            <a:xfrm>
              <a:off x="8684304" y="3152692"/>
              <a:ext cx="2607189" cy="215444"/>
            </a:xfrm>
            <a:prstGeom prst="rect">
              <a:avLst/>
            </a:prstGeom>
            <a:noFill/>
          </p:spPr>
          <p:txBody>
            <a:bodyPr wrap="none" lIns="0" tIns="0" rIns="0" bIns="0" rtlCol="0" anchor="ctr">
              <a:noAutofit/>
            </a:bodyPr>
            <a:lstStyle/>
            <a:p>
              <a:pPr algn="ctr"/>
              <a:r>
                <a:rPr lang="en-US" sz="1400" b="0" i="0">
                  <a:solidFill>
                    <a:srgbClr val="B258D3"/>
                  </a:solidFill>
                  <a:effectLst/>
                </a:rPr>
                <a:t>Medium total average spend (9.3 $)</a:t>
              </a:r>
            </a:p>
          </p:txBody>
        </p:sp>
      </p:grpSp>
      <p:grpSp>
        <p:nvGrpSpPr>
          <p:cNvPr id="19" name="Gruppieren 18">
            <a:extLst>
              <a:ext uri="{FF2B5EF4-FFF2-40B4-BE49-F238E27FC236}">
                <a16:creationId xmlns:a16="http://schemas.microsoft.com/office/drawing/2014/main" id="{25C276B4-827D-4552-BB9F-DBDF6E9B7AE9}"/>
              </a:ext>
            </a:extLst>
          </p:cNvPr>
          <p:cNvGrpSpPr/>
          <p:nvPr/>
        </p:nvGrpSpPr>
        <p:grpSpPr>
          <a:xfrm>
            <a:off x="1141413" y="3755297"/>
            <a:ext cx="9801875" cy="276999"/>
            <a:chOff x="1141413" y="3762751"/>
            <a:chExt cx="9801875" cy="276999"/>
          </a:xfrm>
        </p:grpSpPr>
        <p:sp>
          <p:nvSpPr>
            <p:cNvPr id="29" name="Textfeld 28">
              <a:extLst>
                <a:ext uri="{FF2B5EF4-FFF2-40B4-BE49-F238E27FC236}">
                  <a16:creationId xmlns:a16="http://schemas.microsoft.com/office/drawing/2014/main" id="{AEE95B6C-EB76-473F-A6B8-AEF2656F540F}"/>
                </a:ext>
              </a:extLst>
            </p:cNvPr>
            <p:cNvSpPr txBox="1"/>
            <p:nvPr/>
          </p:nvSpPr>
          <p:spPr>
            <a:xfrm>
              <a:off x="1141413" y="3762751"/>
              <a:ext cx="1049133" cy="276999"/>
            </a:xfrm>
            <a:prstGeom prst="rect">
              <a:avLst/>
            </a:prstGeom>
            <a:noFill/>
          </p:spPr>
          <p:txBody>
            <a:bodyPr wrap="none" lIns="0" tIns="0" rIns="0" bIns="0" rtlCol="0" anchor="ctr">
              <a:noAutofit/>
            </a:bodyPr>
            <a:lstStyle/>
            <a:p>
              <a:pPr algn="ctr"/>
              <a:r>
                <a:rPr lang="de-DE">
                  <a:solidFill>
                    <a:srgbClr val="FFFFFF"/>
                  </a:solidFill>
                </a:rPr>
                <a:t>Total </a:t>
              </a:r>
              <a:r>
                <a:rPr lang="de-DE" err="1">
                  <a:solidFill>
                    <a:srgbClr val="FFFFFF"/>
                  </a:solidFill>
                </a:rPr>
                <a:t>spend</a:t>
              </a:r>
              <a:endParaRPr lang="de-DE">
                <a:solidFill>
                  <a:srgbClr val="FFFFFF"/>
                </a:solidFill>
              </a:endParaRPr>
            </a:p>
          </p:txBody>
        </p:sp>
        <p:sp>
          <p:nvSpPr>
            <p:cNvPr id="39" name="Textfeld 38">
              <a:extLst>
                <a:ext uri="{FF2B5EF4-FFF2-40B4-BE49-F238E27FC236}">
                  <a16:creationId xmlns:a16="http://schemas.microsoft.com/office/drawing/2014/main" id="{B69D7ABD-F9F7-40C1-B5FA-2FB908539126}"/>
                </a:ext>
              </a:extLst>
            </p:cNvPr>
            <p:cNvSpPr txBox="1"/>
            <p:nvPr/>
          </p:nvSpPr>
          <p:spPr>
            <a:xfrm>
              <a:off x="3353578" y="3793528"/>
              <a:ext cx="1757982" cy="215444"/>
            </a:xfrm>
            <a:prstGeom prst="rect">
              <a:avLst/>
            </a:prstGeom>
            <a:noFill/>
          </p:spPr>
          <p:txBody>
            <a:bodyPr wrap="none" lIns="0" tIns="0" rIns="0" bIns="0" rtlCol="0" anchor="ctr">
              <a:noAutofit/>
            </a:bodyPr>
            <a:lstStyle/>
            <a:p>
              <a:pPr algn="ctr"/>
              <a:r>
                <a:rPr lang="en-US" sz="1400" b="0" i="0">
                  <a:solidFill>
                    <a:srgbClr val="00B0F0"/>
                  </a:solidFill>
                  <a:effectLst/>
                </a:rPr>
                <a:t>Low total spend (21.4 $)</a:t>
              </a:r>
            </a:p>
          </p:txBody>
        </p:sp>
        <p:sp>
          <p:nvSpPr>
            <p:cNvPr id="69" name="Textfeld 68">
              <a:extLst>
                <a:ext uri="{FF2B5EF4-FFF2-40B4-BE49-F238E27FC236}">
                  <a16:creationId xmlns:a16="http://schemas.microsoft.com/office/drawing/2014/main" id="{4A5466F8-780F-40D0-8E86-20E9776024C0}"/>
                </a:ext>
              </a:extLst>
            </p:cNvPr>
            <p:cNvSpPr txBox="1"/>
            <p:nvPr/>
          </p:nvSpPr>
          <p:spPr>
            <a:xfrm>
              <a:off x="6152038" y="3793528"/>
              <a:ext cx="1910779" cy="215444"/>
            </a:xfrm>
            <a:prstGeom prst="rect">
              <a:avLst/>
            </a:prstGeom>
            <a:noFill/>
          </p:spPr>
          <p:txBody>
            <a:bodyPr wrap="none" lIns="0" tIns="0" rIns="0" bIns="0" rtlCol="0" anchor="ctr">
              <a:noAutofit/>
            </a:bodyPr>
            <a:lstStyle/>
            <a:p>
              <a:pPr algn="ctr"/>
              <a:r>
                <a:rPr lang="en-US" sz="1400" b="0" i="0">
                  <a:solidFill>
                    <a:srgbClr val="FFC000"/>
                  </a:solidFill>
                  <a:effectLst/>
                </a:rPr>
                <a:t>High total spend (191.4 $)</a:t>
              </a:r>
            </a:p>
          </p:txBody>
        </p:sp>
        <p:sp>
          <p:nvSpPr>
            <p:cNvPr id="78" name="Textfeld 77">
              <a:extLst>
                <a:ext uri="{FF2B5EF4-FFF2-40B4-BE49-F238E27FC236}">
                  <a16:creationId xmlns:a16="http://schemas.microsoft.com/office/drawing/2014/main" id="{A9326DD4-97C9-46D1-A7F6-F164D3AD0BB5}"/>
                </a:ext>
              </a:extLst>
            </p:cNvPr>
            <p:cNvSpPr txBox="1"/>
            <p:nvPr/>
          </p:nvSpPr>
          <p:spPr>
            <a:xfrm>
              <a:off x="9032509" y="3793528"/>
              <a:ext cx="1910779" cy="215444"/>
            </a:xfrm>
            <a:prstGeom prst="rect">
              <a:avLst/>
            </a:prstGeom>
            <a:noFill/>
          </p:spPr>
          <p:txBody>
            <a:bodyPr wrap="none" lIns="0" tIns="0" rIns="0" bIns="0" rtlCol="0" anchor="ctr">
              <a:noAutofit/>
            </a:bodyPr>
            <a:lstStyle/>
            <a:p>
              <a:pPr algn="ctr"/>
              <a:r>
                <a:rPr lang="en-US" sz="1400" b="0" i="0">
                  <a:solidFill>
                    <a:srgbClr val="B258D3"/>
                  </a:solidFill>
                  <a:effectLst/>
                </a:rPr>
                <a:t>High total spend (106.4 $)</a:t>
              </a:r>
            </a:p>
          </p:txBody>
        </p:sp>
      </p:grpSp>
      <p:grpSp>
        <p:nvGrpSpPr>
          <p:cNvPr id="18" name="Gruppieren 17">
            <a:extLst>
              <a:ext uri="{FF2B5EF4-FFF2-40B4-BE49-F238E27FC236}">
                <a16:creationId xmlns:a16="http://schemas.microsoft.com/office/drawing/2014/main" id="{5F967ED8-0AF9-441B-9824-89812651B9E4}"/>
              </a:ext>
            </a:extLst>
          </p:cNvPr>
          <p:cNvGrpSpPr/>
          <p:nvPr/>
        </p:nvGrpSpPr>
        <p:grpSpPr>
          <a:xfrm>
            <a:off x="1141413" y="4424193"/>
            <a:ext cx="9950505" cy="430887"/>
            <a:chOff x="1141413" y="4284493"/>
            <a:chExt cx="9950505" cy="430887"/>
          </a:xfrm>
        </p:grpSpPr>
        <p:sp>
          <p:nvSpPr>
            <p:cNvPr id="30" name="Textfeld 29">
              <a:extLst>
                <a:ext uri="{FF2B5EF4-FFF2-40B4-BE49-F238E27FC236}">
                  <a16:creationId xmlns:a16="http://schemas.microsoft.com/office/drawing/2014/main" id="{576C53D4-A855-482F-9844-F58F71DC691D}"/>
                </a:ext>
              </a:extLst>
            </p:cNvPr>
            <p:cNvSpPr txBox="1"/>
            <p:nvPr/>
          </p:nvSpPr>
          <p:spPr>
            <a:xfrm>
              <a:off x="1141413" y="4361437"/>
              <a:ext cx="1134926" cy="276999"/>
            </a:xfrm>
            <a:prstGeom prst="rect">
              <a:avLst/>
            </a:prstGeom>
            <a:noFill/>
          </p:spPr>
          <p:txBody>
            <a:bodyPr wrap="none" lIns="0" tIns="0" rIns="0" bIns="0" rtlCol="0" anchor="ctr">
              <a:noAutofit/>
            </a:bodyPr>
            <a:lstStyle/>
            <a:p>
              <a:pPr algn="ctr"/>
              <a:r>
                <a:rPr lang="de-DE" err="1">
                  <a:solidFill>
                    <a:srgbClr val="FFFFFF"/>
                  </a:solidFill>
                </a:rPr>
                <a:t>Offer</a:t>
              </a:r>
              <a:r>
                <a:rPr lang="de-DE">
                  <a:solidFill>
                    <a:srgbClr val="FFFFFF"/>
                  </a:solidFill>
                </a:rPr>
                <a:t> </a:t>
              </a:r>
              <a:r>
                <a:rPr lang="de-DE" err="1">
                  <a:solidFill>
                    <a:srgbClr val="FFFFFF"/>
                  </a:solidFill>
                </a:rPr>
                <a:t>spend</a:t>
              </a:r>
              <a:endParaRPr lang="de-DE">
                <a:solidFill>
                  <a:srgbClr val="FFFFFF"/>
                </a:solidFill>
              </a:endParaRPr>
            </a:p>
          </p:txBody>
        </p:sp>
        <p:sp>
          <p:nvSpPr>
            <p:cNvPr id="40" name="Textfeld 39">
              <a:extLst>
                <a:ext uri="{FF2B5EF4-FFF2-40B4-BE49-F238E27FC236}">
                  <a16:creationId xmlns:a16="http://schemas.microsoft.com/office/drawing/2014/main" id="{777DFB36-F3B6-43B3-986A-D5F0B415ED52}"/>
                </a:ext>
              </a:extLst>
            </p:cNvPr>
            <p:cNvSpPr txBox="1"/>
            <p:nvPr/>
          </p:nvSpPr>
          <p:spPr>
            <a:xfrm>
              <a:off x="3208699" y="4284493"/>
              <a:ext cx="2047740" cy="430887"/>
            </a:xfrm>
            <a:prstGeom prst="rect">
              <a:avLst/>
            </a:prstGeom>
            <a:noFill/>
          </p:spPr>
          <p:txBody>
            <a:bodyPr wrap="none" lIns="0" tIns="0" rIns="0" bIns="0" rtlCol="0" anchor="ctr">
              <a:noAutofit/>
            </a:bodyPr>
            <a:lstStyle/>
            <a:p>
              <a:pPr algn="ctr"/>
              <a:r>
                <a:rPr lang="en-US" sz="1400" b="0" i="0">
                  <a:solidFill>
                    <a:srgbClr val="00B0F0"/>
                  </a:solidFill>
                  <a:effectLst/>
                </a:rPr>
                <a:t>Spend less on average while</a:t>
              </a:r>
            </a:p>
            <a:p>
              <a:pPr algn="ctr"/>
              <a:r>
                <a:rPr lang="en-US" sz="1400" b="0" i="0">
                  <a:solidFill>
                    <a:srgbClr val="00B0F0"/>
                  </a:solidFill>
                  <a:effectLst/>
                </a:rPr>
                <a:t>using </a:t>
              </a:r>
              <a:r>
                <a:rPr lang="en-US" sz="1400" b="0" i="0" err="1">
                  <a:solidFill>
                    <a:srgbClr val="00B0F0"/>
                  </a:solidFill>
                  <a:effectLst/>
                </a:rPr>
                <a:t>bogo</a:t>
              </a:r>
              <a:r>
                <a:rPr lang="en-US" sz="1400">
                  <a:solidFill>
                    <a:srgbClr val="00B0F0"/>
                  </a:solidFill>
                </a:rPr>
                <a:t> </a:t>
              </a:r>
              <a:r>
                <a:rPr lang="en-US" sz="1400" b="0" i="0">
                  <a:solidFill>
                    <a:srgbClr val="00B0F0"/>
                  </a:solidFill>
                  <a:effectLst/>
                </a:rPr>
                <a:t>&amp; discount offers</a:t>
              </a:r>
            </a:p>
          </p:txBody>
        </p:sp>
        <p:sp>
          <p:nvSpPr>
            <p:cNvPr id="70" name="Textfeld 69">
              <a:extLst>
                <a:ext uri="{FF2B5EF4-FFF2-40B4-BE49-F238E27FC236}">
                  <a16:creationId xmlns:a16="http://schemas.microsoft.com/office/drawing/2014/main" id="{4CA48CE4-A21C-4D39-8C54-B4FF237D51C7}"/>
                </a:ext>
              </a:extLst>
            </p:cNvPr>
            <p:cNvSpPr txBox="1"/>
            <p:nvPr/>
          </p:nvSpPr>
          <p:spPr>
            <a:xfrm>
              <a:off x="5786199" y="4284493"/>
              <a:ext cx="2642455" cy="430887"/>
            </a:xfrm>
            <a:prstGeom prst="rect">
              <a:avLst/>
            </a:prstGeom>
            <a:noFill/>
          </p:spPr>
          <p:txBody>
            <a:bodyPr wrap="none" lIns="0" tIns="0" rIns="0" bIns="0" rtlCol="0" anchor="ctr">
              <a:noAutofit/>
            </a:bodyPr>
            <a:lstStyle/>
            <a:p>
              <a:pPr algn="ctr"/>
              <a:r>
                <a:rPr lang="en-US" sz="1400" b="0" i="0">
                  <a:solidFill>
                    <a:srgbClr val="FFC000"/>
                  </a:solidFill>
                  <a:effectLst/>
                </a:rPr>
                <a:t>Spend slightly less on average while</a:t>
              </a:r>
              <a:r>
                <a:rPr lang="en-US" sz="1400">
                  <a:solidFill>
                    <a:srgbClr val="FFC000"/>
                  </a:solidFill>
                </a:rPr>
                <a:t> </a:t>
              </a:r>
              <a:endParaRPr lang="en-US" sz="1400" b="0" i="0">
                <a:solidFill>
                  <a:srgbClr val="FFC000"/>
                </a:solidFill>
                <a:effectLst/>
              </a:endParaRPr>
            </a:p>
            <a:p>
              <a:pPr algn="ctr"/>
              <a:r>
                <a:rPr lang="en-US" sz="1400" b="0" i="0">
                  <a:solidFill>
                    <a:srgbClr val="FFC000"/>
                  </a:solidFill>
                  <a:effectLst/>
                </a:rPr>
                <a:t>using </a:t>
              </a:r>
              <a:r>
                <a:rPr lang="en-US" sz="1400" b="0" i="0" err="1">
                  <a:solidFill>
                    <a:srgbClr val="FFC000"/>
                  </a:solidFill>
                  <a:effectLst/>
                </a:rPr>
                <a:t>bogo</a:t>
              </a:r>
              <a:r>
                <a:rPr lang="en-US" sz="1400" b="0" i="0">
                  <a:solidFill>
                    <a:srgbClr val="FFC000"/>
                  </a:solidFill>
                  <a:effectLst/>
                </a:rPr>
                <a:t> &amp; discount offers</a:t>
              </a:r>
            </a:p>
          </p:txBody>
        </p:sp>
        <p:sp>
          <p:nvSpPr>
            <p:cNvPr id="79" name="Textfeld 78">
              <a:extLst>
                <a:ext uri="{FF2B5EF4-FFF2-40B4-BE49-F238E27FC236}">
                  <a16:creationId xmlns:a16="http://schemas.microsoft.com/office/drawing/2014/main" id="{63BF7731-700F-40ED-9AE0-5BDFEE483756}"/>
                </a:ext>
              </a:extLst>
            </p:cNvPr>
            <p:cNvSpPr txBox="1"/>
            <p:nvPr/>
          </p:nvSpPr>
          <p:spPr>
            <a:xfrm>
              <a:off x="8883878" y="4284493"/>
              <a:ext cx="2208040" cy="430887"/>
            </a:xfrm>
            <a:prstGeom prst="rect">
              <a:avLst/>
            </a:prstGeom>
            <a:noFill/>
          </p:spPr>
          <p:txBody>
            <a:bodyPr wrap="none" lIns="0" tIns="0" rIns="0" bIns="0" rtlCol="0" anchor="ctr">
              <a:noAutofit/>
            </a:bodyPr>
            <a:lstStyle/>
            <a:p>
              <a:pPr algn="ctr"/>
              <a:r>
                <a:rPr lang="en-US" sz="1400" b="0" i="0">
                  <a:solidFill>
                    <a:srgbClr val="B258D3"/>
                  </a:solidFill>
                  <a:effectLst/>
                </a:rPr>
                <a:t>Spend more on average while</a:t>
              </a:r>
              <a:r>
                <a:rPr lang="en-US" sz="1400">
                  <a:solidFill>
                    <a:srgbClr val="B258D3"/>
                  </a:solidFill>
                </a:rPr>
                <a:t> </a:t>
              </a:r>
              <a:endParaRPr lang="en-US" sz="1400" b="0" i="0">
                <a:solidFill>
                  <a:srgbClr val="B258D3"/>
                </a:solidFill>
                <a:effectLst/>
              </a:endParaRPr>
            </a:p>
            <a:p>
              <a:pPr algn="ctr"/>
              <a:r>
                <a:rPr lang="en-US" sz="1400" b="0" i="0">
                  <a:solidFill>
                    <a:srgbClr val="B258D3"/>
                  </a:solidFill>
                  <a:effectLst/>
                </a:rPr>
                <a:t>using </a:t>
              </a:r>
              <a:r>
                <a:rPr lang="en-US" sz="1400" b="0" i="0" err="1">
                  <a:solidFill>
                    <a:srgbClr val="B258D3"/>
                  </a:solidFill>
                  <a:effectLst/>
                </a:rPr>
                <a:t>bogo</a:t>
              </a:r>
              <a:r>
                <a:rPr lang="en-US" sz="1400" b="0" i="0">
                  <a:solidFill>
                    <a:srgbClr val="B258D3"/>
                  </a:solidFill>
                  <a:effectLst/>
                </a:rPr>
                <a:t> &amp; discount offers</a:t>
              </a:r>
            </a:p>
          </p:txBody>
        </p:sp>
      </p:grpSp>
      <p:cxnSp>
        <p:nvCxnSpPr>
          <p:cNvPr id="24" name="Gerader Verbinder 23">
            <a:extLst>
              <a:ext uri="{FF2B5EF4-FFF2-40B4-BE49-F238E27FC236}">
                <a16:creationId xmlns:a16="http://schemas.microsoft.com/office/drawing/2014/main" id="{A5BF7E88-F14F-46EF-8A92-F80E1AC51B6F}"/>
              </a:ext>
            </a:extLst>
          </p:cNvPr>
          <p:cNvCxnSpPr/>
          <p:nvPr/>
        </p:nvCxnSpPr>
        <p:spPr>
          <a:xfrm>
            <a:off x="1141413" y="2233543"/>
            <a:ext cx="10194862" cy="0"/>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7A6D4FE6-DABC-440E-9257-09D245EEFBCA}"/>
              </a:ext>
            </a:extLst>
          </p:cNvPr>
          <p:cNvCxnSpPr/>
          <p:nvPr/>
        </p:nvCxnSpPr>
        <p:spPr>
          <a:xfrm>
            <a:off x="1141413" y="2896152"/>
            <a:ext cx="10194862" cy="0"/>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4D1CE8A-A87E-41E1-8482-3A0C7FB94E7C}"/>
              </a:ext>
            </a:extLst>
          </p:cNvPr>
          <p:cNvCxnSpPr/>
          <p:nvPr/>
        </p:nvCxnSpPr>
        <p:spPr>
          <a:xfrm>
            <a:off x="1141413" y="3568700"/>
            <a:ext cx="10194862" cy="0"/>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40AEC1E1-1767-4540-AF6F-EB6E33315F3E}"/>
              </a:ext>
            </a:extLst>
          </p:cNvPr>
          <p:cNvCxnSpPr/>
          <p:nvPr/>
        </p:nvCxnSpPr>
        <p:spPr>
          <a:xfrm>
            <a:off x="1141413" y="4284317"/>
            <a:ext cx="10194862" cy="0"/>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Pfeil: nach unten 31">
            <a:extLst>
              <a:ext uri="{FF2B5EF4-FFF2-40B4-BE49-F238E27FC236}">
                <a16:creationId xmlns:a16="http://schemas.microsoft.com/office/drawing/2014/main" id="{3CFD8043-E2EF-4BED-B26A-E0C8D2E00BB7}"/>
              </a:ext>
            </a:extLst>
          </p:cNvPr>
          <p:cNvSpPr/>
          <p:nvPr/>
        </p:nvSpPr>
        <p:spPr>
          <a:xfrm>
            <a:off x="4164702" y="4994955"/>
            <a:ext cx="135732" cy="251817"/>
          </a:xfrm>
          <a:prstGeom prst="downArrow">
            <a:avLst>
              <a:gd name="adj1" fmla="val 50000"/>
              <a:gd name="adj2" fmla="val 82316"/>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Pfeil: nach unten 58">
            <a:extLst>
              <a:ext uri="{FF2B5EF4-FFF2-40B4-BE49-F238E27FC236}">
                <a16:creationId xmlns:a16="http://schemas.microsoft.com/office/drawing/2014/main" id="{FDAD8F56-59A0-45A2-B00A-D305503F8071}"/>
              </a:ext>
            </a:extLst>
          </p:cNvPr>
          <p:cNvSpPr/>
          <p:nvPr/>
        </p:nvSpPr>
        <p:spPr>
          <a:xfrm>
            <a:off x="7039560" y="4994955"/>
            <a:ext cx="135732" cy="251817"/>
          </a:xfrm>
          <a:prstGeom prst="downArrow">
            <a:avLst>
              <a:gd name="adj1" fmla="val 50000"/>
              <a:gd name="adj2" fmla="val 8231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Pfeil: nach unten 59">
            <a:extLst>
              <a:ext uri="{FF2B5EF4-FFF2-40B4-BE49-F238E27FC236}">
                <a16:creationId xmlns:a16="http://schemas.microsoft.com/office/drawing/2014/main" id="{12CA9315-35E9-4573-8A54-57499A744992}"/>
              </a:ext>
            </a:extLst>
          </p:cNvPr>
          <p:cNvSpPr/>
          <p:nvPr/>
        </p:nvSpPr>
        <p:spPr>
          <a:xfrm>
            <a:off x="9964528" y="4994955"/>
            <a:ext cx="135732" cy="251817"/>
          </a:xfrm>
          <a:prstGeom prst="downArrow">
            <a:avLst>
              <a:gd name="adj1" fmla="val 50000"/>
              <a:gd name="adj2" fmla="val 8231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8445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8" grpId="0"/>
      <p:bldP spid="43" grpId="0"/>
      <p:bldP spid="32" grpId="0" animBg="1"/>
      <p:bldP spid="59" grpId="0" animBg="1"/>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C34DB1B4-C58C-4FD8-B961-2DF656A63742}"/>
              </a:ext>
            </a:extLst>
          </p:cNvPr>
          <p:cNvSpPr>
            <a:spLocks noGrp="1"/>
          </p:cNvSpPr>
          <p:nvPr>
            <p:ph type="sldNum" sz="quarter" idx="12"/>
          </p:nvPr>
        </p:nvSpPr>
        <p:spPr/>
        <p:txBody>
          <a:bodyPr/>
          <a:lstStyle/>
          <a:p>
            <a:fld id="{6D22F896-40B5-4ADD-8801-0D06FADFA095}" type="slidenum">
              <a:rPr lang="en-US" dirty="0"/>
              <a:t>13</a:t>
            </a:fld>
            <a:endParaRPr lang="en-US"/>
          </a:p>
        </p:txBody>
      </p:sp>
      <p:sp>
        <p:nvSpPr>
          <p:cNvPr id="47" name="Text Placeholder 2">
            <a:extLst>
              <a:ext uri="{FF2B5EF4-FFF2-40B4-BE49-F238E27FC236}">
                <a16:creationId xmlns:a16="http://schemas.microsoft.com/office/drawing/2014/main" id="{241374AF-0A0A-4CE4-BB74-CD55E3335323}"/>
              </a:ext>
            </a:extLst>
          </p:cNvPr>
          <p:cNvSpPr>
            <a:spLocks noGrp="1"/>
          </p:cNvSpPr>
          <p:nvPr>
            <p:ph type="body" idx="1"/>
          </p:nvPr>
        </p:nvSpPr>
        <p:spPr>
          <a:xfrm>
            <a:off x="1141414" y="1547120"/>
            <a:ext cx="2490786" cy="644047"/>
          </a:xfrm>
        </p:spPr>
        <p:txBody>
          <a:bodyPr/>
          <a:lstStyle/>
          <a:p>
            <a:pPr algn="ctr">
              <a:lnSpc>
                <a:spcPct val="100000"/>
              </a:lnSpc>
              <a:spcBef>
                <a:spcPts val="0"/>
              </a:spcBef>
            </a:pPr>
            <a:r>
              <a:rPr lang="en-US" sz="1800" b="1">
                <a:solidFill>
                  <a:srgbClr val="0070C0"/>
                </a:solidFill>
              </a:rPr>
              <a:t>"the suspicious </a:t>
            </a:r>
          </a:p>
          <a:p>
            <a:pPr algn="ctr">
              <a:lnSpc>
                <a:spcPct val="100000"/>
              </a:lnSpc>
              <a:spcBef>
                <a:spcPts val="0"/>
              </a:spcBef>
            </a:pPr>
            <a:r>
              <a:rPr lang="en-US" sz="1800" b="1">
                <a:solidFill>
                  <a:srgbClr val="0070C0"/>
                </a:solidFill>
              </a:rPr>
              <a:t>Low &amp; Mid-earners"</a:t>
            </a:r>
          </a:p>
        </p:txBody>
      </p:sp>
      <p:sp>
        <p:nvSpPr>
          <p:cNvPr id="57" name="Text Placeholder 2">
            <a:extLst>
              <a:ext uri="{FF2B5EF4-FFF2-40B4-BE49-F238E27FC236}">
                <a16:creationId xmlns:a16="http://schemas.microsoft.com/office/drawing/2014/main" id="{8F2711BB-74F0-4D7E-A140-DB63A8BBC1A1}"/>
              </a:ext>
            </a:extLst>
          </p:cNvPr>
          <p:cNvSpPr>
            <a:spLocks noGrp="1"/>
          </p:cNvSpPr>
          <p:nvPr/>
        </p:nvSpPr>
        <p:spPr>
          <a:xfrm>
            <a:off x="1141413" y="2449100"/>
            <a:ext cx="2490786" cy="64404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800" b="1">
                <a:solidFill>
                  <a:srgbClr val="FFC000"/>
                </a:solidFill>
                <a:ea typeface="+mn-lt"/>
                <a:cs typeface="+mn-lt"/>
              </a:rPr>
              <a:t>"</a:t>
            </a:r>
            <a:r>
              <a:rPr lang="en-US" sz="1800" b="1">
                <a:solidFill>
                  <a:srgbClr val="FFC000"/>
                </a:solidFill>
              </a:rPr>
              <a:t>the steady</a:t>
            </a:r>
            <a:endParaRPr lang="en-US">
              <a:solidFill>
                <a:srgbClr val="FFC000"/>
              </a:solidFill>
            </a:endParaRPr>
          </a:p>
          <a:p>
            <a:pPr algn="ctr">
              <a:lnSpc>
                <a:spcPct val="100000"/>
              </a:lnSpc>
              <a:spcBef>
                <a:spcPts val="0"/>
              </a:spcBef>
            </a:pPr>
            <a:r>
              <a:rPr lang="en-US" sz="1800" b="1">
                <a:solidFill>
                  <a:srgbClr val="FFC000"/>
                </a:solidFill>
              </a:rPr>
              <a:t>high-earners</a:t>
            </a:r>
            <a:r>
              <a:rPr lang="en-US" sz="1800" b="1">
                <a:solidFill>
                  <a:srgbClr val="FFC000"/>
                </a:solidFill>
                <a:ea typeface="+mn-lt"/>
                <a:cs typeface="+mn-lt"/>
              </a:rPr>
              <a:t>"</a:t>
            </a:r>
            <a:endParaRPr lang="en-US">
              <a:solidFill>
                <a:srgbClr val="FFC000"/>
              </a:solidFill>
            </a:endParaRPr>
          </a:p>
        </p:txBody>
      </p:sp>
      <p:sp>
        <p:nvSpPr>
          <p:cNvPr id="61" name="Text Placeholder 2">
            <a:extLst>
              <a:ext uri="{FF2B5EF4-FFF2-40B4-BE49-F238E27FC236}">
                <a16:creationId xmlns:a16="http://schemas.microsoft.com/office/drawing/2014/main" id="{08976F3B-0527-4CF7-8CB2-BA657F0CF10D}"/>
              </a:ext>
            </a:extLst>
          </p:cNvPr>
          <p:cNvSpPr>
            <a:spLocks noGrp="1"/>
          </p:cNvSpPr>
          <p:nvPr/>
        </p:nvSpPr>
        <p:spPr>
          <a:xfrm>
            <a:off x="1141412" y="3351081"/>
            <a:ext cx="2490786" cy="64404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800" b="1">
                <a:solidFill>
                  <a:schemeClr val="accent4"/>
                </a:solidFill>
                <a:ea typeface="+mn-lt"/>
                <a:cs typeface="+mn-lt"/>
              </a:rPr>
              <a:t>"the engaged</a:t>
            </a:r>
            <a:endParaRPr lang="en-US">
              <a:solidFill>
                <a:schemeClr val="accent4"/>
              </a:solidFill>
            </a:endParaRPr>
          </a:p>
          <a:p>
            <a:pPr algn="ctr">
              <a:lnSpc>
                <a:spcPct val="100000"/>
              </a:lnSpc>
              <a:spcBef>
                <a:spcPts val="0"/>
              </a:spcBef>
            </a:pPr>
            <a:r>
              <a:rPr lang="en-US" sz="1800" b="1">
                <a:solidFill>
                  <a:schemeClr val="accent4"/>
                </a:solidFill>
                <a:ea typeface="+mn-lt"/>
                <a:cs typeface="+mn-lt"/>
              </a:rPr>
              <a:t>low-earners"</a:t>
            </a:r>
            <a:endParaRPr lang="en-US">
              <a:solidFill>
                <a:schemeClr val="accent4"/>
              </a:solidFill>
            </a:endParaRPr>
          </a:p>
        </p:txBody>
      </p:sp>
      <p:pic>
        <p:nvPicPr>
          <p:cNvPr id="66" name="Graphic 66" descr="Caret Up with solid fill">
            <a:extLst>
              <a:ext uri="{FF2B5EF4-FFF2-40B4-BE49-F238E27FC236}">
                <a16:creationId xmlns:a16="http://schemas.microsoft.com/office/drawing/2014/main" id="{004A820E-88C4-4647-8C92-6F7B8E6DD7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3733638" y="1582610"/>
            <a:ext cx="601250" cy="601250"/>
          </a:xfrm>
          <a:prstGeom prst="rect">
            <a:avLst/>
          </a:prstGeom>
        </p:spPr>
      </p:pic>
      <p:pic>
        <p:nvPicPr>
          <p:cNvPr id="67" name="Graphic 66" descr="Caret Up with solid fill">
            <a:extLst>
              <a:ext uri="{FF2B5EF4-FFF2-40B4-BE49-F238E27FC236}">
                <a16:creationId xmlns:a16="http://schemas.microsoft.com/office/drawing/2014/main" id="{E7DC6B51-4297-460C-AA7F-0CFBDC3D4C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3733638" y="2477544"/>
            <a:ext cx="601250" cy="601250"/>
          </a:xfrm>
          <a:prstGeom prst="rect">
            <a:avLst/>
          </a:prstGeom>
        </p:spPr>
      </p:pic>
      <p:pic>
        <p:nvPicPr>
          <p:cNvPr id="68" name="Graphic 66" descr="Caret Up with solid fill">
            <a:extLst>
              <a:ext uri="{FF2B5EF4-FFF2-40B4-BE49-F238E27FC236}">
                <a16:creationId xmlns:a16="http://schemas.microsoft.com/office/drawing/2014/main" id="{667366A5-9BF7-40DD-A297-904E01C238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3733638" y="3372479"/>
            <a:ext cx="601250" cy="601250"/>
          </a:xfrm>
          <a:prstGeom prst="rect">
            <a:avLst/>
          </a:prstGeom>
        </p:spPr>
      </p:pic>
      <p:sp>
        <p:nvSpPr>
          <p:cNvPr id="70" name="Text Placeholder 3">
            <a:extLst>
              <a:ext uri="{FF2B5EF4-FFF2-40B4-BE49-F238E27FC236}">
                <a16:creationId xmlns:a16="http://schemas.microsoft.com/office/drawing/2014/main" id="{86AA3D42-B327-49DC-9900-10F89F180697}"/>
              </a:ext>
            </a:extLst>
          </p:cNvPr>
          <p:cNvSpPr>
            <a:spLocks noGrp="1"/>
          </p:cNvSpPr>
          <p:nvPr>
            <p:ph type="body" sz="half" idx="15"/>
          </p:nvPr>
        </p:nvSpPr>
        <p:spPr>
          <a:xfrm>
            <a:off x="4530152" y="1762721"/>
            <a:ext cx="6887147" cy="241028"/>
          </a:xfrm>
        </p:spPr>
        <p:txBody>
          <a:bodyPr lIns="0" tIns="0" rIns="0" bIns="0">
            <a:spAutoFit/>
          </a:bodyPr>
          <a:lstStyle/>
          <a:p>
            <a:r>
              <a:rPr lang="en-US">
                <a:latin typeface="-apple-system"/>
              </a:rPr>
              <a:t>This group should not be targeted with any offers, as this showed to be counterproductive.</a:t>
            </a:r>
            <a:endParaRPr lang="en-US"/>
          </a:p>
        </p:txBody>
      </p:sp>
      <p:sp>
        <p:nvSpPr>
          <p:cNvPr id="72" name="Text Placeholder 3">
            <a:extLst>
              <a:ext uri="{FF2B5EF4-FFF2-40B4-BE49-F238E27FC236}">
                <a16:creationId xmlns:a16="http://schemas.microsoft.com/office/drawing/2014/main" id="{AFDCDFA5-C4C3-47C7-B48F-35CE2A3A8386}"/>
              </a:ext>
            </a:extLst>
          </p:cNvPr>
          <p:cNvSpPr txBox="1">
            <a:spLocks/>
          </p:cNvSpPr>
          <p:nvPr/>
        </p:nvSpPr>
        <p:spPr>
          <a:xfrm>
            <a:off x="4530152" y="2498093"/>
            <a:ext cx="6517258" cy="430887"/>
          </a:xfrm>
          <a:prstGeom prst="rect">
            <a:avLst/>
          </a:prstGeom>
        </p:spPr>
        <p:txBody>
          <a:bodyPr vert="horz" wrap="square" lIns="0" tIns="0" rIns="0" bIns="0" rtlCol="0" anchor="t">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a:lnSpc>
                <a:spcPct val="100000"/>
              </a:lnSpc>
              <a:spcBef>
                <a:spcPts val="0"/>
              </a:spcBef>
            </a:pPr>
            <a:r>
              <a:rPr lang="en-US">
                <a:latin typeface="-apple-system"/>
              </a:rPr>
              <a:t>This group didn't significantly respond to the offers made during this campaign.</a:t>
            </a:r>
          </a:p>
          <a:p>
            <a:pPr>
              <a:lnSpc>
                <a:spcPct val="100000"/>
              </a:lnSpc>
              <a:spcBef>
                <a:spcPts val="0"/>
              </a:spcBef>
            </a:pPr>
            <a:r>
              <a:rPr lang="en-US">
                <a:latin typeface="-apple-system"/>
              </a:rPr>
              <a:t>However but other types of offers could be tried in the future.</a:t>
            </a:r>
            <a:endParaRPr lang="en-US"/>
          </a:p>
        </p:txBody>
      </p:sp>
      <p:sp>
        <p:nvSpPr>
          <p:cNvPr id="73" name="Text Placeholder 3">
            <a:extLst>
              <a:ext uri="{FF2B5EF4-FFF2-40B4-BE49-F238E27FC236}">
                <a16:creationId xmlns:a16="http://schemas.microsoft.com/office/drawing/2014/main" id="{E287222D-4207-4A82-9996-951A56858ACB}"/>
              </a:ext>
            </a:extLst>
          </p:cNvPr>
          <p:cNvSpPr txBox="1">
            <a:spLocks/>
          </p:cNvSpPr>
          <p:nvPr/>
        </p:nvSpPr>
        <p:spPr>
          <a:xfrm>
            <a:off x="4530152" y="3423324"/>
            <a:ext cx="5770245" cy="499560"/>
          </a:xfrm>
          <a:prstGeom prst="rect">
            <a:avLst/>
          </a:prstGeom>
        </p:spPr>
        <p:txBody>
          <a:bodyPr vert="horz" lIns="0" tIns="0" rIns="0" bIns="0" rtlCol="0" anchor="t">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a:latin typeface="-apple-system"/>
              </a:rPr>
              <a:t>This group should be targeted with offers, especially discount offers, as this had the biggest impact on revenue.</a:t>
            </a:r>
            <a:endParaRPr lang="en-US"/>
          </a:p>
        </p:txBody>
      </p:sp>
      <p:sp>
        <p:nvSpPr>
          <p:cNvPr id="16" name="Titel 9">
            <a:extLst>
              <a:ext uri="{FF2B5EF4-FFF2-40B4-BE49-F238E27FC236}">
                <a16:creationId xmlns:a16="http://schemas.microsoft.com/office/drawing/2014/main" id="{D7A196F7-6EA6-4063-86AA-2C1341857650}"/>
              </a:ext>
            </a:extLst>
          </p:cNvPr>
          <p:cNvSpPr>
            <a:spLocks noGrp="1"/>
          </p:cNvSpPr>
          <p:nvPr>
            <p:ph type="title"/>
          </p:nvPr>
        </p:nvSpPr>
        <p:spPr>
          <a:xfrm>
            <a:off x="1141413" y="618518"/>
            <a:ext cx="9905998" cy="572973"/>
          </a:xfrm>
        </p:spPr>
        <p:txBody>
          <a:bodyPr>
            <a:normAutofit fontScale="90000"/>
          </a:bodyPr>
          <a:lstStyle/>
          <a:p>
            <a:r>
              <a:rPr lang="en-US"/>
              <a:t>RECOMMENDED MARKETING STRATEGY</a:t>
            </a:r>
            <a:endParaRPr lang="de-DE"/>
          </a:p>
        </p:txBody>
      </p:sp>
      <p:pic>
        <p:nvPicPr>
          <p:cNvPr id="4" name="Grafik 3">
            <a:extLst>
              <a:ext uri="{FF2B5EF4-FFF2-40B4-BE49-F238E27FC236}">
                <a16:creationId xmlns:a16="http://schemas.microsoft.com/office/drawing/2014/main" id="{55B51B99-0B8B-4771-AC28-3B500A54CE46}"/>
              </a:ext>
            </a:extLst>
          </p:cNvPr>
          <p:cNvPicPr>
            <a:picLocks noChangeAspect="1"/>
          </p:cNvPicPr>
          <p:nvPr/>
        </p:nvPicPr>
        <p:blipFill rotWithShape="1">
          <a:blip r:embed="rId5"/>
          <a:srcRect b="25615"/>
          <a:stretch/>
        </p:blipFill>
        <p:spPr>
          <a:xfrm>
            <a:off x="4530152" y="4228686"/>
            <a:ext cx="4548621" cy="1551986"/>
          </a:xfrm>
          <a:prstGeom prst="rect">
            <a:avLst/>
          </a:prstGeom>
        </p:spPr>
      </p:pic>
    </p:spTree>
    <p:extLst>
      <p:ext uri="{BB962C8B-B14F-4D97-AF65-F5344CB8AC3E}">
        <p14:creationId xmlns:p14="http://schemas.microsoft.com/office/powerpoint/2010/main" val="310267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48A2-1396-4EEB-A3FF-CC7B917930BB}"/>
              </a:ext>
            </a:extLst>
          </p:cNvPr>
          <p:cNvSpPr>
            <a:spLocks noGrp="1"/>
          </p:cNvSpPr>
          <p:nvPr>
            <p:ph type="title"/>
          </p:nvPr>
        </p:nvSpPr>
        <p:spPr/>
        <p:txBody>
          <a:bodyPr>
            <a:normAutofit fontScale="90000"/>
          </a:bodyPr>
          <a:lstStyle/>
          <a:p>
            <a:r>
              <a:rPr lang="en-US"/>
              <a:t>Recommendations for improvements </a:t>
            </a:r>
          </a:p>
        </p:txBody>
      </p:sp>
      <p:sp>
        <p:nvSpPr>
          <p:cNvPr id="3" name="Content Placeholder 2">
            <a:extLst>
              <a:ext uri="{FF2B5EF4-FFF2-40B4-BE49-F238E27FC236}">
                <a16:creationId xmlns:a16="http://schemas.microsoft.com/office/drawing/2014/main" id="{119F8B5B-DEDC-4DB8-A047-DD152EDD05C6}"/>
              </a:ext>
            </a:extLst>
          </p:cNvPr>
          <p:cNvSpPr>
            <a:spLocks noGrp="1"/>
          </p:cNvSpPr>
          <p:nvPr>
            <p:ph idx="1"/>
          </p:nvPr>
        </p:nvSpPr>
        <p:spPr>
          <a:xfrm>
            <a:off x="2599699" y="1679943"/>
            <a:ext cx="8127196" cy="957539"/>
          </a:xfrm>
        </p:spPr>
        <p:txBody>
          <a:bodyPr>
            <a:normAutofit lnSpcReduction="10000"/>
          </a:bodyPr>
          <a:lstStyle/>
          <a:p>
            <a:pPr marL="0" indent="0">
              <a:buNone/>
            </a:pPr>
            <a:r>
              <a:rPr lang="en-US"/>
              <a:t>Create a statistically significant control group of individuals who did not receive any promotions</a:t>
            </a:r>
          </a:p>
          <a:p>
            <a:pPr marL="0" indent="0">
              <a:buNone/>
            </a:pPr>
            <a:endParaRPr lang="en-US"/>
          </a:p>
        </p:txBody>
      </p:sp>
      <p:sp>
        <p:nvSpPr>
          <p:cNvPr id="4" name="Freeform 32">
            <a:extLst>
              <a:ext uri="{FF2B5EF4-FFF2-40B4-BE49-F238E27FC236}">
                <a16:creationId xmlns:a16="http://schemas.microsoft.com/office/drawing/2014/main" id="{231377DE-D053-441F-9650-8BD46D4EE6DE}"/>
              </a:ext>
            </a:extLst>
          </p:cNvPr>
          <p:cNvSpPr>
            <a:spLocks noChangeAspect="1" noEditPoints="1"/>
          </p:cNvSpPr>
          <p:nvPr/>
        </p:nvSpPr>
        <p:spPr bwMode="auto">
          <a:xfrm>
            <a:off x="1637337" y="1831553"/>
            <a:ext cx="654321" cy="654320"/>
          </a:xfrm>
          <a:custGeom>
            <a:avLst/>
            <a:gdLst>
              <a:gd name="T0" fmla="*/ 100 w 200"/>
              <a:gd name="T1" fmla="*/ 0 h 200"/>
              <a:gd name="T2" fmla="*/ 200 w 200"/>
              <a:gd name="T3" fmla="*/ 100 h 200"/>
              <a:gd name="T4" fmla="*/ 100 w 200"/>
              <a:gd name="T5" fmla="*/ 200 h 200"/>
              <a:gd name="T6" fmla="*/ 0 w 200"/>
              <a:gd name="T7" fmla="*/ 100 h 200"/>
              <a:gd name="T8" fmla="*/ 100 w 200"/>
              <a:gd name="T9" fmla="*/ 0 h 200"/>
              <a:gd name="T10" fmla="*/ 100 w 200"/>
              <a:gd name="T11" fmla="*/ 187 h 200"/>
              <a:gd name="T12" fmla="*/ 188 w 200"/>
              <a:gd name="T13" fmla="*/ 100 h 200"/>
              <a:gd name="T14" fmla="*/ 100 w 200"/>
              <a:gd name="T15" fmla="*/ 12 h 200"/>
              <a:gd name="T16" fmla="*/ 13 w 200"/>
              <a:gd name="T17" fmla="*/ 100 h 200"/>
              <a:gd name="T18" fmla="*/ 100 w 200"/>
              <a:gd name="T19" fmla="*/ 187 h 200"/>
              <a:gd name="T20" fmla="*/ 106 w 200"/>
              <a:gd name="T21" fmla="*/ 111 h 200"/>
              <a:gd name="T22" fmla="*/ 148 w 200"/>
              <a:gd name="T23" fmla="*/ 127 h 200"/>
              <a:gd name="T24" fmla="*/ 141 w 200"/>
              <a:gd name="T25" fmla="*/ 139 h 200"/>
              <a:gd name="T26" fmla="*/ 70 w 200"/>
              <a:gd name="T27" fmla="*/ 139 h 200"/>
              <a:gd name="T28" fmla="*/ 64 w 200"/>
              <a:gd name="T29" fmla="*/ 127 h 200"/>
              <a:gd name="T30" fmla="*/ 106 w 200"/>
              <a:gd name="T31" fmla="*/ 111 h 200"/>
              <a:gd name="T32" fmla="*/ 123 w 200"/>
              <a:gd name="T33" fmla="*/ 80 h 200"/>
              <a:gd name="T34" fmla="*/ 106 w 200"/>
              <a:gd name="T35" fmla="*/ 97 h 200"/>
              <a:gd name="T36" fmla="*/ 88 w 200"/>
              <a:gd name="T37" fmla="*/ 80 h 200"/>
              <a:gd name="T38" fmla="*/ 106 w 200"/>
              <a:gd name="T39" fmla="*/ 62 h 200"/>
              <a:gd name="T40" fmla="*/ 123 w 200"/>
              <a:gd name="T41" fmla="*/ 80 h 200"/>
              <a:gd name="T42" fmla="*/ 60 w 200"/>
              <a:gd name="T43" fmla="*/ 62 h 200"/>
              <a:gd name="T44" fmla="*/ 69 w 200"/>
              <a:gd name="T45" fmla="*/ 62 h 200"/>
              <a:gd name="T46" fmla="*/ 69 w 200"/>
              <a:gd name="T47" fmla="*/ 72 h 200"/>
              <a:gd name="T48" fmla="*/ 79 w 200"/>
              <a:gd name="T49" fmla="*/ 72 h 200"/>
              <a:gd name="T50" fmla="*/ 79 w 200"/>
              <a:gd name="T51" fmla="*/ 80 h 200"/>
              <a:gd name="T52" fmla="*/ 69 w 200"/>
              <a:gd name="T53" fmla="*/ 80 h 200"/>
              <a:gd name="T54" fmla="*/ 69 w 200"/>
              <a:gd name="T55" fmla="*/ 91 h 200"/>
              <a:gd name="T56" fmla="*/ 60 w 200"/>
              <a:gd name="T57" fmla="*/ 91 h 200"/>
              <a:gd name="T58" fmla="*/ 60 w 200"/>
              <a:gd name="T59" fmla="*/ 80 h 200"/>
              <a:gd name="T60" fmla="*/ 50 w 200"/>
              <a:gd name="T61" fmla="*/ 80 h 200"/>
              <a:gd name="T62" fmla="*/ 50 w 200"/>
              <a:gd name="T63" fmla="*/ 72 h 200"/>
              <a:gd name="T64" fmla="*/ 60 w 200"/>
              <a:gd name="T65" fmla="*/ 72 h 200"/>
              <a:gd name="T66" fmla="*/ 60 w 200"/>
              <a:gd name="T67" fmla="*/ 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 h="200">
                <a:moveTo>
                  <a:pt x="100" y="0"/>
                </a:moveTo>
                <a:cubicBezTo>
                  <a:pt x="155" y="0"/>
                  <a:pt x="200" y="45"/>
                  <a:pt x="200" y="100"/>
                </a:cubicBezTo>
                <a:cubicBezTo>
                  <a:pt x="200" y="155"/>
                  <a:pt x="155" y="200"/>
                  <a:pt x="100" y="200"/>
                </a:cubicBezTo>
                <a:cubicBezTo>
                  <a:pt x="45" y="200"/>
                  <a:pt x="0" y="155"/>
                  <a:pt x="0" y="100"/>
                </a:cubicBezTo>
                <a:cubicBezTo>
                  <a:pt x="0" y="45"/>
                  <a:pt x="45" y="0"/>
                  <a:pt x="100" y="0"/>
                </a:cubicBezTo>
                <a:close/>
                <a:moveTo>
                  <a:pt x="100" y="187"/>
                </a:moveTo>
                <a:cubicBezTo>
                  <a:pt x="148" y="187"/>
                  <a:pt x="188" y="148"/>
                  <a:pt x="188" y="100"/>
                </a:cubicBezTo>
                <a:cubicBezTo>
                  <a:pt x="188" y="52"/>
                  <a:pt x="148" y="12"/>
                  <a:pt x="100" y="12"/>
                </a:cubicBezTo>
                <a:cubicBezTo>
                  <a:pt x="52" y="12"/>
                  <a:pt x="13" y="52"/>
                  <a:pt x="13" y="100"/>
                </a:cubicBezTo>
                <a:cubicBezTo>
                  <a:pt x="13" y="148"/>
                  <a:pt x="52" y="187"/>
                  <a:pt x="100" y="187"/>
                </a:cubicBezTo>
                <a:close/>
                <a:moveTo>
                  <a:pt x="106" y="111"/>
                </a:moveTo>
                <a:cubicBezTo>
                  <a:pt x="124" y="111"/>
                  <a:pt x="140" y="117"/>
                  <a:pt x="148" y="127"/>
                </a:cubicBezTo>
                <a:cubicBezTo>
                  <a:pt x="151" y="132"/>
                  <a:pt x="148" y="139"/>
                  <a:pt x="141" y="139"/>
                </a:cubicBezTo>
                <a:cubicBezTo>
                  <a:pt x="70" y="139"/>
                  <a:pt x="70" y="139"/>
                  <a:pt x="70" y="139"/>
                </a:cubicBezTo>
                <a:cubicBezTo>
                  <a:pt x="64" y="139"/>
                  <a:pt x="60" y="132"/>
                  <a:pt x="64" y="127"/>
                </a:cubicBezTo>
                <a:cubicBezTo>
                  <a:pt x="71" y="117"/>
                  <a:pt x="87" y="111"/>
                  <a:pt x="106" y="111"/>
                </a:cubicBezTo>
                <a:close/>
                <a:moveTo>
                  <a:pt x="123" y="80"/>
                </a:moveTo>
                <a:cubicBezTo>
                  <a:pt x="123" y="89"/>
                  <a:pt x="116" y="97"/>
                  <a:pt x="106" y="97"/>
                </a:cubicBezTo>
                <a:cubicBezTo>
                  <a:pt x="96" y="97"/>
                  <a:pt x="88" y="89"/>
                  <a:pt x="88" y="80"/>
                </a:cubicBezTo>
                <a:cubicBezTo>
                  <a:pt x="88" y="70"/>
                  <a:pt x="96" y="62"/>
                  <a:pt x="106" y="62"/>
                </a:cubicBezTo>
                <a:cubicBezTo>
                  <a:pt x="116" y="62"/>
                  <a:pt x="123" y="70"/>
                  <a:pt x="123" y="80"/>
                </a:cubicBezTo>
                <a:close/>
                <a:moveTo>
                  <a:pt x="60" y="62"/>
                </a:moveTo>
                <a:cubicBezTo>
                  <a:pt x="69" y="62"/>
                  <a:pt x="69" y="62"/>
                  <a:pt x="69" y="62"/>
                </a:cubicBezTo>
                <a:cubicBezTo>
                  <a:pt x="69" y="72"/>
                  <a:pt x="69" y="72"/>
                  <a:pt x="69" y="72"/>
                </a:cubicBezTo>
                <a:cubicBezTo>
                  <a:pt x="79" y="72"/>
                  <a:pt x="79" y="72"/>
                  <a:pt x="79" y="72"/>
                </a:cubicBezTo>
                <a:cubicBezTo>
                  <a:pt x="79" y="80"/>
                  <a:pt x="79" y="80"/>
                  <a:pt x="79" y="80"/>
                </a:cubicBezTo>
                <a:cubicBezTo>
                  <a:pt x="69" y="80"/>
                  <a:pt x="69" y="80"/>
                  <a:pt x="69" y="80"/>
                </a:cubicBezTo>
                <a:cubicBezTo>
                  <a:pt x="69" y="91"/>
                  <a:pt x="69" y="91"/>
                  <a:pt x="69" y="91"/>
                </a:cubicBezTo>
                <a:cubicBezTo>
                  <a:pt x="60" y="91"/>
                  <a:pt x="60" y="91"/>
                  <a:pt x="60" y="91"/>
                </a:cubicBezTo>
                <a:cubicBezTo>
                  <a:pt x="60" y="80"/>
                  <a:pt x="60" y="80"/>
                  <a:pt x="60" y="80"/>
                </a:cubicBezTo>
                <a:cubicBezTo>
                  <a:pt x="50" y="80"/>
                  <a:pt x="50" y="80"/>
                  <a:pt x="50" y="80"/>
                </a:cubicBezTo>
                <a:cubicBezTo>
                  <a:pt x="50" y="72"/>
                  <a:pt x="50" y="72"/>
                  <a:pt x="50" y="72"/>
                </a:cubicBezTo>
                <a:cubicBezTo>
                  <a:pt x="60" y="72"/>
                  <a:pt x="60" y="72"/>
                  <a:pt x="60" y="72"/>
                </a:cubicBezTo>
                <a:lnTo>
                  <a:pt x="6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a:extLst>
              <a:ext uri="{FF2B5EF4-FFF2-40B4-BE49-F238E27FC236}">
                <a16:creationId xmlns:a16="http://schemas.microsoft.com/office/drawing/2014/main" id="{79C47860-B384-4419-BE00-08507DF0F4B3}"/>
              </a:ext>
            </a:extLst>
          </p:cNvPr>
          <p:cNvGrpSpPr/>
          <p:nvPr/>
        </p:nvGrpSpPr>
        <p:grpSpPr>
          <a:xfrm>
            <a:off x="1598291" y="3423938"/>
            <a:ext cx="708608" cy="654319"/>
            <a:chOff x="8028937" y="14355119"/>
            <a:chExt cx="390311" cy="360408"/>
          </a:xfrm>
          <a:solidFill>
            <a:schemeClr val="tx1"/>
          </a:solidFill>
        </p:grpSpPr>
        <p:sp>
          <p:nvSpPr>
            <p:cNvPr id="6" name="Google Shape;360;p1">
              <a:extLst>
                <a:ext uri="{FF2B5EF4-FFF2-40B4-BE49-F238E27FC236}">
                  <a16:creationId xmlns:a16="http://schemas.microsoft.com/office/drawing/2014/main" id="{6420D084-6C52-49C3-A5EF-3473BCC88F04}"/>
                </a:ext>
              </a:extLst>
            </p:cNvPr>
            <p:cNvSpPr/>
            <p:nvPr/>
          </p:nvSpPr>
          <p:spPr>
            <a:xfrm>
              <a:off x="8028937" y="14531388"/>
              <a:ext cx="390311" cy="184139"/>
            </a:xfrm>
            <a:custGeom>
              <a:avLst/>
              <a:gdLst/>
              <a:ahLst/>
              <a:cxnLst/>
              <a:rect l="l" t="t" r="r" b="b"/>
              <a:pathLst>
                <a:path w="305" h="143" extrusionOk="0">
                  <a:moveTo>
                    <a:pt x="304" y="80"/>
                  </a:moveTo>
                  <a:cubicBezTo>
                    <a:pt x="301" y="66"/>
                    <a:pt x="298" y="59"/>
                    <a:pt x="298" y="59"/>
                  </a:cubicBezTo>
                  <a:cubicBezTo>
                    <a:pt x="298" y="58"/>
                    <a:pt x="298" y="58"/>
                    <a:pt x="298" y="58"/>
                  </a:cubicBezTo>
                  <a:cubicBezTo>
                    <a:pt x="297" y="57"/>
                    <a:pt x="297" y="57"/>
                    <a:pt x="297" y="57"/>
                  </a:cubicBezTo>
                  <a:cubicBezTo>
                    <a:pt x="293" y="53"/>
                    <a:pt x="293" y="53"/>
                    <a:pt x="209" y="62"/>
                  </a:cubicBezTo>
                  <a:cubicBezTo>
                    <a:pt x="208" y="53"/>
                    <a:pt x="202" y="46"/>
                    <a:pt x="193" y="45"/>
                  </a:cubicBezTo>
                  <a:cubicBezTo>
                    <a:pt x="107" y="35"/>
                    <a:pt x="107" y="35"/>
                    <a:pt x="107" y="35"/>
                  </a:cubicBezTo>
                  <a:cubicBezTo>
                    <a:pt x="94" y="25"/>
                    <a:pt x="94" y="25"/>
                    <a:pt x="94" y="25"/>
                  </a:cubicBezTo>
                  <a:cubicBezTo>
                    <a:pt x="0" y="0"/>
                    <a:pt x="0" y="0"/>
                    <a:pt x="0" y="0"/>
                  </a:cubicBezTo>
                  <a:cubicBezTo>
                    <a:pt x="0" y="116"/>
                    <a:pt x="0" y="116"/>
                    <a:pt x="0" y="116"/>
                  </a:cubicBezTo>
                  <a:cubicBezTo>
                    <a:pt x="8" y="119"/>
                    <a:pt x="8" y="119"/>
                    <a:pt x="8" y="119"/>
                  </a:cubicBezTo>
                  <a:cubicBezTo>
                    <a:pt x="31" y="126"/>
                    <a:pt x="69" y="137"/>
                    <a:pt x="80" y="141"/>
                  </a:cubicBezTo>
                  <a:cubicBezTo>
                    <a:pt x="83" y="143"/>
                    <a:pt x="87" y="143"/>
                    <a:pt x="93" y="143"/>
                  </a:cubicBezTo>
                  <a:cubicBezTo>
                    <a:pt x="95" y="143"/>
                    <a:pt x="97" y="143"/>
                    <a:pt x="100" y="143"/>
                  </a:cubicBezTo>
                  <a:cubicBezTo>
                    <a:pt x="108" y="143"/>
                    <a:pt x="118" y="143"/>
                    <a:pt x="129" y="142"/>
                  </a:cubicBezTo>
                  <a:cubicBezTo>
                    <a:pt x="150" y="142"/>
                    <a:pt x="171" y="141"/>
                    <a:pt x="171" y="141"/>
                  </a:cubicBezTo>
                  <a:cubicBezTo>
                    <a:pt x="172" y="141"/>
                    <a:pt x="172" y="141"/>
                    <a:pt x="172" y="141"/>
                  </a:cubicBezTo>
                  <a:cubicBezTo>
                    <a:pt x="291" y="101"/>
                    <a:pt x="291" y="101"/>
                    <a:pt x="291" y="101"/>
                  </a:cubicBezTo>
                  <a:cubicBezTo>
                    <a:pt x="300" y="98"/>
                    <a:pt x="305" y="89"/>
                    <a:pt x="304" y="80"/>
                  </a:cubicBezTo>
                  <a:close/>
                  <a:moveTo>
                    <a:pt x="21" y="27"/>
                  </a:moveTo>
                  <a:cubicBezTo>
                    <a:pt x="84" y="44"/>
                    <a:pt x="84" y="44"/>
                    <a:pt x="84" y="44"/>
                  </a:cubicBezTo>
                  <a:cubicBezTo>
                    <a:pt x="99" y="55"/>
                    <a:pt x="99" y="55"/>
                    <a:pt x="99" y="55"/>
                  </a:cubicBezTo>
                  <a:cubicBezTo>
                    <a:pt x="188" y="66"/>
                    <a:pt x="188" y="66"/>
                    <a:pt x="188" y="66"/>
                  </a:cubicBezTo>
                  <a:cubicBezTo>
                    <a:pt x="188" y="79"/>
                    <a:pt x="188" y="79"/>
                    <a:pt x="188" y="79"/>
                  </a:cubicBezTo>
                  <a:cubicBezTo>
                    <a:pt x="93" y="79"/>
                    <a:pt x="93" y="79"/>
                    <a:pt x="93" y="79"/>
                  </a:cubicBezTo>
                  <a:cubicBezTo>
                    <a:pt x="93" y="100"/>
                    <a:pt x="93" y="100"/>
                    <a:pt x="93" y="100"/>
                  </a:cubicBezTo>
                  <a:cubicBezTo>
                    <a:pt x="188" y="100"/>
                    <a:pt x="188" y="100"/>
                    <a:pt x="188" y="100"/>
                  </a:cubicBezTo>
                  <a:cubicBezTo>
                    <a:pt x="198" y="100"/>
                    <a:pt x="207" y="93"/>
                    <a:pt x="208" y="83"/>
                  </a:cubicBezTo>
                  <a:cubicBezTo>
                    <a:pt x="233" y="81"/>
                    <a:pt x="266" y="77"/>
                    <a:pt x="281" y="76"/>
                  </a:cubicBezTo>
                  <a:cubicBezTo>
                    <a:pt x="282" y="78"/>
                    <a:pt x="282" y="80"/>
                    <a:pt x="282" y="82"/>
                  </a:cubicBezTo>
                  <a:cubicBezTo>
                    <a:pt x="169" y="120"/>
                    <a:pt x="169" y="120"/>
                    <a:pt x="169" y="120"/>
                  </a:cubicBezTo>
                  <a:cubicBezTo>
                    <a:pt x="140" y="121"/>
                    <a:pt x="97" y="122"/>
                    <a:pt x="89" y="122"/>
                  </a:cubicBezTo>
                  <a:cubicBezTo>
                    <a:pt x="81" y="118"/>
                    <a:pt x="64" y="113"/>
                    <a:pt x="21" y="101"/>
                  </a:cubicBezTo>
                  <a:lnTo>
                    <a:pt x="21" y="27"/>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7" name="Google Shape;361;p1">
              <a:extLst>
                <a:ext uri="{FF2B5EF4-FFF2-40B4-BE49-F238E27FC236}">
                  <a16:creationId xmlns:a16="http://schemas.microsoft.com/office/drawing/2014/main" id="{F2FF6622-5C44-49EB-951E-90809F53267A}"/>
                </a:ext>
              </a:extLst>
            </p:cNvPr>
            <p:cNvSpPr/>
            <p:nvPr/>
          </p:nvSpPr>
          <p:spPr>
            <a:xfrm>
              <a:off x="8183173" y="14392891"/>
              <a:ext cx="99152" cy="99152"/>
            </a:xfrm>
            <a:custGeom>
              <a:avLst/>
              <a:gdLst/>
              <a:ahLst/>
              <a:cxnLst/>
              <a:rect l="l" t="t" r="r" b="b"/>
              <a:pathLst>
                <a:path w="78" h="78" extrusionOk="0">
                  <a:moveTo>
                    <a:pt x="39" y="78"/>
                  </a:moveTo>
                  <a:cubicBezTo>
                    <a:pt x="29" y="78"/>
                    <a:pt x="19" y="74"/>
                    <a:pt x="12" y="66"/>
                  </a:cubicBezTo>
                  <a:cubicBezTo>
                    <a:pt x="4" y="59"/>
                    <a:pt x="0" y="49"/>
                    <a:pt x="0" y="39"/>
                  </a:cubicBezTo>
                  <a:cubicBezTo>
                    <a:pt x="0" y="29"/>
                    <a:pt x="4" y="19"/>
                    <a:pt x="11" y="11"/>
                  </a:cubicBezTo>
                  <a:cubicBezTo>
                    <a:pt x="18" y="4"/>
                    <a:pt x="28" y="0"/>
                    <a:pt x="39" y="0"/>
                  </a:cubicBezTo>
                  <a:cubicBezTo>
                    <a:pt x="49" y="0"/>
                    <a:pt x="59" y="4"/>
                    <a:pt x="66" y="11"/>
                  </a:cubicBezTo>
                  <a:cubicBezTo>
                    <a:pt x="74" y="18"/>
                    <a:pt x="78" y="28"/>
                    <a:pt x="78" y="38"/>
                  </a:cubicBezTo>
                  <a:cubicBezTo>
                    <a:pt x="78" y="38"/>
                    <a:pt x="78" y="38"/>
                    <a:pt x="78" y="38"/>
                  </a:cubicBezTo>
                  <a:cubicBezTo>
                    <a:pt x="78" y="49"/>
                    <a:pt x="74" y="59"/>
                    <a:pt x="67" y="66"/>
                  </a:cubicBezTo>
                  <a:cubicBezTo>
                    <a:pt x="59" y="73"/>
                    <a:pt x="50" y="78"/>
                    <a:pt x="39" y="78"/>
                  </a:cubicBezTo>
                  <a:cubicBezTo>
                    <a:pt x="39" y="78"/>
                    <a:pt x="39" y="78"/>
                    <a:pt x="39" y="78"/>
                  </a:cubicBezTo>
                  <a:close/>
                  <a:moveTo>
                    <a:pt x="39" y="20"/>
                  </a:moveTo>
                  <a:cubicBezTo>
                    <a:pt x="39" y="20"/>
                    <a:pt x="39" y="20"/>
                    <a:pt x="39" y="20"/>
                  </a:cubicBezTo>
                  <a:cubicBezTo>
                    <a:pt x="34" y="20"/>
                    <a:pt x="29" y="22"/>
                    <a:pt x="25" y="25"/>
                  </a:cubicBezTo>
                  <a:cubicBezTo>
                    <a:pt x="22" y="29"/>
                    <a:pt x="20" y="34"/>
                    <a:pt x="20" y="39"/>
                  </a:cubicBezTo>
                  <a:cubicBezTo>
                    <a:pt x="20" y="44"/>
                    <a:pt x="22" y="49"/>
                    <a:pt x="26" y="52"/>
                  </a:cubicBezTo>
                  <a:cubicBezTo>
                    <a:pt x="29" y="56"/>
                    <a:pt x="34" y="58"/>
                    <a:pt x="39" y="58"/>
                  </a:cubicBezTo>
                  <a:cubicBezTo>
                    <a:pt x="44" y="58"/>
                    <a:pt x="49" y="56"/>
                    <a:pt x="52" y="52"/>
                  </a:cubicBezTo>
                  <a:cubicBezTo>
                    <a:pt x="56" y="48"/>
                    <a:pt x="58" y="44"/>
                    <a:pt x="58" y="39"/>
                  </a:cubicBezTo>
                  <a:cubicBezTo>
                    <a:pt x="58" y="39"/>
                    <a:pt x="58" y="39"/>
                    <a:pt x="58" y="39"/>
                  </a:cubicBezTo>
                  <a:cubicBezTo>
                    <a:pt x="58" y="33"/>
                    <a:pt x="56" y="29"/>
                    <a:pt x="52" y="25"/>
                  </a:cubicBezTo>
                  <a:cubicBezTo>
                    <a:pt x="49" y="22"/>
                    <a:pt x="44" y="20"/>
                    <a:pt x="39" y="2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8" name="Google Shape;362;p1">
              <a:extLst>
                <a:ext uri="{FF2B5EF4-FFF2-40B4-BE49-F238E27FC236}">
                  <a16:creationId xmlns:a16="http://schemas.microsoft.com/office/drawing/2014/main" id="{D40BBA32-B724-4B7D-9721-51443C0133DB}"/>
                </a:ext>
              </a:extLst>
            </p:cNvPr>
            <p:cNvSpPr/>
            <p:nvPr/>
          </p:nvSpPr>
          <p:spPr>
            <a:xfrm>
              <a:off x="8079300" y="14355119"/>
              <a:ext cx="305324" cy="173122"/>
            </a:xfrm>
            <a:custGeom>
              <a:avLst/>
              <a:gdLst/>
              <a:ahLst/>
              <a:cxnLst/>
              <a:rect l="l" t="t" r="r" b="b"/>
              <a:pathLst>
                <a:path w="194" h="110" extrusionOk="0">
                  <a:moveTo>
                    <a:pt x="1" y="110"/>
                  </a:moveTo>
                  <a:lnTo>
                    <a:pt x="0" y="2"/>
                  </a:lnTo>
                  <a:lnTo>
                    <a:pt x="194" y="0"/>
                  </a:lnTo>
                  <a:lnTo>
                    <a:pt x="194" y="108"/>
                  </a:lnTo>
                  <a:lnTo>
                    <a:pt x="1" y="110"/>
                  </a:lnTo>
                  <a:close/>
                  <a:moveTo>
                    <a:pt x="17" y="18"/>
                  </a:moveTo>
                  <a:lnTo>
                    <a:pt x="17" y="94"/>
                  </a:lnTo>
                  <a:lnTo>
                    <a:pt x="178" y="92"/>
                  </a:lnTo>
                  <a:lnTo>
                    <a:pt x="177" y="17"/>
                  </a:lnTo>
                  <a:lnTo>
                    <a:pt x="17" y="18"/>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grpSp>
        <p:nvGrpSpPr>
          <p:cNvPr id="9" name="Group 8">
            <a:extLst>
              <a:ext uri="{FF2B5EF4-FFF2-40B4-BE49-F238E27FC236}">
                <a16:creationId xmlns:a16="http://schemas.microsoft.com/office/drawing/2014/main" id="{C83DC9B3-585D-4881-A8CB-2D40FB9DB5BF}"/>
              </a:ext>
            </a:extLst>
          </p:cNvPr>
          <p:cNvGrpSpPr/>
          <p:nvPr/>
        </p:nvGrpSpPr>
        <p:grpSpPr>
          <a:xfrm>
            <a:off x="1635972" y="5016321"/>
            <a:ext cx="730859" cy="572973"/>
            <a:chOff x="1399942" y="15416948"/>
            <a:chExt cx="451691" cy="354113"/>
          </a:xfrm>
          <a:solidFill>
            <a:schemeClr val="tx1"/>
          </a:solidFill>
        </p:grpSpPr>
        <p:sp>
          <p:nvSpPr>
            <p:cNvPr id="10" name="Google Shape;390;p1">
              <a:extLst>
                <a:ext uri="{FF2B5EF4-FFF2-40B4-BE49-F238E27FC236}">
                  <a16:creationId xmlns:a16="http://schemas.microsoft.com/office/drawing/2014/main" id="{2BC890A7-9C50-42F5-9531-1E9FC5FE17C8}"/>
                </a:ext>
              </a:extLst>
            </p:cNvPr>
            <p:cNvSpPr/>
            <p:nvPr/>
          </p:nvSpPr>
          <p:spPr>
            <a:xfrm>
              <a:off x="1399942" y="15416948"/>
              <a:ext cx="451691" cy="354113"/>
            </a:xfrm>
            <a:custGeom>
              <a:avLst/>
              <a:gdLst/>
              <a:ahLst/>
              <a:cxnLst/>
              <a:rect l="l" t="t" r="r" b="b"/>
              <a:pathLst>
                <a:path w="353" h="276" extrusionOk="0">
                  <a:moveTo>
                    <a:pt x="353" y="0"/>
                  </a:moveTo>
                  <a:cubicBezTo>
                    <a:pt x="45" y="0"/>
                    <a:pt x="45" y="0"/>
                    <a:pt x="45" y="0"/>
                  </a:cubicBezTo>
                  <a:cubicBezTo>
                    <a:pt x="45" y="48"/>
                    <a:pt x="45" y="48"/>
                    <a:pt x="45" y="48"/>
                  </a:cubicBezTo>
                  <a:cubicBezTo>
                    <a:pt x="0" y="48"/>
                    <a:pt x="0" y="48"/>
                    <a:pt x="0" y="48"/>
                  </a:cubicBezTo>
                  <a:cubicBezTo>
                    <a:pt x="0" y="220"/>
                    <a:pt x="0" y="220"/>
                    <a:pt x="0" y="220"/>
                  </a:cubicBezTo>
                  <a:cubicBezTo>
                    <a:pt x="213" y="220"/>
                    <a:pt x="213" y="220"/>
                    <a:pt x="213" y="220"/>
                  </a:cubicBezTo>
                  <a:cubicBezTo>
                    <a:pt x="213" y="242"/>
                    <a:pt x="213" y="242"/>
                    <a:pt x="213" y="242"/>
                  </a:cubicBezTo>
                  <a:cubicBezTo>
                    <a:pt x="213" y="261"/>
                    <a:pt x="237" y="276"/>
                    <a:pt x="268" y="276"/>
                  </a:cubicBezTo>
                  <a:cubicBezTo>
                    <a:pt x="300" y="276"/>
                    <a:pt x="324" y="261"/>
                    <a:pt x="324" y="242"/>
                  </a:cubicBezTo>
                  <a:cubicBezTo>
                    <a:pt x="324" y="172"/>
                    <a:pt x="324" y="172"/>
                    <a:pt x="324" y="172"/>
                  </a:cubicBezTo>
                  <a:cubicBezTo>
                    <a:pt x="353" y="172"/>
                    <a:pt x="353" y="172"/>
                    <a:pt x="353" y="172"/>
                  </a:cubicBezTo>
                  <a:lnTo>
                    <a:pt x="353" y="0"/>
                  </a:lnTo>
                  <a:close/>
                  <a:moveTo>
                    <a:pt x="18" y="66"/>
                  </a:moveTo>
                  <a:cubicBezTo>
                    <a:pt x="290" y="66"/>
                    <a:pt x="290" y="66"/>
                    <a:pt x="290" y="66"/>
                  </a:cubicBezTo>
                  <a:cubicBezTo>
                    <a:pt x="290" y="122"/>
                    <a:pt x="290" y="122"/>
                    <a:pt x="290" y="122"/>
                  </a:cubicBezTo>
                  <a:cubicBezTo>
                    <a:pt x="284" y="120"/>
                    <a:pt x="276" y="119"/>
                    <a:pt x="268" y="119"/>
                  </a:cubicBezTo>
                  <a:cubicBezTo>
                    <a:pt x="237" y="119"/>
                    <a:pt x="213" y="134"/>
                    <a:pt x="213" y="153"/>
                  </a:cubicBezTo>
                  <a:cubicBezTo>
                    <a:pt x="213" y="202"/>
                    <a:pt x="213" y="202"/>
                    <a:pt x="213" y="202"/>
                  </a:cubicBezTo>
                  <a:cubicBezTo>
                    <a:pt x="18" y="202"/>
                    <a:pt x="18" y="202"/>
                    <a:pt x="18" y="202"/>
                  </a:cubicBezTo>
                  <a:lnTo>
                    <a:pt x="18" y="66"/>
                  </a:lnTo>
                  <a:close/>
                  <a:moveTo>
                    <a:pt x="310" y="153"/>
                  </a:moveTo>
                  <a:cubicBezTo>
                    <a:pt x="310" y="162"/>
                    <a:pt x="292" y="171"/>
                    <a:pt x="268" y="171"/>
                  </a:cubicBezTo>
                  <a:cubicBezTo>
                    <a:pt x="245" y="171"/>
                    <a:pt x="227" y="162"/>
                    <a:pt x="227" y="153"/>
                  </a:cubicBezTo>
                  <a:cubicBezTo>
                    <a:pt x="227" y="144"/>
                    <a:pt x="245" y="134"/>
                    <a:pt x="268" y="134"/>
                  </a:cubicBezTo>
                  <a:cubicBezTo>
                    <a:pt x="292" y="134"/>
                    <a:pt x="310" y="144"/>
                    <a:pt x="310" y="153"/>
                  </a:cubicBezTo>
                  <a:close/>
                  <a:moveTo>
                    <a:pt x="268" y="261"/>
                  </a:moveTo>
                  <a:cubicBezTo>
                    <a:pt x="245" y="261"/>
                    <a:pt x="227" y="251"/>
                    <a:pt x="227" y="242"/>
                  </a:cubicBezTo>
                  <a:cubicBezTo>
                    <a:pt x="227" y="235"/>
                    <a:pt x="227" y="235"/>
                    <a:pt x="227" y="235"/>
                  </a:cubicBezTo>
                  <a:cubicBezTo>
                    <a:pt x="237" y="241"/>
                    <a:pt x="252" y="245"/>
                    <a:pt x="268" y="245"/>
                  </a:cubicBezTo>
                  <a:cubicBezTo>
                    <a:pt x="285" y="245"/>
                    <a:pt x="300" y="241"/>
                    <a:pt x="310" y="235"/>
                  </a:cubicBezTo>
                  <a:cubicBezTo>
                    <a:pt x="310" y="242"/>
                    <a:pt x="310" y="242"/>
                    <a:pt x="310" y="242"/>
                  </a:cubicBezTo>
                  <a:cubicBezTo>
                    <a:pt x="310" y="251"/>
                    <a:pt x="292" y="261"/>
                    <a:pt x="268" y="261"/>
                  </a:cubicBezTo>
                  <a:close/>
                  <a:moveTo>
                    <a:pt x="268" y="231"/>
                  </a:moveTo>
                  <a:cubicBezTo>
                    <a:pt x="245" y="231"/>
                    <a:pt x="227" y="221"/>
                    <a:pt x="227" y="212"/>
                  </a:cubicBezTo>
                  <a:cubicBezTo>
                    <a:pt x="227" y="206"/>
                    <a:pt x="227" y="206"/>
                    <a:pt x="227" y="206"/>
                  </a:cubicBezTo>
                  <a:cubicBezTo>
                    <a:pt x="237" y="212"/>
                    <a:pt x="252" y="216"/>
                    <a:pt x="268" y="216"/>
                  </a:cubicBezTo>
                  <a:cubicBezTo>
                    <a:pt x="285" y="216"/>
                    <a:pt x="300" y="212"/>
                    <a:pt x="310" y="206"/>
                  </a:cubicBezTo>
                  <a:cubicBezTo>
                    <a:pt x="310" y="212"/>
                    <a:pt x="310" y="212"/>
                    <a:pt x="310" y="212"/>
                  </a:cubicBezTo>
                  <a:cubicBezTo>
                    <a:pt x="310" y="221"/>
                    <a:pt x="292" y="231"/>
                    <a:pt x="268" y="231"/>
                  </a:cubicBezTo>
                  <a:close/>
                  <a:moveTo>
                    <a:pt x="268" y="202"/>
                  </a:moveTo>
                  <a:cubicBezTo>
                    <a:pt x="245" y="202"/>
                    <a:pt x="227" y="192"/>
                    <a:pt x="227" y="183"/>
                  </a:cubicBezTo>
                  <a:cubicBezTo>
                    <a:pt x="227" y="175"/>
                    <a:pt x="227" y="175"/>
                    <a:pt x="227" y="175"/>
                  </a:cubicBezTo>
                  <a:cubicBezTo>
                    <a:pt x="237" y="182"/>
                    <a:pt x="252" y="186"/>
                    <a:pt x="268" y="186"/>
                  </a:cubicBezTo>
                  <a:cubicBezTo>
                    <a:pt x="285" y="186"/>
                    <a:pt x="300" y="182"/>
                    <a:pt x="310" y="175"/>
                  </a:cubicBezTo>
                  <a:cubicBezTo>
                    <a:pt x="310" y="183"/>
                    <a:pt x="310" y="183"/>
                    <a:pt x="310" y="183"/>
                  </a:cubicBezTo>
                  <a:cubicBezTo>
                    <a:pt x="310" y="192"/>
                    <a:pt x="292" y="202"/>
                    <a:pt x="268" y="202"/>
                  </a:cubicBezTo>
                  <a:close/>
                  <a:moveTo>
                    <a:pt x="335" y="154"/>
                  </a:moveTo>
                  <a:cubicBezTo>
                    <a:pt x="324" y="154"/>
                    <a:pt x="324" y="154"/>
                    <a:pt x="324" y="154"/>
                  </a:cubicBezTo>
                  <a:cubicBezTo>
                    <a:pt x="324" y="153"/>
                    <a:pt x="324" y="153"/>
                    <a:pt x="324" y="153"/>
                  </a:cubicBezTo>
                  <a:cubicBezTo>
                    <a:pt x="324" y="143"/>
                    <a:pt x="318" y="135"/>
                    <a:pt x="308" y="129"/>
                  </a:cubicBezTo>
                  <a:cubicBezTo>
                    <a:pt x="308" y="48"/>
                    <a:pt x="308" y="48"/>
                    <a:pt x="308" y="48"/>
                  </a:cubicBezTo>
                  <a:cubicBezTo>
                    <a:pt x="63" y="48"/>
                    <a:pt x="63" y="48"/>
                    <a:pt x="63" y="48"/>
                  </a:cubicBezTo>
                  <a:cubicBezTo>
                    <a:pt x="63" y="18"/>
                    <a:pt x="63" y="18"/>
                    <a:pt x="63" y="18"/>
                  </a:cubicBezTo>
                  <a:cubicBezTo>
                    <a:pt x="335" y="18"/>
                    <a:pt x="335" y="18"/>
                    <a:pt x="335" y="18"/>
                  </a:cubicBezTo>
                  <a:lnTo>
                    <a:pt x="335" y="154"/>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 name="Google Shape;391;p1">
              <a:extLst>
                <a:ext uri="{FF2B5EF4-FFF2-40B4-BE49-F238E27FC236}">
                  <a16:creationId xmlns:a16="http://schemas.microsoft.com/office/drawing/2014/main" id="{DE68549A-C1F6-476B-8F37-0403F4B22F8E}"/>
                </a:ext>
              </a:extLst>
            </p:cNvPr>
            <p:cNvSpPr/>
            <p:nvPr/>
          </p:nvSpPr>
          <p:spPr>
            <a:xfrm>
              <a:off x="1543161" y="15517673"/>
              <a:ext cx="108595" cy="143219"/>
            </a:xfrm>
            <a:custGeom>
              <a:avLst/>
              <a:gdLst/>
              <a:ahLst/>
              <a:cxnLst/>
              <a:rect l="l" t="t" r="r" b="b"/>
              <a:pathLst>
                <a:path w="84" h="112" extrusionOk="0">
                  <a:moveTo>
                    <a:pt x="42" y="0"/>
                  </a:moveTo>
                  <a:cubicBezTo>
                    <a:pt x="19" y="0"/>
                    <a:pt x="0" y="25"/>
                    <a:pt x="0" y="56"/>
                  </a:cubicBezTo>
                  <a:cubicBezTo>
                    <a:pt x="0" y="87"/>
                    <a:pt x="19" y="112"/>
                    <a:pt x="42" y="112"/>
                  </a:cubicBezTo>
                  <a:cubicBezTo>
                    <a:pt x="66" y="112"/>
                    <a:pt x="84" y="87"/>
                    <a:pt x="84" y="56"/>
                  </a:cubicBezTo>
                  <a:cubicBezTo>
                    <a:pt x="84" y="25"/>
                    <a:pt x="66" y="0"/>
                    <a:pt x="42" y="0"/>
                  </a:cubicBezTo>
                  <a:close/>
                  <a:moveTo>
                    <a:pt x="42" y="95"/>
                  </a:moveTo>
                  <a:cubicBezTo>
                    <a:pt x="29" y="95"/>
                    <a:pt x="17" y="77"/>
                    <a:pt x="17" y="56"/>
                  </a:cubicBezTo>
                  <a:cubicBezTo>
                    <a:pt x="17" y="34"/>
                    <a:pt x="29" y="16"/>
                    <a:pt x="42" y="16"/>
                  </a:cubicBezTo>
                  <a:cubicBezTo>
                    <a:pt x="56" y="16"/>
                    <a:pt x="68" y="34"/>
                    <a:pt x="68" y="56"/>
                  </a:cubicBezTo>
                  <a:cubicBezTo>
                    <a:pt x="68" y="77"/>
                    <a:pt x="56" y="95"/>
                    <a:pt x="42" y="95"/>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sp>
        <p:nvSpPr>
          <p:cNvPr id="12" name="Slide Number Placeholder 11">
            <a:extLst>
              <a:ext uri="{FF2B5EF4-FFF2-40B4-BE49-F238E27FC236}">
                <a16:creationId xmlns:a16="http://schemas.microsoft.com/office/drawing/2014/main" id="{6953B805-6F35-4743-BC8E-703F047100D0}"/>
              </a:ext>
            </a:extLst>
          </p:cNvPr>
          <p:cNvSpPr>
            <a:spLocks noGrp="1"/>
          </p:cNvSpPr>
          <p:nvPr>
            <p:ph type="sldNum" sz="quarter" idx="12"/>
          </p:nvPr>
        </p:nvSpPr>
        <p:spPr/>
        <p:txBody>
          <a:bodyPr/>
          <a:lstStyle/>
          <a:p>
            <a:fld id="{6D22F896-40B5-4ADD-8801-0D06FADFA095}" type="slidenum">
              <a:rPr lang="en-US" dirty="0"/>
              <a:t>14</a:t>
            </a:fld>
            <a:endParaRPr lang="en-US"/>
          </a:p>
        </p:txBody>
      </p:sp>
      <p:sp>
        <p:nvSpPr>
          <p:cNvPr id="14" name="Textfeld 13">
            <a:extLst>
              <a:ext uri="{FF2B5EF4-FFF2-40B4-BE49-F238E27FC236}">
                <a16:creationId xmlns:a16="http://schemas.microsoft.com/office/drawing/2014/main" id="{2FEA459B-E6BD-4AA4-88F8-91ED7B30A94C}"/>
              </a:ext>
            </a:extLst>
          </p:cNvPr>
          <p:cNvSpPr txBox="1"/>
          <p:nvPr/>
        </p:nvSpPr>
        <p:spPr>
          <a:xfrm>
            <a:off x="2598566" y="4809967"/>
            <a:ext cx="8347729" cy="738664"/>
          </a:xfrm>
          <a:prstGeom prst="rect">
            <a:avLst/>
          </a:prstGeom>
          <a:noFill/>
        </p:spPr>
        <p:txBody>
          <a:bodyPr wrap="square">
            <a:spAutoFit/>
          </a:bodyPr>
          <a:lstStyle/>
          <a:p>
            <a:pPr marL="0" indent="0">
              <a:buNone/>
            </a:pPr>
            <a:endParaRPr lang="en-US"/>
          </a:p>
          <a:p>
            <a:pPr marL="0" indent="0">
              <a:buNone/>
            </a:pPr>
            <a:r>
              <a:rPr lang="en-US" sz="2400"/>
              <a:t>Calculate customer acquisition price per individual not per group</a:t>
            </a:r>
          </a:p>
        </p:txBody>
      </p:sp>
      <p:sp>
        <p:nvSpPr>
          <p:cNvPr id="16" name="Textfeld 15">
            <a:extLst>
              <a:ext uri="{FF2B5EF4-FFF2-40B4-BE49-F238E27FC236}">
                <a16:creationId xmlns:a16="http://schemas.microsoft.com/office/drawing/2014/main" id="{618E3DD9-F98B-4A11-A06B-AE3D80CC40EF}"/>
              </a:ext>
            </a:extLst>
          </p:cNvPr>
          <p:cNvSpPr txBox="1"/>
          <p:nvPr/>
        </p:nvSpPr>
        <p:spPr>
          <a:xfrm>
            <a:off x="2599698" y="3322741"/>
            <a:ext cx="8127195" cy="830997"/>
          </a:xfrm>
          <a:prstGeom prst="rect">
            <a:avLst/>
          </a:prstGeom>
          <a:noFill/>
        </p:spPr>
        <p:txBody>
          <a:bodyPr wrap="square" lIns="91440" tIns="45720" rIns="91440" bIns="45720" anchor="t">
            <a:spAutoFit/>
          </a:bodyPr>
          <a:lstStyle/>
          <a:p>
            <a:r>
              <a:rPr lang="en-US" sz="2400"/>
              <a:t>Determine the return on investment for individual promotions and only utilize the most profitable ones</a:t>
            </a:r>
          </a:p>
        </p:txBody>
      </p:sp>
    </p:spTree>
    <p:extLst>
      <p:ext uri="{BB962C8B-B14F-4D97-AF65-F5344CB8AC3E}">
        <p14:creationId xmlns:p14="http://schemas.microsoft.com/office/powerpoint/2010/main" val="122615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E20710-7B78-4C09-A3B4-24E7FDCE0345}"/>
              </a:ext>
            </a:extLst>
          </p:cNvPr>
          <p:cNvSpPr>
            <a:spLocks noGrp="1"/>
          </p:cNvSpPr>
          <p:nvPr>
            <p:ph type="body" sz="half" idx="15"/>
          </p:nvPr>
        </p:nvSpPr>
        <p:spPr>
          <a:xfrm>
            <a:off x="1068269" y="2400869"/>
            <a:ext cx="3138853" cy="1192289"/>
          </a:xfrm>
        </p:spPr>
        <p:txBody>
          <a:bodyPr>
            <a:normAutofit/>
          </a:bodyPr>
          <a:lstStyle/>
          <a:p>
            <a:pPr algn="ctr"/>
            <a:r>
              <a:rPr lang="en-US" sz="1600"/>
              <a:t>Identify cluster of consumers that respond differently to promotions</a:t>
            </a:r>
            <a:endParaRPr lang="en-US" sz="1200"/>
          </a:p>
          <a:p>
            <a:pPr algn="ctr"/>
            <a:endParaRPr lang="de-DE"/>
          </a:p>
        </p:txBody>
      </p:sp>
      <p:sp>
        <p:nvSpPr>
          <p:cNvPr id="6" name="Text Placeholder 5">
            <a:extLst>
              <a:ext uri="{FF2B5EF4-FFF2-40B4-BE49-F238E27FC236}">
                <a16:creationId xmlns:a16="http://schemas.microsoft.com/office/drawing/2014/main" id="{07B327C9-567B-4DDA-90BA-B28F7BF58D45}"/>
              </a:ext>
            </a:extLst>
          </p:cNvPr>
          <p:cNvSpPr>
            <a:spLocks noGrp="1"/>
          </p:cNvSpPr>
          <p:nvPr>
            <p:ph type="body" sz="half" idx="16"/>
          </p:nvPr>
        </p:nvSpPr>
        <p:spPr>
          <a:xfrm>
            <a:off x="4526573" y="2414479"/>
            <a:ext cx="3138854" cy="1192289"/>
          </a:xfrm>
        </p:spPr>
        <p:txBody>
          <a:bodyPr/>
          <a:lstStyle/>
          <a:p>
            <a:pPr algn="ctr"/>
            <a:r>
              <a:rPr lang="en-US" sz="1600"/>
              <a:t>Derive a strategy to optimally approach each cluster of consumers</a:t>
            </a:r>
            <a:endParaRPr lang="en-US" sz="1200"/>
          </a:p>
          <a:p>
            <a:pPr algn="ctr"/>
            <a:endParaRPr lang="de-DE"/>
          </a:p>
        </p:txBody>
      </p:sp>
      <p:sp>
        <p:nvSpPr>
          <p:cNvPr id="8" name="Text Placeholder 7">
            <a:extLst>
              <a:ext uri="{FF2B5EF4-FFF2-40B4-BE49-F238E27FC236}">
                <a16:creationId xmlns:a16="http://schemas.microsoft.com/office/drawing/2014/main" id="{5E5A23DB-4632-4C39-9748-04012B45E1B0}"/>
              </a:ext>
            </a:extLst>
          </p:cNvPr>
          <p:cNvSpPr>
            <a:spLocks noGrp="1"/>
          </p:cNvSpPr>
          <p:nvPr>
            <p:ph type="body" sz="half" idx="17"/>
          </p:nvPr>
        </p:nvSpPr>
        <p:spPr>
          <a:xfrm>
            <a:off x="7983605" y="2411307"/>
            <a:ext cx="3441240" cy="1192289"/>
          </a:xfrm>
        </p:spPr>
        <p:txBody>
          <a:bodyPr/>
          <a:lstStyle/>
          <a:p>
            <a:pPr algn="ctr"/>
            <a:r>
              <a:rPr lang="en-US" sz="1600"/>
              <a:t>Define how much money should be invested per cluster to optimize revenue</a:t>
            </a:r>
            <a:endParaRPr lang="en-US" sz="1200"/>
          </a:p>
          <a:p>
            <a:pPr algn="ctr"/>
            <a:endParaRPr lang="de-DE"/>
          </a:p>
        </p:txBody>
      </p:sp>
      <p:grpSp>
        <p:nvGrpSpPr>
          <p:cNvPr id="23" name="Gruppieren 22">
            <a:extLst>
              <a:ext uri="{FF2B5EF4-FFF2-40B4-BE49-F238E27FC236}">
                <a16:creationId xmlns:a16="http://schemas.microsoft.com/office/drawing/2014/main" id="{E4EBA693-4FA2-4548-8B74-BD1A25A15938}"/>
              </a:ext>
            </a:extLst>
          </p:cNvPr>
          <p:cNvGrpSpPr/>
          <p:nvPr/>
        </p:nvGrpSpPr>
        <p:grpSpPr>
          <a:xfrm>
            <a:off x="5817338" y="1728193"/>
            <a:ext cx="557324" cy="533139"/>
            <a:chOff x="5822462" y="1587513"/>
            <a:chExt cx="557324" cy="533139"/>
          </a:xfrm>
        </p:grpSpPr>
        <p:sp>
          <p:nvSpPr>
            <p:cNvPr id="10" name="Google Shape;370;p1">
              <a:extLst>
                <a:ext uri="{FF2B5EF4-FFF2-40B4-BE49-F238E27FC236}">
                  <a16:creationId xmlns:a16="http://schemas.microsoft.com/office/drawing/2014/main" id="{A7D82CC5-001A-4314-9890-FA0FCB98FF96}"/>
                </a:ext>
              </a:extLst>
            </p:cNvPr>
            <p:cNvSpPr/>
            <p:nvPr/>
          </p:nvSpPr>
          <p:spPr>
            <a:xfrm>
              <a:off x="5822462" y="1858800"/>
              <a:ext cx="557324" cy="261852"/>
            </a:xfrm>
            <a:custGeom>
              <a:avLst/>
              <a:gdLst/>
              <a:ahLst/>
              <a:cxnLst/>
              <a:rect l="l" t="t" r="r" b="b"/>
              <a:pathLst>
                <a:path w="304" h="136" extrusionOk="0">
                  <a:moveTo>
                    <a:pt x="222" y="0"/>
                  </a:moveTo>
                  <a:cubicBezTo>
                    <a:pt x="197" y="0"/>
                    <a:pt x="172" y="5"/>
                    <a:pt x="152" y="15"/>
                  </a:cubicBezTo>
                  <a:cubicBezTo>
                    <a:pt x="131" y="5"/>
                    <a:pt x="106" y="0"/>
                    <a:pt x="81" y="0"/>
                  </a:cubicBezTo>
                  <a:cubicBezTo>
                    <a:pt x="54" y="0"/>
                    <a:pt x="27" y="6"/>
                    <a:pt x="6" y="17"/>
                  </a:cubicBezTo>
                  <a:cubicBezTo>
                    <a:pt x="0" y="20"/>
                    <a:pt x="0" y="20"/>
                    <a:pt x="0" y="20"/>
                  </a:cubicBezTo>
                  <a:cubicBezTo>
                    <a:pt x="0" y="136"/>
                    <a:pt x="0" y="136"/>
                    <a:pt x="0" y="136"/>
                  </a:cubicBezTo>
                  <a:cubicBezTo>
                    <a:pt x="142" y="136"/>
                    <a:pt x="142" y="136"/>
                    <a:pt x="142" y="136"/>
                  </a:cubicBezTo>
                  <a:cubicBezTo>
                    <a:pt x="163" y="136"/>
                    <a:pt x="163" y="136"/>
                    <a:pt x="163" y="136"/>
                  </a:cubicBezTo>
                  <a:cubicBezTo>
                    <a:pt x="304" y="136"/>
                    <a:pt x="304" y="136"/>
                    <a:pt x="304" y="136"/>
                  </a:cubicBezTo>
                  <a:cubicBezTo>
                    <a:pt x="304" y="20"/>
                    <a:pt x="304" y="20"/>
                    <a:pt x="304" y="20"/>
                  </a:cubicBezTo>
                  <a:cubicBezTo>
                    <a:pt x="299" y="17"/>
                    <a:pt x="299" y="17"/>
                    <a:pt x="299" y="17"/>
                  </a:cubicBezTo>
                  <a:cubicBezTo>
                    <a:pt x="277" y="6"/>
                    <a:pt x="250" y="0"/>
                    <a:pt x="222" y="0"/>
                  </a:cubicBezTo>
                  <a:close/>
                  <a:moveTo>
                    <a:pt x="20" y="116"/>
                  </a:moveTo>
                  <a:cubicBezTo>
                    <a:pt x="20" y="32"/>
                    <a:pt x="20" y="32"/>
                    <a:pt x="20" y="32"/>
                  </a:cubicBezTo>
                  <a:cubicBezTo>
                    <a:pt x="38" y="24"/>
                    <a:pt x="59" y="20"/>
                    <a:pt x="81" y="20"/>
                  </a:cubicBezTo>
                  <a:cubicBezTo>
                    <a:pt x="103" y="20"/>
                    <a:pt x="124" y="24"/>
                    <a:pt x="142" y="32"/>
                  </a:cubicBezTo>
                  <a:cubicBezTo>
                    <a:pt x="142" y="116"/>
                    <a:pt x="142" y="116"/>
                    <a:pt x="142" y="116"/>
                  </a:cubicBezTo>
                  <a:lnTo>
                    <a:pt x="20" y="116"/>
                  </a:lnTo>
                  <a:close/>
                  <a:moveTo>
                    <a:pt x="284" y="116"/>
                  </a:moveTo>
                  <a:cubicBezTo>
                    <a:pt x="163" y="116"/>
                    <a:pt x="163" y="116"/>
                    <a:pt x="163" y="116"/>
                  </a:cubicBezTo>
                  <a:cubicBezTo>
                    <a:pt x="163" y="32"/>
                    <a:pt x="163" y="32"/>
                    <a:pt x="163" y="32"/>
                  </a:cubicBezTo>
                  <a:cubicBezTo>
                    <a:pt x="180" y="24"/>
                    <a:pt x="201" y="20"/>
                    <a:pt x="222" y="20"/>
                  </a:cubicBezTo>
                  <a:cubicBezTo>
                    <a:pt x="245" y="20"/>
                    <a:pt x="266" y="25"/>
                    <a:pt x="284" y="33"/>
                  </a:cubicBezTo>
                  <a:lnTo>
                    <a:pt x="284" y="116"/>
                  </a:ln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 name="Google Shape;371;p1">
              <a:extLst>
                <a:ext uri="{FF2B5EF4-FFF2-40B4-BE49-F238E27FC236}">
                  <a16:creationId xmlns:a16="http://schemas.microsoft.com/office/drawing/2014/main" id="{43F9869F-627D-48D1-8A10-FF5E809636EA}"/>
                </a:ext>
              </a:extLst>
            </p:cNvPr>
            <p:cNvSpPr/>
            <p:nvPr/>
          </p:nvSpPr>
          <p:spPr>
            <a:xfrm>
              <a:off x="6112361" y="1587513"/>
              <a:ext cx="224728" cy="238261"/>
            </a:xfrm>
            <a:custGeom>
              <a:avLst/>
              <a:gdLst/>
              <a:ahLst/>
              <a:cxnLst/>
              <a:rect l="l" t="t" r="r" b="b"/>
              <a:pathLst>
                <a:path w="123" h="123" extrusionOk="0">
                  <a:moveTo>
                    <a:pt x="61" y="123"/>
                  </a:moveTo>
                  <a:cubicBezTo>
                    <a:pt x="95" y="123"/>
                    <a:pt x="123" y="95"/>
                    <a:pt x="123" y="61"/>
                  </a:cubicBezTo>
                  <a:cubicBezTo>
                    <a:pt x="123" y="27"/>
                    <a:pt x="95" y="0"/>
                    <a:pt x="61" y="0"/>
                  </a:cubicBezTo>
                  <a:cubicBezTo>
                    <a:pt x="27" y="0"/>
                    <a:pt x="0" y="27"/>
                    <a:pt x="0" y="61"/>
                  </a:cubicBezTo>
                  <a:cubicBezTo>
                    <a:pt x="0" y="95"/>
                    <a:pt x="27" y="123"/>
                    <a:pt x="61" y="123"/>
                  </a:cubicBezTo>
                  <a:close/>
                  <a:moveTo>
                    <a:pt x="61" y="20"/>
                  </a:moveTo>
                  <a:cubicBezTo>
                    <a:pt x="84" y="20"/>
                    <a:pt x="103" y="38"/>
                    <a:pt x="103" y="61"/>
                  </a:cubicBezTo>
                  <a:cubicBezTo>
                    <a:pt x="103" y="84"/>
                    <a:pt x="84" y="103"/>
                    <a:pt x="61" y="103"/>
                  </a:cubicBezTo>
                  <a:cubicBezTo>
                    <a:pt x="38" y="103"/>
                    <a:pt x="20" y="84"/>
                    <a:pt x="20" y="61"/>
                  </a:cubicBezTo>
                  <a:cubicBezTo>
                    <a:pt x="20" y="38"/>
                    <a:pt x="38" y="20"/>
                    <a:pt x="61" y="20"/>
                  </a:cubicBez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 name="Google Shape;372;p1">
              <a:extLst>
                <a:ext uri="{FF2B5EF4-FFF2-40B4-BE49-F238E27FC236}">
                  <a16:creationId xmlns:a16="http://schemas.microsoft.com/office/drawing/2014/main" id="{376E3EA8-9524-4A2D-862D-047933E0ED29}"/>
                </a:ext>
              </a:extLst>
            </p:cNvPr>
            <p:cNvSpPr/>
            <p:nvPr/>
          </p:nvSpPr>
          <p:spPr>
            <a:xfrm>
              <a:off x="5851677" y="1587513"/>
              <a:ext cx="224728" cy="238261"/>
            </a:xfrm>
            <a:custGeom>
              <a:avLst/>
              <a:gdLst/>
              <a:ahLst/>
              <a:cxnLst/>
              <a:rect l="l" t="t" r="r" b="b"/>
              <a:pathLst>
                <a:path w="123" h="123" extrusionOk="0">
                  <a:moveTo>
                    <a:pt x="62" y="123"/>
                  </a:moveTo>
                  <a:cubicBezTo>
                    <a:pt x="96" y="123"/>
                    <a:pt x="123" y="95"/>
                    <a:pt x="123" y="61"/>
                  </a:cubicBezTo>
                  <a:cubicBezTo>
                    <a:pt x="123" y="27"/>
                    <a:pt x="96" y="0"/>
                    <a:pt x="62" y="0"/>
                  </a:cubicBezTo>
                  <a:cubicBezTo>
                    <a:pt x="28" y="0"/>
                    <a:pt x="0" y="27"/>
                    <a:pt x="0" y="61"/>
                  </a:cubicBezTo>
                  <a:cubicBezTo>
                    <a:pt x="0" y="95"/>
                    <a:pt x="28" y="123"/>
                    <a:pt x="62" y="123"/>
                  </a:cubicBezTo>
                  <a:close/>
                  <a:moveTo>
                    <a:pt x="62" y="20"/>
                  </a:moveTo>
                  <a:cubicBezTo>
                    <a:pt x="85" y="20"/>
                    <a:pt x="103" y="38"/>
                    <a:pt x="103" y="61"/>
                  </a:cubicBezTo>
                  <a:cubicBezTo>
                    <a:pt x="103" y="84"/>
                    <a:pt x="85" y="103"/>
                    <a:pt x="62" y="103"/>
                  </a:cubicBezTo>
                  <a:cubicBezTo>
                    <a:pt x="39" y="103"/>
                    <a:pt x="20" y="84"/>
                    <a:pt x="20" y="61"/>
                  </a:cubicBezTo>
                  <a:cubicBezTo>
                    <a:pt x="20" y="38"/>
                    <a:pt x="39" y="20"/>
                    <a:pt x="62" y="20"/>
                  </a:cubicBez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sp>
        <p:nvSpPr>
          <p:cNvPr id="14" name="Freeform 79">
            <a:extLst>
              <a:ext uri="{FF2B5EF4-FFF2-40B4-BE49-F238E27FC236}">
                <a16:creationId xmlns:a16="http://schemas.microsoft.com/office/drawing/2014/main" id="{67CB8C60-3760-40A5-BFFA-DE6678E929B3}"/>
              </a:ext>
            </a:extLst>
          </p:cNvPr>
          <p:cNvSpPr>
            <a:spLocks noChangeAspect="1" noEditPoints="1"/>
          </p:cNvSpPr>
          <p:nvPr/>
        </p:nvSpPr>
        <p:spPr bwMode="auto">
          <a:xfrm>
            <a:off x="2361906" y="1733412"/>
            <a:ext cx="551581" cy="541142"/>
          </a:xfrm>
          <a:custGeom>
            <a:avLst/>
            <a:gdLst>
              <a:gd name="T0" fmla="*/ 144 w 204"/>
              <a:gd name="T1" fmla="*/ 101 h 204"/>
              <a:gd name="T2" fmla="*/ 115 w 204"/>
              <a:gd name="T3" fmla="*/ 133 h 204"/>
              <a:gd name="T4" fmla="*/ 146 w 204"/>
              <a:gd name="T5" fmla="*/ 161 h 204"/>
              <a:gd name="T6" fmla="*/ 147 w 204"/>
              <a:gd name="T7" fmla="*/ 161 h 204"/>
              <a:gd name="T8" fmla="*/ 176 w 204"/>
              <a:gd name="T9" fmla="*/ 129 h 204"/>
              <a:gd name="T10" fmla="*/ 144 w 204"/>
              <a:gd name="T11" fmla="*/ 101 h 204"/>
              <a:gd name="T12" fmla="*/ 147 w 204"/>
              <a:gd name="T13" fmla="*/ 149 h 204"/>
              <a:gd name="T14" fmla="*/ 128 w 204"/>
              <a:gd name="T15" fmla="*/ 132 h 204"/>
              <a:gd name="T16" fmla="*/ 145 w 204"/>
              <a:gd name="T17" fmla="*/ 113 h 204"/>
              <a:gd name="T18" fmla="*/ 163 w 204"/>
              <a:gd name="T19" fmla="*/ 130 h 204"/>
              <a:gd name="T20" fmla="*/ 147 w 204"/>
              <a:gd name="T21" fmla="*/ 149 h 204"/>
              <a:gd name="T22" fmla="*/ 67 w 204"/>
              <a:gd name="T23" fmla="*/ 58 h 204"/>
              <a:gd name="T24" fmla="*/ 29 w 204"/>
              <a:gd name="T25" fmla="*/ 102 h 204"/>
              <a:gd name="T26" fmla="*/ 70 w 204"/>
              <a:gd name="T27" fmla="*/ 140 h 204"/>
              <a:gd name="T28" fmla="*/ 72 w 204"/>
              <a:gd name="T29" fmla="*/ 140 h 204"/>
              <a:gd name="T30" fmla="*/ 100 w 204"/>
              <a:gd name="T31" fmla="*/ 127 h 204"/>
              <a:gd name="T32" fmla="*/ 111 w 204"/>
              <a:gd name="T33" fmla="*/ 97 h 204"/>
              <a:gd name="T34" fmla="*/ 67 w 204"/>
              <a:gd name="T35" fmla="*/ 58 h 204"/>
              <a:gd name="T36" fmla="*/ 91 w 204"/>
              <a:gd name="T37" fmla="*/ 118 h 204"/>
              <a:gd name="T38" fmla="*/ 71 w 204"/>
              <a:gd name="T39" fmla="*/ 128 h 204"/>
              <a:gd name="T40" fmla="*/ 41 w 204"/>
              <a:gd name="T41" fmla="*/ 101 h 204"/>
              <a:gd name="T42" fmla="*/ 68 w 204"/>
              <a:gd name="T43" fmla="*/ 71 h 204"/>
              <a:gd name="T44" fmla="*/ 98 w 204"/>
              <a:gd name="T45" fmla="*/ 98 h 204"/>
              <a:gd name="T46" fmla="*/ 91 w 204"/>
              <a:gd name="T47" fmla="*/ 118 h 204"/>
              <a:gd name="T48" fmla="*/ 139 w 204"/>
              <a:gd name="T49" fmla="*/ 89 h 204"/>
              <a:gd name="T50" fmla="*/ 140 w 204"/>
              <a:gd name="T51" fmla="*/ 89 h 204"/>
              <a:gd name="T52" fmla="*/ 157 w 204"/>
              <a:gd name="T53" fmla="*/ 81 h 204"/>
              <a:gd name="T54" fmla="*/ 163 w 204"/>
              <a:gd name="T55" fmla="*/ 63 h 204"/>
              <a:gd name="T56" fmla="*/ 155 w 204"/>
              <a:gd name="T57" fmla="*/ 46 h 204"/>
              <a:gd name="T58" fmla="*/ 137 w 204"/>
              <a:gd name="T59" fmla="*/ 40 h 204"/>
              <a:gd name="T60" fmla="*/ 120 w 204"/>
              <a:gd name="T61" fmla="*/ 48 h 204"/>
              <a:gd name="T62" fmla="*/ 114 w 204"/>
              <a:gd name="T63" fmla="*/ 66 h 204"/>
              <a:gd name="T64" fmla="*/ 139 w 204"/>
              <a:gd name="T65" fmla="*/ 89 h 204"/>
              <a:gd name="T66" fmla="*/ 130 w 204"/>
              <a:gd name="T67" fmla="*/ 57 h 204"/>
              <a:gd name="T68" fmla="*/ 138 w 204"/>
              <a:gd name="T69" fmla="*/ 53 h 204"/>
              <a:gd name="T70" fmla="*/ 147 w 204"/>
              <a:gd name="T71" fmla="*/ 56 h 204"/>
              <a:gd name="T72" fmla="*/ 151 w 204"/>
              <a:gd name="T73" fmla="*/ 64 h 204"/>
              <a:gd name="T74" fmla="*/ 148 w 204"/>
              <a:gd name="T75" fmla="*/ 73 h 204"/>
              <a:gd name="T76" fmla="*/ 139 w 204"/>
              <a:gd name="T77" fmla="*/ 77 h 204"/>
              <a:gd name="T78" fmla="*/ 131 w 204"/>
              <a:gd name="T79" fmla="*/ 74 h 204"/>
              <a:gd name="T80" fmla="*/ 127 w 204"/>
              <a:gd name="T81" fmla="*/ 65 h 204"/>
              <a:gd name="T82" fmla="*/ 130 w 204"/>
              <a:gd name="T83" fmla="*/ 57 h 204"/>
              <a:gd name="T84" fmla="*/ 187 w 204"/>
              <a:gd name="T85" fmla="*/ 0 h 204"/>
              <a:gd name="T86" fmla="*/ 12 w 204"/>
              <a:gd name="T87" fmla="*/ 3 h 204"/>
              <a:gd name="T88" fmla="*/ 0 w 204"/>
              <a:gd name="T89" fmla="*/ 16 h 204"/>
              <a:gd name="T90" fmla="*/ 4 w 204"/>
              <a:gd name="T91" fmla="*/ 191 h 204"/>
              <a:gd name="T92" fmla="*/ 17 w 204"/>
              <a:gd name="T93" fmla="*/ 203 h 204"/>
              <a:gd name="T94" fmla="*/ 192 w 204"/>
              <a:gd name="T95" fmla="*/ 200 h 204"/>
              <a:gd name="T96" fmla="*/ 204 w 204"/>
              <a:gd name="T97" fmla="*/ 187 h 204"/>
              <a:gd name="T98" fmla="*/ 200 w 204"/>
              <a:gd name="T99" fmla="*/ 12 h 204"/>
              <a:gd name="T100" fmla="*/ 187 w 204"/>
              <a:gd name="T101" fmla="*/ 0 h 204"/>
              <a:gd name="T102" fmla="*/ 191 w 204"/>
              <a:gd name="T103" fmla="*/ 187 h 204"/>
              <a:gd name="T104" fmla="*/ 16 w 204"/>
              <a:gd name="T105" fmla="*/ 191 h 204"/>
              <a:gd name="T106" fmla="*/ 13 w 204"/>
              <a:gd name="T107" fmla="*/ 16 h 204"/>
              <a:gd name="T108" fmla="*/ 188 w 204"/>
              <a:gd name="T109" fmla="*/ 12 h 204"/>
              <a:gd name="T110" fmla="*/ 191 w 204"/>
              <a:gd name="T111" fmla="*/ 18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204">
                <a:moveTo>
                  <a:pt x="144" y="101"/>
                </a:moveTo>
                <a:cubicBezTo>
                  <a:pt x="127" y="102"/>
                  <a:pt x="115" y="116"/>
                  <a:pt x="115" y="133"/>
                </a:cubicBezTo>
                <a:cubicBezTo>
                  <a:pt x="116" y="149"/>
                  <a:pt x="130" y="162"/>
                  <a:pt x="146" y="161"/>
                </a:cubicBezTo>
                <a:cubicBezTo>
                  <a:pt x="147" y="161"/>
                  <a:pt x="147" y="161"/>
                  <a:pt x="147" y="161"/>
                </a:cubicBezTo>
                <a:cubicBezTo>
                  <a:pt x="164" y="160"/>
                  <a:pt x="177" y="146"/>
                  <a:pt x="176" y="129"/>
                </a:cubicBezTo>
                <a:cubicBezTo>
                  <a:pt x="175" y="113"/>
                  <a:pt x="161" y="100"/>
                  <a:pt x="144" y="101"/>
                </a:cubicBezTo>
                <a:close/>
                <a:moveTo>
                  <a:pt x="147" y="149"/>
                </a:moveTo>
                <a:cubicBezTo>
                  <a:pt x="137" y="149"/>
                  <a:pt x="129" y="142"/>
                  <a:pt x="128" y="132"/>
                </a:cubicBezTo>
                <a:cubicBezTo>
                  <a:pt x="127" y="122"/>
                  <a:pt x="135" y="114"/>
                  <a:pt x="145" y="113"/>
                </a:cubicBezTo>
                <a:cubicBezTo>
                  <a:pt x="154" y="113"/>
                  <a:pt x="163" y="120"/>
                  <a:pt x="163" y="130"/>
                </a:cubicBezTo>
                <a:cubicBezTo>
                  <a:pt x="164" y="140"/>
                  <a:pt x="156" y="148"/>
                  <a:pt x="147" y="149"/>
                </a:cubicBezTo>
                <a:close/>
                <a:moveTo>
                  <a:pt x="67" y="58"/>
                </a:moveTo>
                <a:cubicBezTo>
                  <a:pt x="45" y="60"/>
                  <a:pt x="27" y="79"/>
                  <a:pt x="29" y="102"/>
                </a:cubicBezTo>
                <a:cubicBezTo>
                  <a:pt x="30" y="124"/>
                  <a:pt x="49" y="141"/>
                  <a:pt x="70" y="140"/>
                </a:cubicBezTo>
                <a:cubicBezTo>
                  <a:pt x="71" y="140"/>
                  <a:pt x="71" y="140"/>
                  <a:pt x="72" y="140"/>
                </a:cubicBezTo>
                <a:cubicBezTo>
                  <a:pt x="83" y="140"/>
                  <a:pt x="93" y="135"/>
                  <a:pt x="100" y="127"/>
                </a:cubicBezTo>
                <a:cubicBezTo>
                  <a:pt x="107" y="118"/>
                  <a:pt x="111" y="108"/>
                  <a:pt x="111" y="97"/>
                </a:cubicBezTo>
                <a:cubicBezTo>
                  <a:pt x="109" y="74"/>
                  <a:pt x="90" y="57"/>
                  <a:pt x="67" y="58"/>
                </a:cubicBezTo>
                <a:close/>
                <a:moveTo>
                  <a:pt x="91" y="118"/>
                </a:moveTo>
                <a:cubicBezTo>
                  <a:pt x="86" y="124"/>
                  <a:pt x="79" y="127"/>
                  <a:pt x="71" y="128"/>
                </a:cubicBezTo>
                <a:cubicBezTo>
                  <a:pt x="56" y="129"/>
                  <a:pt x="42" y="117"/>
                  <a:pt x="41" y="101"/>
                </a:cubicBezTo>
                <a:cubicBezTo>
                  <a:pt x="40" y="85"/>
                  <a:pt x="52" y="72"/>
                  <a:pt x="68" y="71"/>
                </a:cubicBezTo>
                <a:cubicBezTo>
                  <a:pt x="83" y="70"/>
                  <a:pt x="97" y="82"/>
                  <a:pt x="98" y="98"/>
                </a:cubicBezTo>
                <a:cubicBezTo>
                  <a:pt x="98" y="105"/>
                  <a:pt x="96" y="113"/>
                  <a:pt x="91" y="118"/>
                </a:cubicBezTo>
                <a:close/>
                <a:moveTo>
                  <a:pt x="139" y="89"/>
                </a:moveTo>
                <a:cubicBezTo>
                  <a:pt x="139" y="89"/>
                  <a:pt x="140" y="89"/>
                  <a:pt x="140" y="89"/>
                </a:cubicBezTo>
                <a:cubicBezTo>
                  <a:pt x="147" y="89"/>
                  <a:pt x="153" y="86"/>
                  <a:pt x="157" y="81"/>
                </a:cubicBezTo>
                <a:cubicBezTo>
                  <a:pt x="161" y="76"/>
                  <a:pt x="164" y="70"/>
                  <a:pt x="163" y="63"/>
                </a:cubicBezTo>
                <a:cubicBezTo>
                  <a:pt x="163" y="57"/>
                  <a:pt x="160" y="51"/>
                  <a:pt x="155" y="46"/>
                </a:cubicBezTo>
                <a:cubicBezTo>
                  <a:pt x="150" y="42"/>
                  <a:pt x="144" y="40"/>
                  <a:pt x="137" y="40"/>
                </a:cubicBezTo>
                <a:cubicBezTo>
                  <a:pt x="131" y="41"/>
                  <a:pt x="125" y="43"/>
                  <a:pt x="120" y="48"/>
                </a:cubicBezTo>
                <a:cubicBezTo>
                  <a:pt x="116" y="53"/>
                  <a:pt x="114" y="60"/>
                  <a:pt x="114" y="66"/>
                </a:cubicBezTo>
                <a:cubicBezTo>
                  <a:pt x="115" y="79"/>
                  <a:pt x="126" y="90"/>
                  <a:pt x="139" y="89"/>
                </a:cubicBezTo>
                <a:close/>
                <a:moveTo>
                  <a:pt x="130" y="57"/>
                </a:moveTo>
                <a:cubicBezTo>
                  <a:pt x="132" y="54"/>
                  <a:pt x="135" y="53"/>
                  <a:pt x="138" y="53"/>
                </a:cubicBezTo>
                <a:cubicBezTo>
                  <a:pt x="141" y="52"/>
                  <a:pt x="144" y="54"/>
                  <a:pt x="147" y="56"/>
                </a:cubicBezTo>
                <a:cubicBezTo>
                  <a:pt x="149" y="58"/>
                  <a:pt x="150" y="61"/>
                  <a:pt x="151" y="64"/>
                </a:cubicBezTo>
                <a:cubicBezTo>
                  <a:pt x="151" y="67"/>
                  <a:pt x="150" y="70"/>
                  <a:pt x="148" y="73"/>
                </a:cubicBezTo>
                <a:cubicBezTo>
                  <a:pt x="145" y="75"/>
                  <a:pt x="143" y="77"/>
                  <a:pt x="139" y="77"/>
                </a:cubicBezTo>
                <a:cubicBezTo>
                  <a:pt x="136" y="77"/>
                  <a:pt x="133" y="76"/>
                  <a:pt x="131" y="74"/>
                </a:cubicBezTo>
                <a:cubicBezTo>
                  <a:pt x="128" y="72"/>
                  <a:pt x="127" y="69"/>
                  <a:pt x="127" y="65"/>
                </a:cubicBezTo>
                <a:cubicBezTo>
                  <a:pt x="126" y="62"/>
                  <a:pt x="127" y="59"/>
                  <a:pt x="130" y="57"/>
                </a:cubicBezTo>
                <a:close/>
                <a:moveTo>
                  <a:pt x="187" y="0"/>
                </a:moveTo>
                <a:cubicBezTo>
                  <a:pt x="12" y="3"/>
                  <a:pt x="12" y="3"/>
                  <a:pt x="12" y="3"/>
                </a:cubicBezTo>
                <a:cubicBezTo>
                  <a:pt x="5" y="4"/>
                  <a:pt x="0" y="9"/>
                  <a:pt x="0" y="16"/>
                </a:cubicBezTo>
                <a:cubicBezTo>
                  <a:pt x="4" y="191"/>
                  <a:pt x="4" y="191"/>
                  <a:pt x="4" y="191"/>
                </a:cubicBezTo>
                <a:cubicBezTo>
                  <a:pt x="4" y="198"/>
                  <a:pt x="10" y="204"/>
                  <a:pt x="17" y="203"/>
                </a:cubicBezTo>
                <a:cubicBezTo>
                  <a:pt x="192" y="200"/>
                  <a:pt x="192" y="200"/>
                  <a:pt x="192" y="200"/>
                </a:cubicBezTo>
                <a:cubicBezTo>
                  <a:pt x="199" y="200"/>
                  <a:pt x="204" y="194"/>
                  <a:pt x="204" y="187"/>
                </a:cubicBezTo>
                <a:cubicBezTo>
                  <a:pt x="200" y="12"/>
                  <a:pt x="200" y="12"/>
                  <a:pt x="200" y="12"/>
                </a:cubicBezTo>
                <a:cubicBezTo>
                  <a:pt x="200" y="5"/>
                  <a:pt x="194" y="0"/>
                  <a:pt x="187" y="0"/>
                </a:cubicBezTo>
                <a:close/>
                <a:moveTo>
                  <a:pt x="191" y="187"/>
                </a:moveTo>
                <a:cubicBezTo>
                  <a:pt x="16" y="191"/>
                  <a:pt x="16" y="191"/>
                  <a:pt x="16" y="191"/>
                </a:cubicBezTo>
                <a:cubicBezTo>
                  <a:pt x="13" y="16"/>
                  <a:pt x="13" y="16"/>
                  <a:pt x="13" y="16"/>
                </a:cubicBezTo>
                <a:cubicBezTo>
                  <a:pt x="188" y="12"/>
                  <a:pt x="188" y="12"/>
                  <a:pt x="188" y="12"/>
                </a:cubicBezTo>
                <a:lnTo>
                  <a:pt x="191" y="187"/>
                </a:lnTo>
                <a:close/>
              </a:path>
            </a:pathLst>
          </a:custGeom>
          <a:solidFill>
            <a:schemeClr val="tx1"/>
          </a:solidFill>
          <a:ln>
            <a:noFill/>
          </a:ln>
        </p:spPr>
        <p:txBody>
          <a:bodyPr vert="horz" wrap="square" lIns="78191" tIns="39096" rIns="78191" bIns="39096" numCol="1" anchor="t" anchorCtr="0" compatLnSpc="1">
            <a:prstTxWarp prst="textNoShape">
              <a:avLst/>
            </a:prstTxWarp>
          </a:bodyPr>
          <a:lstStyle/>
          <a:p>
            <a:endParaRPr lang="en-US" sz="800"/>
          </a:p>
        </p:txBody>
      </p:sp>
      <p:grpSp>
        <p:nvGrpSpPr>
          <p:cNvPr id="13" name="Gruppieren 12">
            <a:extLst>
              <a:ext uri="{FF2B5EF4-FFF2-40B4-BE49-F238E27FC236}">
                <a16:creationId xmlns:a16="http://schemas.microsoft.com/office/drawing/2014/main" id="{CD00C256-EA1D-4046-9538-A9C0DB643341}"/>
              </a:ext>
            </a:extLst>
          </p:cNvPr>
          <p:cNvGrpSpPr/>
          <p:nvPr/>
        </p:nvGrpSpPr>
        <p:grpSpPr>
          <a:xfrm>
            <a:off x="9420344" y="1728193"/>
            <a:ext cx="567763" cy="537860"/>
            <a:chOff x="9420344" y="1587513"/>
            <a:chExt cx="567763" cy="537860"/>
          </a:xfrm>
        </p:grpSpPr>
        <p:sp>
          <p:nvSpPr>
            <p:cNvPr id="16" name="Google Shape;360;p1">
              <a:extLst>
                <a:ext uri="{FF2B5EF4-FFF2-40B4-BE49-F238E27FC236}">
                  <a16:creationId xmlns:a16="http://schemas.microsoft.com/office/drawing/2014/main" id="{672AAAAD-5176-4110-BAA3-8CDE8E9BF1FE}"/>
                </a:ext>
              </a:extLst>
            </p:cNvPr>
            <p:cNvSpPr/>
            <p:nvPr/>
          </p:nvSpPr>
          <p:spPr>
            <a:xfrm>
              <a:off x="9420344" y="1850571"/>
              <a:ext cx="567763" cy="274802"/>
            </a:xfrm>
            <a:custGeom>
              <a:avLst/>
              <a:gdLst/>
              <a:ahLst/>
              <a:cxnLst/>
              <a:rect l="l" t="t" r="r" b="b"/>
              <a:pathLst>
                <a:path w="305" h="143" extrusionOk="0">
                  <a:moveTo>
                    <a:pt x="304" y="80"/>
                  </a:moveTo>
                  <a:cubicBezTo>
                    <a:pt x="301" y="66"/>
                    <a:pt x="298" y="59"/>
                    <a:pt x="298" y="59"/>
                  </a:cubicBezTo>
                  <a:cubicBezTo>
                    <a:pt x="298" y="58"/>
                    <a:pt x="298" y="58"/>
                    <a:pt x="298" y="58"/>
                  </a:cubicBezTo>
                  <a:cubicBezTo>
                    <a:pt x="297" y="57"/>
                    <a:pt x="297" y="57"/>
                    <a:pt x="297" y="57"/>
                  </a:cubicBezTo>
                  <a:cubicBezTo>
                    <a:pt x="293" y="53"/>
                    <a:pt x="293" y="53"/>
                    <a:pt x="209" y="62"/>
                  </a:cubicBezTo>
                  <a:cubicBezTo>
                    <a:pt x="208" y="53"/>
                    <a:pt x="202" y="46"/>
                    <a:pt x="193" y="45"/>
                  </a:cubicBezTo>
                  <a:cubicBezTo>
                    <a:pt x="107" y="35"/>
                    <a:pt x="107" y="35"/>
                    <a:pt x="107" y="35"/>
                  </a:cubicBezTo>
                  <a:cubicBezTo>
                    <a:pt x="94" y="25"/>
                    <a:pt x="94" y="25"/>
                    <a:pt x="94" y="25"/>
                  </a:cubicBezTo>
                  <a:cubicBezTo>
                    <a:pt x="0" y="0"/>
                    <a:pt x="0" y="0"/>
                    <a:pt x="0" y="0"/>
                  </a:cubicBezTo>
                  <a:cubicBezTo>
                    <a:pt x="0" y="116"/>
                    <a:pt x="0" y="116"/>
                    <a:pt x="0" y="116"/>
                  </a:cubicBezTo>
                  <a:cubicBezTo>
                    <a:pt x="8" y="119"/>
                    <a:pt x="8" y="119"/>
                    <a:pt x="8" y="119"/>
                  </a:cubicBezTo>
                  <a:cubicBezTo>
                    <a:pt x="31" y="126"/>
                    <a:pt x="69" y="137"/>
                    <a:pt x="80" y="141"/>
                  </a:cubicBezTo>
                  <a:cubicBezTo>
                    <a:pt x="83" y="143"/>
                    <a:pt x="87" y="143"/>
                    <a:pt x="93" y="143"/>
                  </a:cubicBezTo>
                  <a:cubicBezTo>
                    <a:pt x="95" y="143"/>
                    <a:pt x="97" y="143"/>
                    <a:pt x="100" y="143"/>
                  </a:cubicBezTo>
                  <a:cubicBezTo>
                    <a:pt x="108" y="143"/>
                    <a:pt x="118" y="143"/>
                    <a:pt x="129" y="142"/>
                  </a:cubicBezTo>
                  <a:cubicBezTo>
                    <a:pt x="150" y="142"/>
                    <a:pt x="171" y="141"/>
                    <a:pt x="171" y="141"/>
                  </a:cubicBezTo>
                  <a:cubicBezTo>
                    <a:pt x="172" y="141"/>
                    <a:pt x="172" y="141"/>
                    <a:pt x="172" y="141"/>
                  </a:cubicBezTo>
                  <a:cubicBezTo>
                    <a:pt x="291" y="101"/>
                    <a:pt x="291" y="101"/>
                    <a:pt x="291" y="101"/>
                  </a:cubicBezTo>
                  <a:cubicBezTo>
                    <a:pt x="300" y="98"/>
                    <a:pt x="305" y="89"/>
                    <a:pt x="304" y="80"/>
                  </a:cubicBezTo>
                  <a:close/>
                  <a:moveTo>
                    <a:pt x="21" y="27"/>
                  </a:moveTo>
                  <a:cubicBezTo>
                    <a:pt x="84" y="44"/>
                    <a:pt x="84" y="44"/>
                    <a:pt x="84" y="44"/>
                  </a:cubicBezTo>
                  <a:cubicBezTo>
                    <a:pt x="99" y="55"/>
                    <a:pt x="99" y="55"/>
                    <a:pt x="99" y="55"/>
                  </a:cubicBezTo>
                  <a:cubicBezTo>
                    <a:pt x="188" y="66"/>
                    <a:pt x="188" y="66"/>
                    <a:pt x="188" y="66"/>
                  </a:cubicBezTo>
                  <a:cubicBezTo>
                    <a:pt x="188" y="79"/>
                    <a:pt x="188" y="79"/>
                    <a:pt x="188" y="79"/>
                  </a:cubicBezTo>
                  <a:cubicBezTo>
                    <a:pt x="93" y="79"/>
                    <a:pt x="93" y="79"/>
                    <a:pt x="93" y="79"/>
                  </a:cubicBezTo>
                  <a:cubicBezTo>
                    <a:pt x="93" y="100"/>
                    <a:pt x="93" y="100"/>
                    <a:pt x="93" y="100"/>
                  </a:cubicBezTo>
                  <a:cubicBezTo>
                    <a:pt x="188" y="100"/>
                    <a:pt x="188" y="100"/>
                    <a:pt x="188" y="100"/>
                  </a:cubicBezTo>
                  <a:cubicBezTo>
                    <a:pt x="198" y="100"/>
                    <a:pt x="207" y="93"/>
                    <a:pt x="208" y="83"/>
                  </a:cubicBezTo>
                  <a:cubicBezTo>
                    <a:pt x="233" y="81"/>
                    <a:pt x="266" y="77"/>
                    <a:pt x="281" y="76"/>
                  </a:cubicBezTo>
                  <a:cubicBezTo>
                    <a:pt x="282" y="78"/>
                    <a:pt x="282" y="80"/>
                    <a:pt x="282" y="82"/>
                  </a:cubicBezTo>
                  <a:cubicBezTo>
                    <a:pt x="169" y="120"/>
                    <a:pt x="169" y="120"/>
                    <a:pt x="169" y="120"/>
                  </a:cubicBezTo>
                  <a:cubicBezTo>
                    <a:pt x="140" y="121"/>
                    <a:pt x="97" y="122"/>
                    <a:pt x="89" y="122"/>
                  </a:cubicBezTo>
                  <a:cubicBezTo>
                    <a:pt x="81" y="118"/>
                    <a:pt x="64" y="113"/>
                    <a:pt x="21" y="101"/>
                  </a:cubicBezTo>
                  <a:lnTo>
                    <a:pt x="21" y="27"/>
                  </a:ln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7" name="Google Shape;361;p1">
              <a:extLst>
                <a:ext uri="{FF2B5EF4-FFF2-40B4-BE49-F238E27FC236}">
                  <a16:creationId xmlns:a16="http://schemas.microsoft.com/office/drawing/2014/main" id="{6C36EBAB-BEFE-4F65-B739-E8FC92FF314B}"/>
                </a:ext>
              </a:extLst>
            </p:cNvPr>
            <p:cNvSpPr/>
            <p:nvPr/>
          </p:nvSpPr>
          <p:spPr>
            <a:xfrm>
              <a:off x="9644702" y="1643883"/>
              <a:ext cx="144231" cy="147971"/>
            </a:xfrm>
            <a:custGeom>
              <a:avLst/>
              <a:gdLst/>
              <a:ahLst/>
              <a:cxnLst/>
              <a:rect l="l" t="t" r="r" b="b"/>
              <a:pathLst>
                <a:path w="78" h="78" extrusionOk="0">
                  <a:moveTo>
                    <a:pt x="39" y="78"/>
                  </a:moveTo>
                  <a:cubicBezTo>
                    <a:pt x="29" y="78"/>
                    <a:pt x="19" y="74"/>
                    <a:pt x="12" y="66"/>
                  </a:cubicBezTo>
                  <a:cubicBezTo>
                    <a:pt x="4" y="59"/>
                    <a:pt x="0" y="49"/>
                    <a:pt x="0" y="39"/>
                  </a:cubicBezTo>
                  <a:cubicBezTo>
                    <a:pt x="0" y="29"/>
                    <a:pt x="4" y="19"/>
                    <a:pt x="11" y="11"/>
                  </a:cubicBezTo>
                  <a:cubicBezTo>
                    <a:pt x="18" y="4"/>
                    <a:pt x="28" y="0"/>
                    <a:pt x="39" y="0"/>
                  </a:cubicBezTo>
                  <a:cubicBezTo>
                    <a:pt x="49" y="0"/>
                    <a:pt x="59" y="4"/>
                    <a:pt x="66" y="11"/>
                  </a:cubicBezTo>
                  <a:cubicBezTo>
                    <a:pt x="74" y="18"/>
                    <a:pt x="78" y="28"/>
                    <a:pt x="78" y="38"/>
                  </a:cubicBezTo>
                  <a:cubicBezTo>
                    <a:pt x="78" y="38"/>
                    <a:pt x="78" y="38"/>
                    <a:pt x="78" y="38"/>
                  </a:cubicBezTo>
                  <a:cubicBezTo>
                    <a:pt x="78" y="49"/>
                    <a:pt x="74" y="59"/>
                    <a:pt x="67" y="66"/>
                  </a:cubicBezTo>
                  <a:cubicBezTo>
                    <a:pt x="59" y="73"/>
                    <a:pt x="50" y="78"/>
                    <a:pt x="39" y="78"/>
                  </a:cubicBezTo>
                  <a:cubicBezTo>
                    <a:pt x="39" y="78"/>
                    <a:pt x="39" y="78"/>
                    <a:pt x="39" y="78"/>
                  </a:cubicBezTo>
                  <a:close/>
                  <a:moveTo>
                    <a:pt x="39" y="20"/>
                  </a:moveTo>
                  <a:cubicBezTo>
                    <a:pt x="39" y="20"/>
                    <a:pt x="39" y="20"/>
                    <a:pt x="39" y="20"/>
                  </a:cubicBezTo>
                  <a:cubicBezTo>
                    <a:pt x="34" y="20"/>
                    <a:pt x="29" y="22"/>
                    <a:pt x="25" y="25"/>
                  </a:cubicBezTo>
                  <a:cubicBezTo>
                    <a:pt x="22" y="29"/>
                    <a:pt x="20" y="34"/>
                    <a:pt x="20" y="39"/>
                  </a:cubicBezTo>
                  <a:cubicBezTo>
                    <a:pt x="20" y="44"/>
                    <a:pt x="22" y="49"/>
                    <a:pt x="26" y="52"/>
                  </a:cubicBezTo>
                  <a:cubicBezTo>
                    <a:pt x="29" y="56"/>
                    <a:pt x="34" y="58"/>
                    <a:pt x="39" y="58"/>
                  </a:cubicBezTo>
                  <a:cubicBezTo>
                    <a:pt x="44" y="58"/>
                    <a:pt x="49" y="56"/>
                    <a:pt x="52" y="52"/>
                  </a:cubicBezTo>
                  <a:cubicBezTo>
                    <a:pt x="56" y="48"/>
                    <a:pt x="58" y="44"/>
                    <a:pt x="58" y="39"/>
                  </a:cubicBezTo>
                  <a:cubicBezTo>
                    <a:pt x="58" y="39"/>
                    <a:pt x="58" y="39"/>
                    <a:pt x="58" y="39"/>
                  </a:cubicBezTo>
                  <a:cubicBezTo>
                    <a:pt x="58" y="33"/>
                    <a:pt x="56" y="29"/>
                    <a:pt x="52" y="25"/>
                  </a:cubicBezTo>
                  <a:cubicBezTo>
                    <a:pt x="49" y="22"/>
                    <a:pt x="44" y="20"/>
                    <a:pt x="39" y="20"/>
                  </a:cubicBez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8" name="Google Shape;362;p1">
              <a:extLst>
                <a:ext uri="{FF2B5EF4-FFF2-40B4-BE49-F238E27FC236}">
                  <a16:creationId xmlns:a16="http://schemas.microsoft.com/office/drawing/2014/main" id="{5C259CC0-8AD9-416F-8458-63F68759408E}"/>
                </a:ext>
              </a:extLst>
            </p:cNvPr>
            <p:cNvSpPr/>
            <p:nvPr/>
          </p:nvSpPr>
          <p:spPr>
            <a:xfrm>
              <a:off x="9493604" y="1587513"/>
              <a:ext cx="444137" cy="258361"/>
            </a:xfrm>
            <a:custGeom>
              <a:avLst/>
              <a:gdLst/>
              <a:ahLst/>
              <a:cxnLst/>
              <a:rect l="l" t="t" r="r" b="b"/>
              <a:pathLst>
                <a:path w="194" h="110" extrusionOk="0">
                  <a:moveTo>
                    <a:pt x="1" y="110"/>
                  </a:moveTo>
                  <a:lnTo>
                    <a:pt x="0" y="2"/>
                  </a:lnTo>
                  <a:lnTo>
                    <a:pt x="194" y="0"/>
                  </a:lnTo>
                  <a:lnTo>
                    <a:pt x="194" y="108"/>
                  </a:lnTo>
                  <a:lnTo>
                    <a:pt x="1" y="110"/>
                  </a:lnTo>
                  <a:close/>
                  <a:moveTo>
                    <a:pt x="17" y="18"/>
                  </a:moveTo>
                  <a:lnTo>
                    <a:pt x="17" y="94"/>
                  </a:lnTo>
                  <a:lnTo>
                    <a:pt x="178" y="92"/>
                  </a:lnTo>
                  <a:lnTo>
                    <a:pt x="177" y="17"/>
                  </a:lnTo>
                  <a:lnTo>
                    <a:pt x="17" y="18"/>
                  </a:ln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sp>
        <p:nvSpPr>
          <p:cNvPr id="3" name="Slide Number Placeholder 2">
            <a:extLst>
              <a:ext uri="{FF2B5EF4-FFF2-40B4-BE49-F238E27FC236}">
                <a16:creationId xmlns:a16="http://schemas.microsoft.com/office/drawing/2014/main" id="{7AE6A10E-A0B9-40BD-8DDA-A2ADA33E483A}"/>
              </a:ext>
            </a:extLst>
          </p:cNvPr>
          <p:cNvSpPr>
            <a:spLocks noGrp="1"/>
          </p:cNvSpPr>
          <p:nvPr>
            <p:ph type="sldNum" sz="quarter" idx="12"/>
          </p:nvPr>
        </p:nvSpPr>
        <p:spPr/>
        <p:txBody>
          <a:bodyPr/>
          <a:lstStyle/>
          <a:p>
            <a:fld id="{6D22F896-40B5-4ADD-8801-0D06FADFA095}" type="slidenum">
              <a:rPr lang="en-US" dirty="0"/>
              <a:t>15</a:t>
            </a:fld>
            <a:endParaRPr lang="en-US"/>
          </a:p>
        </p:txBody>
      </p:sp>
      <p:sp>
        <p:nvSpPr>
          <p:cNvPr id="19" name="Text Placeholder 2">
            <a:extLst>
              <a:ext uri="{FF2B5EF4-FFF2-40B4-BE49-F238E27FC236}">
                <a16:creationId xmlns:a16="http://schemas.microsoft.com/office/drawing/2014/main" id="{41D5A84F-E665-4D2C-9C2A-D45DFE6B0F07}"/>
              </a:ext>
            </a:extLst>
          </p:cNvPr>
          <p:cNvSpPr>
            <a:spLocks noGrp="1"/>
          </p:cNvSpPr>
          <p:nvPr>
            <p:ph type="body" idx="1"/>
          </p:nvPr>
        </p:nvSpPr>
        <p:spPr>
          <a:xfrm>
            <a:off x="1649587" y="3856705"/>
            <a:ext cx="1976216" cy="478616"/>
          </a:xfrm>
        </p:spPr>
        <p:txBody>
          <a:bodyPr/>
          <a:lstStyle/>
          <a:p>
            <a:pPr>
              <a:lnSpc>
                <a:spcPct val="100000"/>
              </a:lnSpc>
              <a:spcBef>
                <a:spcPts val="0"/>
              </a:spcBef>
            </a:pPr>
            <a:r>
              <a:rPr lang="en-US" sz="1400" b="1">
                <a:solidFill>
                  <a:srgbClr val="0070C0"/>
                </a:solidFill>
              </a:rPr>
              <a:t>"the suspicious </a:t>
            </a:r>
          </a:p>
          <a:p>
            <a:pPr>
              <a:lnSpc>
                <a:spcPct val="100000"/>
              </a:lnSpc>
              <a:spcBef>
                <a:spcPts val="0"/>
              </a:spcBef>
            </a:pPr>
            <a:r>
              <a:rPr lang="en-US" sz="1400" b="1">
                <a:solidFill>
                  <a:srgbClr val="0070C0"/>
                </a:solidFill>
              </a:rPr>
              <a:t>Low &amp; Mid-earners"</a:t>
            </a:r>
          </a:p>
        </p:txBody>
      </p:sp>
      <p:sp>
        <p:nvSpPr>
          <p:cNvPr id="20" name="Text Placeholder 2">
            <a:extLst>
              <a:ext uri="{FF2B5EF4-FFF2-40B4-BE49-F238E27FC236}">
                <a16:creationId xmlns:a16="http://schemas.microsoft.com/office/drawing/2014/main" id="{F9FC13C1-3D10-4113-8E01-6C6DADE17A8E}"/>
              </a:ext>
            </a:extLst>
          </p:cNvPr>
          <p:cNvSpPr>
            <a:spLocks noGrp="1"/>
          </p:cNvSpPr>
          <p:nvPr/>
        </p:nvSpPr>
        <p:spPr>
          <a:xfrm>
            <a:off x="1649587" y="4421474"/>
            <a:ext cx="1928585" cy="47861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nSpc>
                <a:spcPct val="100000"/>
              </a:lnSpc>
              <a:spcBef>
                <a:spcPts val="0"/>
              </a:spcBef>
            </a:pPr>
            <a:r>
              <a:rPr lang="en-US" sz="1400" b="1">
                <a:solidFill>
                  <a:srgbClr val="FFC000"/>
                </a:solidFill>
                <a:ea typeface="+mn-lt"/>
                <a:cs typeface="+mn-lt"/>
              </a:rPr>
              <a:t>"</a:t>
            </a:r>
            <a:r>
              <a:rPr lang="en-US" sz="1400" b="1">
                <a:solidFill>
                  <a:srgbClr val="FFC000"/>
                </a:solidFill>
              </a:rPr>
              <a:t>the steady</a:t>
            </a:r>
            <a:endParaRPr lang="en-US" sz="1400">
              <a:solidFill>
                <a:srgbClr val="FFC000"/>
              </a:solidFill>
            </a:endParaRPr>
          </a:p>
          <a:p>
            <a:pPr>
              <a:lnSpc>
                <a:spcPct val="100000"/>
              </a:lnSpc>
              <a:spcBef>
                <a:spcPts val="0"/>
              </a:spcBef>
            </a:pPr>
            <a:r>
              <a:rPr lang="en-US" sz="1400" b="1">
                <a:solidFill>
                  <a:srgbClr val="FFC000"/>
                </a:solidFill>
              </a:rPr>
              <a:t>high-earners</a:t>
            </a:r>
            <a:r>
              <a:rPr lang="en-US" sz="1400" b="1">
                <a:solidFill>
                  <a:srgbClr val="FFC000"/>
                </a:solidFill>
                <a:ea typeface="+mn-lt"/>
                <a:cs typeface="+mn-lt"/>
              </a:rPr>
              <a:t>"</a:t>
            </a:r>
            <a:endParaRPr lang="en-US" sz="1400">
              <a:solidFill>
                <a:srgbClr val="FFC000"/>
              </a:solidFill>
            </a:endParaRPr>
          </a:p>
        </p:txBody>
      </p:sp>
      <p:sp>
        <p:nvSpPr>
          <p:cNvPr id="21" name="Text Placeholder 2">
            <a:extLst>
              <a:ext uri="{FF2B5EF4-FFF2-40B4-BE49-F238E27FC236}">
                <a16:creationId xmlns:a16="http://schemas.microsoft.com/office/drawing/2014/main" id="{4A4BA1C7-C947-4418-A8E6-4CAE863B45DB}"/>
              </a:ext>
            </a:extLst>
          </p:cNvPr>
          <p:cNvSpPr>
            <a:spLocks noGrp="1"/>
          </p:cNvSpPr>
          <p:nvPr/>
        </p:nvSpPr>
        <p:spPr>
          <a:xfrm>
            <a:off x="1648174" y="4986242"/>
            <a:ext cx="1928585" cy="47861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nSpc>
                <a:spcPct val="100000"/>
              </a:lnSpc>
              <a:spcBef>
                <a:spcPts val="0"/>
              </a:spcBef>
            </a:pPr>
            <a:r>
              <a:rPr lang="en-US" sz="1400" b="1">
                <a:solidFill>
                  <a:schemeClr val="accent4"/>
                </a:solidFill>
                <a:ea typeface="+mn-lt"/>
                <a:cs typeface="+mn-lt"/>
              </a:rPr>
              <a:t>"the engaged</a:t>
            </a:r>
            <a:endParaRPr lang="en-US" sz="1400">
              <a:solidFill>
                <a:schemeClr val="accent4"/>
              </a:solidFill>
            </a:endParaRPr>
          </a:p>
          <a:p>
            <a:pPr>
              <a:lnSpc>
                <a:spcPct val="100000"/>
              </a:lnSpc>
              <a:spcBef>
                <a:spcPts val="0"/>
              </a:spcBef>
            </a:pPr>
            <a:r>
              <a:rPr lang="en-US" sz="1400" b="1">
                <a:solidFill>
                  <a:schemeClr val="accent4"/>
                </a:solidFill>
                <a:ea typeface="+mn-lt"/>
                <a:cs typeface="+mn-lt"/>
              </a:rPr>
              <a:t>low-earners"</a:t>
            </a:r>
            <a:endParaRPr lang="en-US" sz="1400">
              <a:solidFill>
                <a:schemeClr val="accent4"/>
              </a:solidFill>
            </a:endParaRPr>
          </a:p>
        </p:txBody>
      </p:sp>
      <p:sp>
        <p:nvSpPr>
          <p:cNvPr id="22" name="Title 1">
            <a:extLst>
              <a:ext uri="{FF2B5EF4-FFF2-40B4-BE49-F238E27FC236}">
                <a16:creationId xmlns:a16="http://schemas.microsoft.com/office/drawing/2014/main" id="{048B1FB0-2506-448A-8E9D-77F65AC9E2B1}"/>
              </a:ext>
            </a:extLst>
          </p:cNvPr>
          <p:cNvSpPr>
            <a:spLocks noGrp="1"/>
          </p:cNvSpPr>
          <p:nvPr>
            <p:ph type="title"/>
          </p:nvPr>
        </p:nvSpPr>
        <p:spPr>
          <a:xfrm>
            <a:off x="1141413" y="618518"/>
            <a:ext cx="9905998" cy="572973"/>
          </a:xfrm>
        </p:spPr>
        <p:txBody>
          <a:bodyPr>
            <a:normAutofit fontScale="90000"/>
          </a:bodyPr>
          <a:lstStyle/>
          <a:p>
            <a:r>
              <a:rPr lang="en-US"/>
              <a:t>SUMMARY</a:t>
            </a:r>
          </a:p>
        </p:txBody>
      </p:sp>
      <p:sp>
        <p:nvSpPr>
          <p:cNvPr id="24" name="Rechteck 23">
            <a:extLst>
              <a:ext uri="{FF2B5EF4-FFF2-40B4-BE49-F238E27FC236}">
                <a16:creationId xmlns:a16="http://schemas.microsoft.com/office/drawing/2014/main" id="{6303EF20-C429-4A79-86FB-70F51CE75F92}"/>
              </a:ext>
            </a:extLst>
          </p:cNvPr>
          <p:cNvSpPr/>
          <p:nvPr/>
        </p:nvSpPr>
        <p:spPr>
          <a:xfrm>
            <a:off x="1183617" y="1344638"/>
            <a:ext cx="10283432" cy="187686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 Placeholder 3">
            <a:extLst>
              <a:ext uri="{FF2B5EF4-FFF2-40B4-BE49-F238E27FC236}">
                <a16:creationId xmlns:a16="http://schemas.microsoft.com/office/drawing/2014/main" id="{982D9ADA-7748-4795-B22A-A65D350D000F}"/>
              </a:ext>
            </a:extLst>
          </p:cNvPr>
          <p:cNvSpPr txBox="1">
            <a:spLocks/>
          </p:cNvSpPr>
          <p:nvPr/>
        </p:nvSpPr>
        <p:spPr>
          <a:xfrm>
            <a:off x="1556930" y="1169701"/>
            <a:ext cx="972798" cy="359977"/>
          </a:xfrm>
          <a:prstGeom prst="rect">
            <a:avLst/>
          </a:prstGeom>
          <a:solidFill>
            <a:srgbClr val="091C33"/>
          </a:solidFill>
        </p:spPr>
        <p:txBody>
          <a:bodyPr vert="horz" lIns="91440" tIns="45720" rIns="91440" bIns="45720" rtlCol="0" anchor="t">
            <a:normAutofit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algn="ctr"/>
            <a:r>
              <a:rPr lang="en-US" sz="1600"/>
              <a:t>GOALS</a:t>
            </a:r>
            <a:endParaRPr lang="de-DE"/>
          </a:p>
        </p:txBody>
      </p:sp>
      <p:sp>
        <p:nvSpPr>
          <p:cNvPr id="26" name="Rechteck 25">
            <a:extLst>
              <a:ext uri="{FF2B5EF4-FFF2-40B4-BE49-F238E27FC236}">
                <a16:creationId xmlns:a16="http://schemas.microsoft.com/office/drawing/2014/main" id="{92A1EC9A-05EB-4352-97A8-1E74F420E500}"/>
              </a:ext>
            </a:extLst>
          </p:cNvPr>
          <p:cNvSpPr/>
          <p:nvPr/>
        </p:nvSpPr>
        <p:spPr>
          <a:xfrm>
            <a:off x="1190249" y="3664496"/>
            <a:ext cx="10283432" cy="1876864"/>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 Placeholder 3">
            <a:extLst>
              <a:ext uri="{FF2B5EF4-FFF2-40B4-BE49-F238E27FC236}">
                <a16:creationId xmlns:a16="http://schemas.microsoft.com/office/drawing/2014/main" id="{D556510D-5C43-4CC3-81D4-B18EEB156604}"/>
              </a:ext>
            </a:extLst>
          </p:cNvPr>
          <p:cNvSpPr txBox="1">
            <a:spLocks/>
          </p:cNvSpPr>
          <p:nvPr/>
        </p:nvSpPr>
        <p:spPr>
          <a:xfrm>
            <a:off x="1556930" y="3471479"/>
            <a:ext cx="972798" cy="359977"/>
          </a:xfrm>
          <a:prstGeom prst="rect">
            <a:avLst/>
          </a:prstGeom>
          <a:solidFill>
            <a:srgbClr val="122C41"/>
          </a:solidFill>
        </p:spPr>
        <p:txBody>
          <a:bodyPr vert="horz" lIns="91440" tIns="45720" rIns="91440" bIns="45720" rtlCol="0" anchor="t">
            <a:normAutofit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algn="ctr"/>
            <a:r>
              <a:rPr lang="en-US" sz="1600"/>
              <a:t>RESULTS</a:t>
            </a:r>
            <a:endParaRPr lang="de-DE"/>
          </a:p>
        </p:txBody>
      </p:sp>
      <p:sp>
        <p:nvSpPr>
          <p:cNvPr id="28" name="Text Placeholder 2">
            <a:extLst>
              <a:ext uri="{FF2B5EF4-FFF2-40B4-BE49-F238E27FC236}">
                <a16:creationId xmlns:a16="http://schemas.microsoft.com/office/drawing/2014/main" id="{FB6384ED-639E-4406-98DE-D9CB8D19AE55}"/>
              </a:ext>
            </a:extLst>
          </p:cNvPr>
          <p:cNvSpPr txBox="1">
            <a:spLocks/>
          </p:cNvSpPr>
          <p:nvPr/>
        </p:nvSpPr>
        <p:spPr>
          <a:xfrm>
            <a:off x="5107892" y="3953233"/>
            <a:ext cx="1976216" cy="28555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400" b="1">
                <a:solidFill>
                  <a:srgbClr val="0070C0"/>
                </a:solidFill>
              </a:rPr>
              <a:t>LEAVE ALONE</a:t>
            </a:r>
          </a:p>
        </p:txBody>
      </p:sp>
      <p:sp>
        <p:nvSpPr>
          <p:cNvPr id="29" name="Text Placeholder 2">
            <a:extLst>
              <a:ext uri="{FF2B5EF4-FFF2-40B4-BE49-F238E27FC236}">
                <a16:creationId xmlns:a16="http://schemas.microsoft.com/office/drawing/2014/main" id="{EE2D0CBF-B981-4F84-9F68-C4D883D2B5AF}"/>
              </a:ext>
            </a:extLst>
          </p:cNvPr>
          <p:cNvSpPr txBox="1">
            <a:spLocks/>
          </p:cNvSpPr>
          <p:nvPr/>
        </p:nvSpPr>
        <p:spPr>
          <a:xfrm>
            <a:off x="5107892" y="4516374"/>
            <a:ext cx="1976216" cy="28555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400" b="1">
                <a:solidFill>
                  <a:schemeClr val="accent2"/>
                </a:solidFill>
              </a:rPr>
              <a:t>Try other offers</a:t>
            </a:r>
          </a:p>
        </p:txBody>
      </p:sp>
      <p:sp>
        <p:nvSpPr>
          <p:cNvPr id="30" name="Text Placeholder 2">
            <a:extLst>
              <a:ext uri="{FF2B5EF4-FFF2-40B4-BE49-F238E27FC236}">
                <a16:creationId xmlns:a16="http://schemas.microsoft.com/office/drawing/2014/main" id="{DB51C2CA-D09E-4CA8-8458-7EA5BB342D2B}"/>
              </a:ext>
            </a:extLst>
          </p:cNvPr>
          <p:cNvSpPr txBox="1">
            <a:spLocks/>
          </p:cNvSpPr>
          <p:nvPr/>
        </p:nvSpPr>
        <p:spPr>
          <a:xfrm>
            <a:off x="5107892" y="5079515"/>
            <a:ext cx="1976216" cy="28555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400" b="1">
                <a:solidFill>
                  <a:schemeClr val="accent4"/>
                </a:solidFill>
              </a:rPr>
              <a:t>Target with offers</a:t>
            </a:r>
          </a:p>
        </p:txBody>
      </p:sp>
      <p:sp>
        <p:nvSpPr>
          <p:cNvPr id="31" name="Pfeil: nach unten 30">
            <a:extLst>
              <a:ext uri="{FF2B5EF4-FFF2-40B4-BE49-F238E27FC236}">
                <a16:creationId xmlns:a16="http://schemas.microsoft.com/office/drawing/2014/main" id="{8B047E76-C20D-4A60-83A2-BB2981D89F47}"/>
              </a:ext>
            </a:extLst>
          </p:cNvPr>
          <p:cNvSpPr/>
          <p:nvPr/>
        </p:nvSpPr>
        <p:spPr>
          <a:xfrm rot="16200000">
            <a:off x="4171353" y="3562915"/>
            <a:ext cx="237041" cy="1059554"/>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Pfeil: nach unten 31">
            <a:extLst>
              <a:ext uri="{FF2B5EF4-FFF2-40B4-BE49-F238E27FC236}">
                <a16:creationId xmlns:a16="http://schemas.microsoft.com/office/drawing/2014/main" id="{87B8EC7D-7262-4B3F-B589-50A186476B0C}"/>
              </a:ext>
            </a:extLst>
          </p:cNvPr>
          <p:cNvSpPr/>
          <p:nvPr/>
        </p:nvSpPr>
        <p:spPr>
          <a:xfrm rot="16200000">
            <a:off x="4171354" y="4131004"/>
            <a:ext cx="237041" cy="105955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Pfeil: nach unten 32">
            <a:extLst>
              <a:ext uri="{FF2B5EF4-FFF2-40B4-BE49-F238E27FC236}">
                <a16:creationId xmlns:a16="http://schemas.microsoft.com/office/drawing/2014/main" id="{39677833-ADE5-4A36-94C8-BFE984FC0234}"/>
              </a:ext>
            </a:extLst>
          </p:cNvPr>
          <p:cNvSpPr/>
          <p:nvPr/>
        </p:nvSpPr>
        <p:spPr>
          <a:xfrm rot="16200000">
            <a:off x="4171355" y="4692518"/>
            <a:ext cx="237041" cy="1059554"/>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Pfeil: nach unten 33">
            <a:extLst>
              <a:ext uri="{FF2B5EF4-FFF2-40B4-BE49-F238E27FC236}">
                <a16:creationId xmlns:a16="http://schemas.microsoft.com/office/drawing/2014/main" id="{A94A7F08-6D42-46A0-AB9F-C233FA1FB39A}"/>
              </a:ext>
            </a:extLst>
          </p:cNvPr>
          <p:cNvSpPr/>
          <p:nvPr/>
        </p:nvSpPr>
        <p:spPr>
          <a:xfrm rot="16200000">
            <a:off x="7783603" y="3562915"/>
            <a:ext cx="237041" cy="1059554"/>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Pfeil: nach unten 34">
            <a:extLst>
              <a:ext uri="{FF2B5EF4-FFF2-40B4-BE49-F238E27FC236}">
                <a16:creationId xmlns:a16="http://schemas.microsoft.com/office/drawing/2014/main" id="{EFD19333-4E7D-4171-899C-5670D770039F}"/>
              </a:ext>
            </a:extLst>
          </p:cNvPr>
          <p:cNvSpPr/>
          <p:nvPr/>
        </p:nvSpPr>
        <p:spPr>
          <a:xfrm rot="16200000">
            <a:off x="7783604" y="4131004"/>
            <a:ext cx="237041" cy="1059554"/>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Pfeil: nach unten 35">
            <a:extLst>
              <a:ext uri="{FF2B5EF4-FFF2-40B4-BE49-F238E27FC236}">
                <a16:creationId xmlns:a16="http://schemas.microsoft.com/office/drawing/2014/main" id="{394AA046-2D96-4FB4-BE7E-644C41A4C8D4}"/>
              </a:ext>
            </a:extLst>
          </p:cNvPr>
          <p:cNvSpPr/>
          <p:nvPr/>
        </p:nvSpPr>
        <p:spPr>
          <a:xfrm rot="16200000">
            <a:off x="7783605" y="4692518"/>
            <a:ext cx="237041" cy="1059554"/>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 Placeholder 2">
            <a:extLst>
              <a:ext uri="{FF2B5EF4-FFF2-40B4-BE49-F238E27FC236}">
                <a16:creationId xmlns:a16="http://schemas.microsoft.com/office/drawing/2014/main" id="{2301DFCF-8482-43D0-AE10-E2825DBCE2E4}"/>
              </a:ext>
            </a:extLst>
          </p:cNvPr>
          <p:cNvSpPr txBox="1">
            <a:spLocks/>
          </p:cNvSpPr>
          <p:nvPr/>
        </p:nvSpPr>
        <p:spPr>
          <a:xfrm>
            <a:off x="8800825" y="3953233"/>
            <a:ext cx="1976216" cy="28555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400" b="1">
                <a:solidFill>
                  <a:srgbClr val="0070C0"/>
                </a:solidFill>
              </a:rPr>
              <a:t>0 dollar</a:t>
            </a:r>
          </a:p>
        </p:txBody>
      </p:sp>
      <p:sp>
        <p:nvSpPr>
          <p:cNvPr id="38" name="Text Placeholder 2">
            <a:extLst>
              <a:ext uri="{FF2B5EF4-FFF2-40B4-BE49-F238E27FC236}">
                <a16:creationId xmlns:a16="http://schemas.microsoft.com/office/drawing/2014/main" id="{4AC59B98-ED91-4CBC-A31B-2F7C3E6A895F}"/>
              </a:ext>
            </a:extLst>
          </p:cNvPr>
          <p:cNvSpPr txBox="1">
            <a:spLocks/>
          </p:cNvSpPr>
          <p:nvPr/>
        </p:nvSpPr>
        <p:spPr>
          <a:xfrm>
            <a:off x="8800825" y="4510126"/>
            <a:ext cx="1976216" cy="28555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400" b="1">
                <a:solidFill>
                  <a:schemeClr val="accent2"/>
                </a:solidFill>
              </a:rPr>
              <a:t>0 dollar</a:t>
            </a:r>
          </a:p>
        </p:txBody>
      </p:sp>
      <p:sp>
        <p:nvSpPr>
          <p:cNvPr id="39" name="Text Placeholder 2">
            <a:extLst>
              <a:ext uri="{FF2B5EF4-FFF2-40B4-BE49-F238E27FC236}">
                <a16:creationId xmlns:a16="http://schemas.microsoft.com/office/drawing/2014/main" id="{40BF9FD9-35E0-481D-8C47-0F8ADB6638FE}"/>
              </a:ext>
            </a:extLst>
          </p:cNvPr>
          <p:cNvSpPr txBox="1">
            <a:spLocks/>
          </p:cNvSpPr>
          <p:nvPr/>
        </p:nvSpPr>
        <p:spPr>
          <a:xfrm>
            <a:off x="8615241" y="5079514"/>
            <a:ext cx="2771369" cy="28555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lnSpc>
                <a:spcPct val="100000"/>
              </a:lnSpc>
              <a:spcBef>
                <a:spcPts val="0"/>
              </a:spcBef>
            </a:pPr>
            <a:r>
              <a:rPr lang="en-US" sz="1400" b="1">
                <a:solidFill>
                  <a:schemeClr val="accent4"/>
                </a:solidFill>
              </a:rPr>
              <a:t>Bogo: 1.24 $, Discount: 1.31 $</a:t>
            </a:r>
          </a:p>
        </p:txBody>
      </p:sp>
      <p:cxnSp>
        <p:nvCxnSpPr>
          <p:cNvPr id="44" name="Verbinder: gekrümmt 43">
            <a:extLst>
              <a:ext uri="{FF2B5EF4-FFF2-40B4-BE49-F238E27FC236}">
                <a16:creationId xmlns:a16="http://schemas.microsoft.com/office/drawing/2014/main" id="{A592BD60-38B7-4392-8B8E-AF54C8939075}"/>
              </a:ext>
            </a:extLst>
          </p:cNvPr>
          <p:cNvCxnSpPr>
            <a:stCxn id="24" idx="1"/>
            <a:endCxn id="26" idx="1"/>
          </p:cNvCxnSpPr>
          <p:nvPr/>
        </p:nvCxnSpPr>
        <p:spPr>
          <a:xfrm rot="10800000" flipH="1" flipV="1">
            <a:off x="1183617" y="2283070"/>
            <a:ext cx="6632" cy="2319858"/>
          </a:xfrm>
          <a:prstGeom prst="curvedConnector3">
            <a:avLst>
              <a:gd name="adj1" fmla="val -853777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35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7D28-AF12-4ED4-8F20-412F1E6C3AD0}"/>
              </a:ext>
            </a:extLst>
          </p:cNvPr>
          <p:cNvSpPr>
            <a:spLocks noGrp="1"/>
          </p:cNvSpPr>
          <p:nvPr>
            <p:ph type="title"/>
          </p:nvPr>
        </p:nvSpPr>
        <p:spPr>
          <a:xfrm>
            <a:off x="1141413" y="2478066"/>
            <a:ext cx="9905998" cy="1905000"/>
          </a:xfrm>
        </p:spPr>
        <p:txBody>
          <a:bodyPr/>
          <a:lstStyle/>
          <a:p>
            <a:pPr algn="ctr"/>
            <a:r>
              <a:rPr lang="en-US"/>
              <a:t>Thank you</a:t>
            </a:r>
          </a:p>
        </p:txBody>
      </p:sp>
      <p:sp>
        <p:nvSpPr>
          <p:cNvPr id="3" name="Slide Number Placeholder 2">
            <a:extLst>
              <a:ext uri="{FF2B5EF4-FFF2-40B4-BE49-F238E27FC236}">
                <a16:creationId xmlns:a16="http://schemas.microsoft.com/office/drawing/2014/main" id="{7AE6A10E-A0B9-40BD-8DDA-A2ADA33E483A}"/>
              </a:ext>
            </a:extLst>
          </p:cNvPr>
          <p:cNvSpPr>
            <a:spLocks noGrp="1"/>
          </p:cNvSpPr>
          <p:nvPr>
            <p:ph type="sldNum" sz="quarter" idx="12"/>
          </p:nvPr>
        </p:nvSpPr>
        <p:spPr/>
        <p:txBody>
          <a:bodyPr/>
          <a:lstStyle/>
          <a:p>
            <a:fld id="{6D22F896-40B5-4ADD-8801-0D06FADFA095}" type="slidenum">
              <a:rPr lang="en-US" dirty="0"/>
              <a:t>16</a:t>
            </a:fld>
            <a:endParaRPr lang="en-US"/>
          </a:p>
        </p:txBody>
      </p:sp>
    </p:spTree>
    <p:extLst>
      <p:ext uri="{BB962C8B-B14F-4D97-AF65-F5344CB8AC3E}">
        <p14:creationId xmlns:p14="http://schemas.microsoft.com/office/powerpoint/2010/main" val="103318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7D28-AF12-4ED4-8F20-412F1E6C3AD0}"/>
              </a:ext>
            </a:extLst>
          </p:cNvPr>
          <p:cNvSpPr>
            <a:spLocks noGrp="1"/>
          </p:cNvSpPr>
          <p:nvPr>
            <p:ph type="title"/>
          </p:nvPr>
        </p:nvSpPr>
        <p:spPr/>
        <p:txBody>
          <a:bodyPr/>
          <a:lstStyle/>
          <a:p>
            <a:pPr algn="ctr"/>
            <a:r>
              <a:rPr lang="en-US"/>
              <a:t>Goals</a:t>
            </a:r>
          </a:p>
        </p:txBody>
      </p:sp>
      <p:sp>
        <p:nvSpPr>
          <p:cNvPr id="4" name="Text Placeholder 3">
            <a:extLst>
              <a:ext uri="{FF2B5EF4-FFF2-40B4-BE49-F238E27FC236}">
                <a16:creationId xmlns:a16="http://schemas.microsoft.com/office/drawing/2014/main" id="{30E20710-7B78-4C09-A3B4-24E7FDCE0345}"/>
              </a:ext>
            </a:extLst>
          </p:cNvPr>
          <p:cNvSpPr>
            <a:spLocks noGrp="1"/>
          </p:cNvSpPr>
          <p:nvPr>
            <p:ph type="body" sz="half" idx="15"/>
          </p:nvPr>
        </p:nvSpPr>
        <p:spPr>
          <a:xfrm>
            <a:off x="800101" y="3360263"/>
            <a:ext cx="3688899" cy="2430936"/>
          </a:xfrm>
        </p:spPr>
        <p:txBody>
          <a:bodyPr>
            <a:normAutofit/>
          </a:bodyPr>
          <a:lstStyle/>
          <a:p>
            <a:pPr algn="ctr"/>
            <a:r>
              <a:rPr lang="en-US" sz="1800"/>
              <a:t>Identify clusters of consumers that respond differently to promotions</a:t>
            </a:r>
            <a:endParaRPr lang="en-US"/>
          </a:p>
          <a:p>
            <a:pPr algn="ctr"/>
            <a:endParaRPr lang="de-DE" sz="1600"/>
          </a:p>
        </p:txBody>
      </p:sp>
      <p:sp>
        <p:nvSpPr>
          <p:cNvPr id="6" name="Text Placeholder 5">
            <a:extLst>
              <a:ext uri="{FF2B5EF4-FFF2-40B4-BE49-F238E27FC236}">
                <a16:creationId xmlns:a16="http://schemas.microsoft.com/office/drawing/2014/main" id="{07B327C9-567B-4DDA-90BA-B28F7BF58D45}"/>
              </a:ext>
            </a:extLst>
          </p:cNvPr>
          <p:cNvSpPr>
            <a:spLocks noGrp="1"/>
          </p:cNvSpPr>
          <p:nvPr>
            <p:ph type="body" sz="half" idx="16"/>
          </p:nvPr>
        </p:nvSpPr>
        <p:spPr>
          <a:xfrm>
            <a:off x="4178474" y="3373873"/>
            <a:ext cx="3843008" cy="2430936"/>
          </a:xfrm>
        </p:spPr>
        <p:txBody>
          <a:bodyPr/>
          <a:lstStyle/>
          <a:p>
            <a:pPr algn="ctr"/>
            <a:r>
              <a:rPr lang="en-US" sz="1800"/>
              <a:t>Derive a strategy to optimally approach each cluster of consumers</a:t>
            </a:r>
            <a:endParaRPr lang="en-US"/>
          </a:p>
          <a:p>
            <a:pPr algn="ctr"/>
            <a:endParaRPr lang="de-DE" sz="1600"/>
          </a:p>
        </p:txBody>
      </p:sp>
      <p:sp>
        <p:nvSpPr>
          <p:cNvPr id="8" name="Text Placeholder 7">
            <a:extLst>
              <a:ext uri="{FF2B5EF4-FFF2-40B4-BE49-F238E27FC236}">
                <a16:creationId xmlns:a16="http://schemas.microsoft.com/office/drawing/2014/main" id="{5E5A23DB-4632-4C39-9748-04012B45E1B0}"/>
              </a:ext>
            </a:extLst>
          </p:cNvPr>
          <p:cNvSpPr>
            <a:spLocks noGrp="1"/>
          </p:cNvSpPr>
          <p:nvPr>
            <p:ph type="body" sz="half" idx="17"/>
          </p:nvPr>
        </p:nvSpPr>
        <p:spPr>
          <a:xfrm>
            <a:off x="7786492" y="3370701"/>
            <a:ext cx="3842145" cy="2430936"/>
          </a:xfrm>
        </p:spPr>
        <p:txBody>
          <a:bodyPr/>
          <a:lstStyle/>
          <a:p>
            <a:pPr algn="ctr"/>
            <a:r>
              <a:rPr lang="en-US" sz="1800"/>
              <a:t>Define how much money should be invested per cluster to optimize revenue</a:t>
            </a:r>
            <a:endParaRPr lang="en-US"/>
          </a:p>
          <a:p>
            <a:pPr algn="ctr"/>
            <a:endParaRPr lang="de-DE" sz="1600"/>
          </a:p>
        </p:txBody>
      </p:sp>
      <p:grpSp>
        <p:nvGrpSpPr>
          <p:cNvPr id="9" name="Group 8">
            <a:extLst>
              <a:ext uri="{FF2B5EF4-FFF2-40B4-BE49-F238E27FC236}">
                <a16:creationId xmlns:a16="http://schemas.microsoft.com/office/drawing/2014/main" id="{F8D9370E-2925-40D1-B447-CAA62A79C130}"/>
              </a:ext>
            </a:extLst>
          </p:cNvPr>
          <p:cNvGrpSpPr/>
          <p:nvPr/>
        </p:nvGrpSpPr>
        <p:grpSpPr>
          <a:xfrm>
            <a:off x="5822462" y="2687587"/>
            <a:ext cx="557324" cy="533139"/>
            <a:chOff x="7112965" y="14359839"/>
            <a:chExt cx="390311" cy="355687"/>
          </a:xfrm>
        </p:grpSpPr>
        <p:sp>
          <p:nvSpPr>
            <p:cNvPr id="10" name="Google Shape;370;p1">
              <a:extLst>
                <a:ext uri="{FF2B5EF4-FFF2-40B4-BE49-F238E27FC236}">
                  <a16:creationId xmlns:a16="http://schemas.microsoft.com/office/drawing/2014/main" id="{A7D82CC5-001A-4314-9890-FA0FCB98FF96}"/>
                </a:ext>
              </a:extLst>
            </p:cNvPr>
            <p:cNvSpPr/>
            <p:nvPr/>
          </p:nvSpPr>
          <p:spPr>
            <a:xfrm>
              <a:off x="7112965" y="14540830"/>
              <a:ext cx="390311" cy="174696"/>
            </a:xfrm>
            <a:custGeom>
              <a:avLst/>
              <a:gdLst/>
              <a:ahLst/>
              <a:cxnLst/>
              <a:rect l="l" t="t" r="r" b="b"/>
              <a:pathLst>
                <a:path w="304" h="136" extrusionOk="0">
                  <a:moveTo>
                    <a:pt x="222" y="0"/>
                  </a:moveTo>
                  <a:cubicBezTo>
                    <a:pt x="197" y="0"/>
                    <a:pt x="172" y="5"/>
                    <a:pt x="152" y="15"/>
                  </a:cubicBezTo>
                  <a:cubicBezTo>
                    <a:pt x="131" y="5"/>
                    <a:pt x="106" y="0"/>
                    <a:pt x="81" y="0"/>
                  </a:cubicBezTo>
                  <a:cubicBezTo>
                    <a:pt x="54" y="0"/>
                    <a:pt x="27" y="6"/>
                    <a:pt x="6" y="17"/>
                  </a:cubicBezTo>
                  <a:cubicBezTo>
                    <a:pt x="0" y="20"/>
                    <a:pt x="0" y="20"/>
                    <a:pt x="0" y="20"/>
                  </a:cubicBezTo>
                  <a:cubicBezTo>
                    <a:pt x="0" y="136"/>
                    <a:pt x="0" y="136"/>
                    <a:pt x="0" y="136"/>
                  </a:cubicBezTo>
                  <a:cubicBezTo>
                    <a:pt x="142" y="136"/>
                    <a:pt x="142" y="136"/>
                    <a:pt x="142" y="136"/>
                  </a:cubicBezTo>
                  <a:cubicBezTo>
                    <a:pt x="163" y="136"/>
                    <a:pt x="163" y="136"/>
                    <a:pt x="163" y="136"/>
                  </a:cubicBezTo>
                  <a:cubicBezTo>
                    <a:pt x="304" y="136"/>
                    <a:pt x="304" y="136"/>
                    <a:pt x="304" y="136"/>
                  </a:cubicBezTo>
                  <a:cubicBezTo>
                    <a:pt x="304" y="20"/>
                    <a:pt x="304" y="20"/>
                    <a:pt x="304" y="20"/>
                  </a:cubicBezTo>
                  <a:cubicBezTo>
                    <a:pt x="299" y="17"/>
                    <a:pt x="299" y="17"/>
                    <a:pt x="299" y="17"/>
                  </a:cubicBezTo>
                  <a:cubicBezTo>
                    <a:pt x="277" y="6"/>
                    <a:pt x="250" y="0"/>
                    <a:pt x="222" y="0"/>
                  </a:cubicBezTo>
                  <a:close/>
                  <a:moveTo>
                    <a:pt x="20" y="116"/>
                  </a:moveTo>
                  <a:cubicBezTo>
                    <a:pt x="20" y="32"/>
                    <a:pt x="20" y="32"/>
                    <a:pt x="20" y="32"/>
                  </a:cubicBezTo>
                  <a:cubicBezTo>
                    <a:pt x="38" y="24"/>
                    <a:pt x="59" y="20"/>
                    <a:pt x="81" y="20"/>
                  </a:cubicBezTo>
                  <a:cubicBezTo>
                    <a:pt x="103" y="20"/>
                    <a:pt x="124" y="24"/>
                    <a:pt x="142" y="32"/>
                  </a:cubicBezTo>
                  <a:cubicBezTo>
                    <a:pt x="142" y="116"/>
                    <a:pt x="142" y="116"/>
                    <a:pt x="142" y="116"/>
                  </a:cubicBezTo>
                  <a:lnTo>
                    <a:pt x="20" y="116"/>
                  </a:lnTo>
                  <a:close/>
                  <a:moveTo>
                    <a:pt x="284" y="116"/>
                  </a:moveTo>
                  <a:cubicBezTo>
                    <a:pt x="163" y="116"/>
                    <a:pt x="163" y="116"/>
                    <a:pt x="163" y="116"/>
                  </a:cubicBezTo>
                  <a:cubicBezTo>
                    <a:pt x="163" y="32"/>
                    <a:pt x="163" y="32"/>
                    <a:pt x="163" y="32"/>
                  </a:cubicBezTo>
                  <a:cubicBezTo>
                    <a:pt x="180" y="24"/>
                    <a:pt x="201" y="20"/>
                    <a:pt x="222" y="20"/>
                  </a:cubicBezTo>
                  <a:cubicBezTo>
                    <a:pt x="245" y="20"/>
                    <a:pt x="266" y="25"/>
                    <a:pt x="284" y="33"/>
                  </a:cubicBezTo>
                  <a:lnTo>
                    <a:pt x="284" y="116"/>
                  </a:ln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 name="Google Shape;371;p1">
              <a:extLst>
                <a:ext uri="{FF2B5EF4-FFF2-40B4-BE49-F238E27FC236}">
                  <a16:creationId xmlns:a16="http://schemas.microsoft.com/office/drawing/2014/main" id="{43F9869F-627D-48D1-8A10-FF5E809636EA}"/>
                </a:ext>
              </a:extLst>
            </p:cNvPr>
            <p:cNvSpPr/>
            <p:nvPr/>
          </p:nvSpPr>
          <p:spPr>
            <a:xfrm>
              <a:off x="7315990" y="14359839"/>
              <a:ext cx="157384" cy="158957"/>
            </a:xfrm>
            <a:custGeom>
              <a:avLst/>
              <a:gdLst/>
              <a:ahLst/>
              <a:cxnLst/>
              <a:rect l="l" t="t" r="r" b="b"/>
              <a:pathLst>
                <a:path w="123" h="123" extrusionOk="0">
                  <a:moveTo>
                    <a:pt x="61" y="123"/>
                  </a:moveTo>
                  <a:cubicBezTo>
                    <a:pt x="95" y="123"/>
                    <a:pt x="123" y="95"/>
                    <a:pt x="123" y="61"/>
                  </a:cubicBezTo>
                  <a:cubicBezTo>
                    <a:pt x="123" y="27"/>
                    <a:pt x="95" y="0"/>
                    <a:pt x="61" y="0"/>
                  </a:cubicBezTo>
                  <a:cubicBezTo>
                    <a:pt x="27" y="0"/>
                    <a:pt x="0" y="27"/>
                    <a:pt x="0" y="61"/>
                  </a:cubicBezTo>
                  <a:cubicBezTo>
                    <a:pt x="0" y="95"/>
                    <a:pt x="27" y="123"/>
                    <a:pt x="61" y="123"/>
                  </a:cubicBezTo>
                  <a:close/>
                  <a:moveTo>
                    <a:pt x="61" y="20"/>
                  </a:moveTo>
                  <a:cubicBezTo>
                    <a:pt x="84" y="20"/>
                    <a:pt x="103" y="38"/>
                    <a:pt x="103" y="61"/>
                  </a:cubicBezTo>
                  <a:cubicBezTo>
                    <a:pt x="103" y="84"/>
                    <a:pt x="84" y="103"/>
                    <a:pt x="61" y="103"/>
                  </a:cubicBezTo>
                  <a:cubicBezTo>
                    <a:pt x="38" y="103"/>
                    <a:pt x="20" y="84"/>
                    <a:pt x="20" y="61"/>
                  </a:cubicBezTo>
                  <a:cubicBezTo>
                    <a:pt x="20" y="38"/>
                    <a:pt x="38" y="20"/>
                    <a:pt x="61" y="20"/>
                  </a:cubicBez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 name="Google Shape;372;p1">
              <a:extLst>
                <a:ext uri="{FF2B5EF4-FFF2-40B4-BE49-F238E27FC236}">
                  <a16:creationId xmlns:a16="http://schemas.microsoft.com/office/drawing/2014/main" id="{376E3EA8-9524-4A2D-862D-047933E0ED29}"/>
                </a:ext>
              </a:extLst>
            </p:cNvPr>
            <p:cNvSpPr/>
            <p:nvPr/>
          </p:nvSpPr>
          <p:spPr>
            <a:xfrm>
              <a:off x="7133425" y="14359839"/>
              <a:ext cx="157384" cy="158957"/>
            </a:xfrm>
            <a:custGeom>
              <a:avLst/>
              <a:gdLst/>
              <a:ahLst/>
              <a:cxnLst/>
              <a:rect l="l" t="t" r="r" b="b"/>
              <a:pathLst>
                <a:path w="123" h="123" extrusionOk="0">
                  <a:moveTo>
                    <a:pt x="62" y="123"/>
                  </a:moveTo>
                  <a:cubicBezTo>
                    <a:pt x="96" y="123"/>
                    <a:pt x="123" y="95"/>
                    <a:pt x="123" y="61"/>
                  </a:cubicBezTo>
                  <a:cubicBezTo>
                    <a:pt x="123" y="27"/>
                    <a:pt x="96" y="0"/>
                    <a:pt x="62" y="0"/>
                  </a:cubicBezTo>
                  <a:cubicBezTo>
                    <a:pt x="28" y="0"/>
                    <a:pt x="0" y="27"/>
                    <a:pt x="0" y="61"/>
                  </a:cubicBezTo>
                  <a:cubicBezTo>
                    <a:pt x="0" y="95"/>
                    <a:pt x="28" y="123"/>
                    <a:pt x="62" y="123"/>
                  </a:cubicBezTo>
                  <a:close/>
                  <a:moveTo>
                    <a:pt x="62" y="20"/>
                  </a:moveTo>
                  <a:cubicBezTo>
                    <a:pt x="85" y="20"/>
                    <a:pt x="103" y="38"/>
                    <a:pt x="103" y="61"/>
                  </a:cubicBezTo>
                  <a:cubicBezTo>
                    <a:pt x="103" y="84"/>
                    <a:pt x="85" y="103"/>
                    <a:pt x="62" y="103"/>
                  </a:cubicBezTo>
                  <a:cubicBezTo>
                    <a:pt x="39" y="103"/>
                    <a:pt x="20" y="84"/>
                    <a:pt x="20" y="61"/>
                  </a:cubicBezTo>
                  <a:cubicBezTo>
                    <a:pt x="20" y="38"/>
                    <a:pt x="39" y="20"/>
                    <a:pt x="62" y="20"/>
                  </a:cubicBez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sp>
        <p:nvSpPr>
          <p:cNvPr id="14" name="Freeform 79">
            <a:extLst>
              <a:ext uri="{FF2B5EF4-FFF2-40B4-BE49-F238E27FC236}">
                <a16:creationId xmlns:a16="http://schemas.microsoft.com/office/drawing/2014/main" id="{67CB8C60-3760-40A5-BFFA-DE6678E929B3}"/>
              </a:ext>
            </a:extLst>
          </p:cNvPr>
          <p:cNvSpPr>
            <a:spLocks noChangeAspect="1" noEditPoints="1"/>
          </p:cNvSpPr>
          <p:nvPr/>
        </p:nvSpPr>
        <p:spPr bwMode="auto">
          <a:xfrm>
            <a:off x="2361906" y="2692806"/>
            <a:ext cx="551581" cy="541142"/>
          </a:xfrm>
          <a:custGeom>
            <a:avLst/>
            <a:gdLst>
              <a:gd name="T0" fmla="*/ 144 w 204"/>
              <a:gd name="T1" fmla="*/ 101 h 204"/>
              <a:gd name="T2" fmla="*/ 115 w 204"/>
              <a:gd name="T3" fmla="*/ 133 h 204"/>
              <a:gd name="T4" fmla="*/ 146 w 204"/>
              <a:gd name="T5" fmla="*/ 161 h 204"/>
              <a:gd name="T6" fmla="*/ 147 w 204"/>
              <a:gd name="T7" fmla="*/ 161 h 204"/>
              <a:gd name="T8" fmla="*/ 176 w 204"/>
              <a:gd name="T9" fmla="*/ 129 h 204"/>
              <a:gd name="T10" fmla="*/ 144 w 204"/>
              <a:gd name="T11" fmla="*/ 101 h 204"/>
              <a:gd name="T12" fmla="*/ 147 w 204"/>
              <a:gd name="T13" fmla="*/ 149 h 204"/>
              <a:gd name="T14" fmla="*/ 128 w 204"/>
              <a:gd name="T15" fmla="*/ 132 h 204"/>
              <a:gd name="T16" fmla="*/ 145 w 204"/>
              <a:gd name="T17" fmla="*/ 113 h 204"/>
              <a:gd name="T18" fmla="*/ 163 w 204"/>
              <a:gd name="T19" fmla="*/ 130 h 204"/>
              <a:gd name="T20" fmla="*/ 147 w 204"/>
              <a:gd name="T21" fmla="*/ 149 h 204"/>
              <a:gd name="T22" fmla="*/ 67 w 204"/>
              <a:gd name="T23" fmla="*/ 58 h 204"/>
              <a:gd name="T24" fmla="*/ 29 w 204"/>
              <a:gd name="T25" fmla="*/ 102 h 204"/>
              <a:gd name="T26" fmla="*/ 70 w 204"/>
              <a:gd name="T27" fmla="*/ 140 h 204"/>
              <a:gd name="T28" fmla="*/ 72 w 204"/>
              <a:gd name="T29" fmla="*/ 140 h 204"/>
              <a:gd name="T30" fmla="*/ 100 w 204"/>
              <a:gd name="T31" fmla="*/ 127 h 204"/>
              <a:gd name="T32" fmla="*/ 111 w 204"/>
              <a:gd name="T33" fmla="*/ 97 h 204"/>
              <a:gd name="T34" fmla="*/ 67 w 204"/>
              <a:gd name="T35" fmla="*/ 58 h 204"/>
              <a:gd name="T36" fmla="*/ 91 w 204"/>
              <a:gd name="T37" fmla="*/ 118 h 204"/>
              <a:gd name="T38" fmla="*/ 71 w 204"/>
              <a:gd name="T39" fmla="*/ 128 h 204"/>
              <a:gd name="T40" fmla="*/ 41 w 204"/>
              <a:gd name="T41" fmla="*/ 101 h 204"/>
              <a:gd name="T42" fmla="*/ 68 w 204"/>
              <a:gd name="T43" fmla="*/ 71 h 204"/>
              <a:gd name="T44" fmla="*/ 98 w 204"/>
              <a:gd name="T45" fmla="*/ 98 h 204"/>
              <a:gd name="T46" fmla="*/ 91 w 204"/>
              <a:gd name="T47" fmla="*/ 118 h 204"/>
              <a:gd name="T48" fmla="*/ 139 w 204"/>
              <a:gd name="T49" fmla="*/ 89 h 204"/>
              <a:gd name="T50" fmla="*/ 140 w 204"/>
              <a:gd name="T51" fmla="*/ 89 h 204"/>
              <a:gd name="T52" fmla="*/ 157 w 204"/>
              <a:gd name="T53" fmla="*/ 81 h 204"/>
              <a:gd name="T54" fmla="*/ 163 w 204"/>
              <a:gd name="T55" fmla="*/ 63 h 204"/>
              <a:gd name="T56" fmla="*/ 155 w 204"/>
              <a:gd name="T57" fmla="*/ 46 h 204"/>
              <a:gd name="T58" fmla="*/ 137 w 204"/>
              <a:gd name="T59" fmla="*/ 40 h 204"/>
              <a:gd name="T60" fmla="*/ 120 w 204"/>
              <a:gd name="T61" fmla="*/ 48 h 204"/>
              <a:gd name="T62" fmla="*/ 114 w 204"/>
              <a:gd name="T63" fmla="*/ 66 h 204"/>
              <a:gd name="T64" fmla="*/ 139 w 204"/>
              <a:gd name="T65" fmla="*/ 89 h 204"/>
              <a:gd name="T66" fmla="*/ 130 w 204"/>
              <a:gd name="T67" fmla="*/ 57 h 204"/>
              <a:gd name="T68" fmla="*/ 138 w 204"/>
              <a:gd name="T69" fmla="*/ 53 h 204"/>
              <a:gd name="T70" fmla="*/ 147 w 204"/>
              <a:gd name="T71" fmla="*/ 56 h 204"/>
              <a:gd name="T72" fmla="*/ 151 w 204"/>
              <a:gd name="T73" fmla="*/ 64 h 204"/>
              <a:gd name="T74" fmla="*/ 148 w 204"/>
              <a:gd name="T75" fmla="*/ 73 h 204"/>
              <a:gd name="T76" fmla="*/ 139 w 204"/>
              <a:gd name="T77" fmla="*/ 77 h 204"/>
              <a:gd name="T78" fmla="*/ 131 w 204"/>
              <a:gd name="T79" fmla="*/ 74 h 204"/>
              <a:gd name="T80" fmla="*/ 127 w 204"/>
              <a:gd name="T81" fmla="*/ 65 h 204"/>
              <a:gd name="T82" fmla="*/ 130 w 204"/>
              <a:gd name="T83" fmla="*/ 57 h 204"/>
              <a:gd name="T84" fmla="*/ 187 w 204"/>
              <a:gd name="T85" fmla="*/ 0 h 204"/>
              <a:gd name="T86" fmla="*/ 12 w 204"/>
              <a:gd name="T87" fmla="*/ 3 h 204"/>
              <a:gd name="T88" fmla="*/ 0 w 204"/>
              <a:gd name="T89" fmla="*/ 16 h 204"/>
              <a:gd name="T90" fmla="*/ 4 w 204"/>
              <a:gd name="T91" fmla="*/ 191 h 204"/>
              <a:gd name="T92" fmla="*/ 17 w 204"/>
              <a:gd name="T93" fmla="*/ 203 h 204"/>
              <a:gd name="T94" fmla="*/ 192 w 204"/>
              <a:gd name="T95" fmla="*/ 200 h 204"/>
              <a:gd name="T96" fmla="*/ 204 w 204"/>
              <a:gd name="T97" fmla="*/ 187 h 204"/>
              <a:gd name="T98" fmla="*/ 200 w 204"/>
              <a:gd name="T99" fmla="*/ 12 h 204"/>
              <a:gd name="T100" fmla="*/ 187 w 204"/>
              <a:gd name="T101" fmla="*/ 0 h 204"/>
              <a:gd name="T102" fmla="*/ 191 w 204"/>
              <a:gd name="T103" fmla="*/ 187 h 204"/>
              <a:gd name="T104" fmla="*/ 16 w 204"/>
              <a:gd name="T105" fmla="*/ 191 h 204"/>
              <a:gd name="T106" fmla="*/ 13 w 204"/>
              <a:gd name="T107" fmla="*/ 16 h 204"/>
              <a:gd name="T108" fmla="*/ 188 w 204"/>
              <a:gd name="T109" fmla="*/ 12 h 204"/>
              <a:gd name="T110" fmla="*/ 191 w 204"/>
              <a:gd name="T111" fmla="*/ 18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204">
                <a:moveTo>
                  <a:pt x="144" y="101"/>
                </a:moveTo>
                <a:cubicBezTo>
                  <a:pt x="127" y="102"/>
                  <a:pt x="115" y="116"/>
                  <a:pt x="115" y="133"/>
                </a:cubicBezTo>
                <a:cubicBezTo>
                  <a:pt x="116" y="149"/>
                  <a:pt x="130" y="162"/>
                  <a:pt x="146" y="161"/>
                </a:cubicBezTo>
                <a:cubicBezTo>
                  <a:pt x="147" y="161"/>
                  <a:pt x="147" y="161"/>
                  <a:pt x="147" y="161"/>
                </a:cubicBezTo>
                <a:cubicBezTo>
                  <a:pt x="164" y="160"/>
                  <a:pt x="177" y="146"/>
                  <a:pt x="176" y="129"/>
                </a:cubicBezTo>
                <a:cubicBezTo>
                  <a:pt x="175" y="113"/>
                  <a:pt x="161" y="100"/>
                  <a:pt x="144" y="101"/>
                </a:cubicBezTo>
                <a:close/>
                <a:moveTo>
                  <a:pt x="147" y="149"/>
                </a:moveTo>
                <a:cubicBezTo>
                  <a:pt x="137" y="149"/>
                  <a:pt x="129" y="142"/>
                  <a:pt x="128" y="132"/>
                </a:cubicBezTo>
                <a:cubicBezTo>
                  <a:pt x="127" y="122"/>
                  <a:pt x="135" y="114"/>
                  <a:pt x="145" y="113"/>
                </a:cubicBezTo>
                <a:cubicBezTo>
                  <a:pt x="154" y="113"/>
                  <a:pt x="163" y="120"/>
                  <a:pt x="163" y="130"/>
                </a:cubicBezTo>
                <a:cubicBezTo>
                  <a:pt x="164" y="140"/>
                  <a:pt x="156" y="148"/>
                  <a:pt x="147" y="149"/>
                </a:cubicBezTo>
                <a:close/>
                <a:moveTo>
                  <a:pt x="67" y="58"/>
                </a:moveTo>
                <a:cubicBezTo>
                  <a:pt x="45" y="60"/>
                  <a:pt x="27" y="79"/>
                  <a:pt x="29" y="102"/>
                </a:cubicBezTo>
                <a:cubicBezTo>
                  <a:pt x="30" y="124"/>
                  <a:pt x="49" y="141"/>
                  <a:pt x="70" y="140"/>
                </a:cubicBezTo>
                <a:cubicBezTo>
                  <a:pt x="71" y="140"/>
                  <a:pt x="71" y="140"/>
                  <a:pt x="72" y="140"/>
                </a:cubicBezTo>
                <a:cubicBezTo>
                  <a:pt x="83" y="140"/>
                  <a:pt x="93" y="135"/>
                  <a:pt x="100" y="127"/>
                </a:cubicBezTo>
                <a:cubicBezTo>
                  <a:pt x="107" y="118"/>
                  <a:pt x="111" y="108"/>
                  <a:pt x="111" y="97"/>
                </a:cubicBezTo>
                <a:cubicBezTo>
                  <a:pt x="109" y="74"/>
                  <a:pt x="90" y="57"/>
                  <a:pt x="67" y="58"/>
                </a:cubicBezTo>
                <a:close/>
                <a:moveTo>
                  <a:pt x="91" y="118"/>
                </a:moveTo>
                <a:cubicBezTo>
                  <a:pt x="86" y="124"/>
                  <a:pt x="79" y="127"/>
                  <a:pt x="71" y="128"/>
                </a:cubicBezTo>
                <a:cubicBezTo>
                  <a:pt x="56" y="129"/>
                  <a:pt x="42" y="117"/>
                  <a:pt x="41" y="101"/>
                </a:cubicBezTo>
                <a:cubicBezTo>
                  <a:pt x="40" y="85"/>
                  <a:pt x="52" y="72"/>
                  <a:pt x="68" y="71"/>
                </a:cubicBezTo>
                <a:cubicBezTo>
                  <a:pt x="83" y="70"/>
                  <a:pt x="97" y="82"/>
                  <a:pt x="98" y="98"/>
                </a:cubicBezTo>
                <a:cubicBezTo>
                  <a:pt x="98" y="105"/>
                  <a:pt x="96" y="113"/>
                  <a:pt x="91" y="118"/>
                </a:cubicBezTo>
                <a:close/>
                <a:moveTo>
                  <a:pt x="139" y="89"/>
                </a:moveTo>
                <a:cubicBezTo>
                  <a:pt x="139" y="89"/>
                  <a:pt x="140" y="89"/>
                  <a:pt x="140" y="89"/>
                </a:cubicBezTo>
                <a:cubicBezTo>
                  <a:pt x="147" y="89"/>
                  <a:pt x="153" y="86"/>
                  <a:pt x="157" y="81"/>
                </a:cubicBezTo>
                <a:cubicBezTo>
                  <a:pt x="161" y="76"/>
                  <a:pt x="164" y="70"/>
                  <a:pt x="163" y="63"/>
                </a:cubicBezTo>
                <a:cubicBezTo>
                  <a:pt x="163" y="57"/>
                  <a:pt x="160" y="51"/>
                  <a:pt x="155" y="46"/>
                </a:cubicBezTo>
                <a:cubicBezTo>
                  <a:pt x="150" y="42"/>
                  <a:pt x="144" y="40"/>
                  <a:pt x="137" y="40"/>
                </a:cubicBezTo>
                <a:cubicBezTo>
                  <a:pt x="131" y="41"/>
                  <a:pt x="125" y="43"/>
                  <a:pt x="120" y="48"/>
                </a:cubicBezTo>
                <a:cubicBezTo>
                  <a:pt x="116" y="53"/>
                  <a:pt x="114" y="60"/>
                  <a:pt x="114" y="66"/>
                </a:cubicBezTo>
                <a:cubicBezTo>
                  <a:pt x="115" y="79"/>
                  <a:pt x="126" y="90"/>
                  <a:pt x="139" y="89"/>
                </a:cubicBezTo>
                <a:close/>
                <a:moveTo>
                  <a:pt x="130" y="57"/>
                </a:moveTo>
                <a:cubicBezTo>
                  <a:pt x="132" y="54"/>
                  <a:pt x="135" y="53"/>
                  <a:pt x="138" y="53"/>
                </a:cubicBezTo>
                <a:cubicBezTo>
                  <a:pt x="141" y="52"/>
                  <a:pt x="144" y="54"/>
                  <a:pt x="147" y="56"/>
                </a:cubicBezTo>
                <a:cubicBezTo>
                  <a:pt x="149" y="58"/>
                  <a:pt x="150" y="61"/>
                  <a:pt x="151" y="64"/>
                </a:cubicBezTo>
                <a:cubicBezTo>
                  <a:pt x="151" y="67"/>
                  <a:pt x="150" y="70"/>
                  <a:pt x="148" y="73"/>
                </a:cubicBezTo>
                <a:cubicBezTo>
                  <a:pt x="145" y="75"/>
                  <a:pt x="143" y="77"/>
                  <a:pt x="139" y="77"/>
                </a:cubicBezTo>
                <a:cubicBezTo>
                  <a:pt x="136" y="77"/>
                  <a:pt x="133" y="76"/>
                  <a:pt x="131" y="74"/>
                </a:cubicBezTo>
                <a:cubicBezTo>
                  <a:pt x="128" y="72"/>
                  <a:pt x="127" y="69"/>
                  <a:pt x="127" y="65"/>
                </a:cubicBezTo>
                <a:cubicBezTo>
                  <a:pt x="126" y="62"/>
                  <a:pt x="127" y="59"/>
                  <a:pt x="130" y="57"/>
                </a:cubicBezTo>
                <a:close/>
                <a:moveTo>
                  <a:pt x="187" y="0"/>
                </a:moveTo>
                <a:cubicBezTo>
                  <a:pt x="12" y="3"/>
                  <a:pt x="12" y="3"/>
                  <a:pt x="12" y="3"/>
                </a:cubicBezTo>
                <a:cubicBezTo>
                  <a:pt x="5" y="4"/>
                  <a:pt x="0" y="9"/>
                  <a:pt x="0" y="16"/>
                </a:cubicBezTo>
                <a:cubicBezTo>
                  <a:pt x="4" y="191"/>
                  <a:pt x="4" y="191"/>
                  <a:pt x="4" y="191"/>
                </a:cubicBezTo>
                <a:cubicBezTo>
                  <a:pt x="4" y="198"/>
                  <a:pt x="10" y="204"/>
                  <a:pt x="17" y="203"/>
                </a:cubicBezTo>
                <a:cubicBezTo>
                  <a:pt x="192" y="200"/>
                  <a:pt x="192" y="200"/>
                  <a:pt x="192" y="200"/>
                </a:cubicBezTo>
                <a:cubicBezTo>
                  <a:pt x="199" y="200"/>
                  <a:pt x="204" y="194"/>
                  <a:pt x="204" y="187"/>
                </a:cubicBezTo>
                <a:cubicBezTo>
                  <a:pt x="200" y="12"/>
                  <a:pt x="200" y="12"/>
                  <a:pt x="200" y="12"/>
                </a:cubicBezTo>
                <a:cubicBezTo>
                  <a:pt x="200" y="5"/>
                  <a:pt x="194" y="0"/>
                  <a:pt x="187" y="0"/>
                </a:cubicBezTo>
                <a:close/>
                <a:moveTo>
                  <a:pt x="191" y="187"/>
                </a:moveTo>
                <a:cubicBezTo>
                  <a:pt x="16" y="191"/>
                  <a:pt x="16" y="191"/>
                  <a:pt x="16" y="191"/>
                </a:cubicBezTo>
                <a:cubicBezTo>
                  <a:pt x="13" y="16"/>
                  <a:pt x="13" y="16"/>
                  <a:pt x="13" y="16"/>
                </a:cubicBezTo>
                <a:cubicBezTo>
                  <a:pt x="188" y="12"/>
                  <a:pt x="188" y="12"/>
                  <a:pt x="188" y="12"/>
                </a:cubicBezTo>
                <a:lnTo>
                  <a:pt x="191" y="187"/>
                </a:lnTo>
                <a:close/>
              </a:path>
            </a:pathLst>
          </a:custGeom>
          <a:solidFill>
            <a:schemeClr val="tx1"/>
          </a:solidFill>
          <a:ln>
            <a:noFill/>
          </a:ln>
        </p:spPr>
        <p:txBody>
          <a:bodyPr vert="horz" wrap="square" lIns="78191" tIns="39096" rIns="78191" bIns="39096" numCol="1" anchor="t" anchorCtr="0" compatLnSpc="1">
            <a:prstTxWarp prst="textNoShape">
              <a:avLst/>
            </a:prstTxWarp>
          </a:bodyPr>
          <a:lstStyle/>
          <a:p>
            <a:endParaRPr lang="en-US" sz="800"/>
          </a:p>
        </p:txBody>
      </p:sp>
      <p:grpSp>
        <p:nvGrpSpPr>
          <p:cNvPr id="15" name="Group 14">
            <a:extLst>
              <a:ext uri="{FF2B5EF4-FFF2-40B4-BE49-F238E27FC236}">
                <a16:creationId xmlns:a16="http://schemas.microsoft.com/office/drawing/2014/main" id="{83DBF58F-F1D1-4440-842E-F1C7C354CEFE}"/>
              </a:ext>
            </a:extLst>
          </p:cNvPr>
          <p:cNvGrpSpPr/>
          <p:nvPr/>
        </p:nvGrpSpPr>
        <p:grpSpPr>
          <a:xfrm>
            <a:off x="9420344" y="2687587"/>
            <a:ext cx="567763" cy="537860"/>
            <a:chOff x="8028937" y="14355119"/>
            <a:chExt cx="390311" cy="360408"/>
          </a:xfrm>
          <a:solidFill>
            <a:schemeClr val="tx1"/>
          </a:solidFill>
        </p:grpSpPr>
        <p:sp>
          <p:nvSpPr>
            <p:cNvPr id="16" name="Google Shape;360;p1">
              <a:extLst>
                <a:ext uri="{FF2B5EF4-FFF2-40B4-BE49-F238E27FC236}">
                  <a16:creationId xmlns:a16="http://schemas.microsoft.com/office/drawing/2014/main" id="{672AAAAD-5176-4110-BAA3-8CDE8E9BF1FE}"/>
                </a:ext>
              </a:extLst>
            </p:cNvPr>
            <p:cNvSpPr/>
            <p:nvPr/>
          </p:nvSpPr>
          <p:spPr>
            <a:xfrm>
              <a:off x="8028937" y="14531388"/>
              <a:ext cx="390311" cy="184139"/>
            </a:xfrm>
            <a:custGeom>
              <a:avLst/>
              <a:gdLst/>
              <a:ahLst/>
              <a:cxnLst/>
              <a:rect l="l" t="t" r="r" b="b"/>
              <a:pathLst>
                <a:path w="305" h="143" extrusionOk="0">
                  <a:moveTo>
                    <a:pt x="304" y="80"/>
                  </a:moveTo>
                  <a:cubicBezTo>
                    <a:pt x="301" y="66"/>
                    <a:pt x="298" y="59"/>
                    <a:pt x="298" y="59"/>
                  </a:cubicBezTo>
                  <a:cubicBezTo>
                    <a:pt x="298" y="58"/>
                    <a:pt x="298" y="58"/>
                    <a:pt x="298" y="58"/>
                  </a:cubicBezTo>
                  <a:cubicBezTo>
                    <a:pt x="297" y="57"/>
                    <a:pt x="297" y="57"/>
                    <a:pt x="297" y="57"/>
                  </a:cubicBezTo>
                  <a:cubicBezTo>
                    <a:pt x="293" y="53"/>
                    <a:pt x="293" y="53"/>
                    <a:pt x="209" y="62"/>
                  </a:cubicBezTo>
                  <a:cubicBezTo>
                    <a:pt x="208" y="53"/>
                    <a:pt x="202" y="46"/>
                    <a:pt x="193" y="45"/>
                  </a:cubicBezTo>
                  <a:cubicBezTo>
                    <a:pt x="107" y="35"/>
                    <a:pt x="107" y="35"/>
                    <a:pt x="107" y="35"/>
                  </a:cubicBezTo>
                  <a:cubicBezTo>
                    <a:pt x="94" y="25"/>
                    <a:pt x="94" y="25"/>
                    <a:pt x="94" y="25"/>
                  </a:cubicBezTo>
                  <a:cubicBezTo>
                    <a:pt x="0" y="0"/>
                    <a:pt x="0" y="0"/>
                    <a:pt x="0" y="0"/>
                  </a:cubicBezTo>
                  <a:cubicBezTo>
                    <a:pt x="0" y="116"/>
                    <a:pt x="0" y="116"/>
                    <a:pt x="0" y="116"/>
                  </a:cubicBezTo>
                  <a:cubicBezTo>
                    <a:pt x="8" y="119"/>
                    <a:pt x="8" y="119"/>
                    <a:pt x="8" y="119"/>
                  </a:cubicBezTo>
                  <a:cubicBezTo>
                    <a:pt x="31" y="126"/>
                    <a:pt x="69" y="137"/>
                    <a:pt x="80" y="141"/>
                  </a:cubicBezTo>
                  <a:cubicBezTo>
                    <a:pt x="83" y="143"/>
                    <a:pt x="87" y="143"/>
                    <a:pt x="93" y="143"/>
                  </a:cubicBezTo>
                  <a:cubicBezTo>
                    <a:pt x="95" y="143"/>
                    <a:pt x="97" y="143"/>
                    <a:pt x="100" y="143"/>
                  </a:cubicBezTo>
                  <a:cubicBezTo>
                    <a:pt x="108" y="143"/>
                    <a:pt x="118" y="143"/>
                    <a:pt x="129" y="142"/>
                  </a:cubicBezTo>
                  <a:cubicBezTo>
                    <a:pt x="150" y="142"/>
                    <a:pt x="171" y="141"/>
                    <a:pt x="171" y="141"/>
                  </a:cubicBezTo>
                  <a:cubicBezTo>
                    <a:pt x="172" y="141"/>
                    <a:pt x="172" y="141"/>
                    <a:pt x="172" y="141"/>
                  </a:cubicBezTo>
                  <a:cubicBezTo>
                    <a:pt x="291" y="101"/>
                    <a:pt x="291" y="101"/>
                    <a:pt x="291" y="101"/>
                  </a:cubicBezTo>
                  <a:cubicBezTo>
                    <a:pt x="300" y="98"/>
                    <a:pt x="305" y="89"/>
                    <a:pt x="304" y="80"/>
                  </a:cubicBezTo>
                  <a:close/>
                  <a:moveTo>
                    <a:pt x="21" y="27"/>
                  </a:moveTo>
                  <a:cubicBezTo>
                    <a:pt x="84" y="44"/>
                    <a:pt x="84" y="44"/>
                    <a:pt x="84" y="44"/>
                  </a:cubicBezTo>
                  <a:cubicBezTo>
                    <a:pt x="99" y="55"/>
                    <a:pt x="99" y="55"/>
                    <a:pt x="99" y="55"/>
                  </a:cubicBezTo>
                  <a:cubicBezTo>
                    <a:pt x="188" y="66"/>
                    <a:pt x="188" y="66"/>
                    <a:pt x="188" y="66"/>
                  </a:cubicBezTo>
                  <a:cubicBezTo>
                    <a:pt x="188" y="79"/>
                    <a:pt x="188" y="79"/>
                    <a:pt x="188" y="79"/>
                  </a:cubicBezTo>
                  <a:cubicBezTo>
                    <a:pt x="93" y="79"/>
                    <a:pt x="93" y="79"/>
                    <a:pt x="93" y="79"/>
                  </a:cubicBezTo>
                  <a:cubicBezTo>
                    <a:pt x="93" y="100"/>
                    <a:pt x="93" y="100"/>
                    <a:pt x="93" y="100"/>
                  </a:cubicBezTo>
                  <a:cubicBezTo>
                    <a:pt x="188" y="100"/>
                    <a:pt x="188" y="100"/>
                    <a:pt x="188" y="100"/>
                  </a:cubicBezTo>
                  <a:cubicBezTo>
                    <a:pt x="198" y="100"/>
                    <a:pt x="207" y="93"/>
                    <a:pt x="208" y="83"/>
                  </a:cubicBezTo>
                  <a:cubicBezTo>
                    <a:pt x="233" y="81"/>
                    <a:pt x="266" y="77"/>
                    <a:pt x="281" y="76"/>
                  </a:cubicBezTo>
                  <a:cubicBezTo>
                    <a:pt x="282" y="78"/>
                    <a:pt x="282" y="80"/>
                    <a:pt x="282" y="82"/>
                  </a:cubicBezTo>
                  <a:cubicBezTo>
                    <a:pt x="169" y="120"/>
                    <a:pt x="169" y="120"/>
                    <a:pt x="169" y="120"/>
                  </a:cubicBezTo>
                  <a:cubicBezTo>
                    <a:pt x="140" y="121"/>
                    <a:pt x="97" y="122"/>
                    <a:pt x="89" y="122"/>
                  </a:cubicBezTo>
                  <a:cubicBezTo>
                    <a:pt x="81" y="118"/>
                    <a:pt x="64" y="113"/>
                    <a:pt x="21" y="101"/>
                  </a:cubicBezTo>
                  <a:lnTo>
                    <a:pt x="21" y="27"/>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7" name="Google Shape;361;p1">
              <a:extLst>
                <a:ext uri="{FF2B5EF4-FFF2-40B4-BE49-F238E27FC236}">
                  <a16:creationId xmlns:a16="http://schemas.microsoft.com/office/drawing/2014/main" id="{6C36EBAB-BEFE-4F65-B739-E8FC92FF314B}"/>
                </a:ext>
              </a:extLst>
            </p:cNvPr>
            <p:cNvSpPr/>
            <p:nvPr/>
          </p:nvSpPr>
          <p:spPr>
            <a:xfrm>
              <a:off x="8183173" y="14392891"/>
              <a:ext cx="99152" cy="99152"/>
            </a:xfrm>
            <a:custGeom>
              <a:avLst/>
              <a:gdLst/>
              <a:ahLst/>
              <a:cxnLst/>
              <a:rect l="l" t="t" r="r" b="b"/>
              <a:pathLst>
                <a:path w="78" h="78" extrusionOk="0">
                  <a:moveTo>
                    <a:pt x="39" y="78"/>
                  </a:moveTo>
                  <a:cubicBezTo>
                    <a:pt x="29" y="78"/>
                    <a:pt x="19" y="74"/>
                    <a:pt x="12" y="66"/>
                  </a:cubicBezTo>
                  <a:cubicBezTo>
                    <a:pt x="4" y="59"/>
                    <a:pt x="0" y="49"/>
                    <a:pt x="0" y="39"/>
                  </a:cubicBezTo>
                  <a:cubicBezTo>
                    <a:pt x="0" y="29"/>
                    <a:pt x="4" y="19"/>
                    <a:pt x="11" y="11"/>
                  </a:cubicBezTo>
                  <a:cubicBezTo>
                    <a:pt x="18" y="4"/>
                    <a:pt x="28" y="0"/>
                    <a:pt x="39" y="0"/>
                  </a:cubicBezTo>
                  <a:cubicBezTo>
                    <a:pt x="49" y="0"/>
                    <a:pt x="59" y="4"/>
                    <a:pt x="66" y="11"/>
                  </a:cubicBezTo>
                  <a:cubicBezTo>
                    <a:pt x="74" y="18"/>
                    <a:pt x="78" y="28"/>
                    <a:pt x="78" y="38"/>
                  </a:cubicBezTo>
                  <a:cubicBezTo>
                    <a:pt x="78" y="38"/>
                    <a:pt x="78" y="38"/>
                    <a:pt x="78" y="38"/>
                  </a:cubicBezTo>
                  <a:cubicBezTo>
                    <a:pt x="78" y="49"/>
                    <a:pt x="74" y="59"/>
                    <a:pt x="67" y="66"/>
                  </a:cubicBezTo>
                  <a:cubicBezTo>
                    <a:pt x="59" y="73"/>
                    <a:pt x="50" y="78"/>
                    <a:pt x="39" y="78"/>
                  </a:cubicBezTo>
                  <a:cubicBezTo>
                    <a:pt x="39" y="78"/>
                    <a:pt x="39" y="78"/>
                    <a:pt x="39" y="78"/>
                  </a:cubicBezTo>
                  <a:close/>
                  <a:moveTo>
                    <a:pt x="39" y="20"/>
                  </a:moveTo>
                  <a:cubicBezTo>
                    <a:pt x="39" y="20"/>
                    <a:pt x="39" y="20"/>
                    <a:pt x="39" y="20"/>
                  </a:cubicBezTo>
                  <a:cubicBezTo>
                    <a:pt x="34" y="20"/>
                    <a:pt x="29" y="22"/>
                    <a:pt x="25" y="25"/>
                  </a:cubicBezTo>
                  <a:cubicBezTo>
                    <a:pt x="22" y="29"/>
                    <a:pt x="20" y="34"/>
                    <a:pt x="20" y="39"/>
                  </a:cubicBezTo>
                  <a:cubicBezTo>
                    <a:pt x="20" y="44"/>
                    <a:pt x="22" y="49"/>
                    <a:pt x="26" y="52"/>
                  </a:cubicBezTo>
                  <a:cubicBezTo>
                    <a:pt x="29" y="56"/>
                    <a:pt x="34" y="58"/>
                    <a:pt x="39" y="58"/>
                  </a:cubicBezTo>
                  <a:cubicBezTo>
                    <a:pt x="44" y="58"/>
                    <a:pt x="49" y="56"/>
                    <a:pt x="52" y="52"/>
                  </a:cubicBezTo>
                  <a:cubicBezTo>
                    <a:pt x="56" y="48"/>
                    <a:pt x="58" y="44"/>
                    <a:pt x="58" y="39"/>
                  </a:cubicBezTo>
                  <a:cubicBezTo>
                    <a:pt x="58" y="39"/>
                    <a:pt x="58" y="39"/>
                    <a:pt x="58" y="39"/>
                  </a:cubicBezTo>
                  <a:cubicBezTo>
                    <a:pt x="58" y="33"/>
                    <a:pt x="56" y="29"/>
                    <a:pt x="52" y="25"/>
                  </a:cubicBezTo>
                  <a:cubicBezTo>
                    <a:pt x="49" y="22"/>
                    <a:pt x="44" y="20"/>
                    <a:pt x="39" y="20"/>
                  </a:cubicBez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8" name="Google Shape;362;p1">
              <a:extLst>
                <a:ext uri="{FF2B5EF4-FFF2-40B4-BE49-F238E27FC236}">
                  <a16:creationId xmlns:a16="http://schemas.microsoft.com/office/drawing/2014/main" id="{5C259CC0-8AD9-416F-8458-63F68759408E}"/>
                </a:ext>
              </a:extLst>
            </p:cNvPr>
            <p:cNvSpPr/>
            <p:nvPr/>
          </p:nvSpPr>
          <p:spPr>
            <a:xfrm>
              <a:off x="8079300" y="14355119"/>
              <a:ext cx="305324" cy="173122"/>
            </a:xfrm>
            <a:custGeom>
              <a:avLst/>
              <a:gdLst/>
              <a:ahLst/>
              <a:cxnLst/>
              <a:rect l="l" t="t" r="r" b="b"/>
              <a:pathLst>
                <a:path w="194" h="110" extrusionOk="0">
                  <a:moveTo>
                    <a:pt x="1" y="110"/>
                  </a:moveTo>
                  <a:lnTo>
                    <a:pt x="0" y="2"/>
                  </a:lnTo>
                  <a:lnTo>
                    <a:pt x="194" y="0"/>
                  </a:lnTo>
                  <a:lnTo>
                    <a:pt x="194" y="108"/>
                  </a:lnTo>
                  <a:lnTo>
                    <a:pt x="1" y="110"/>
                  </a:lnTo>
                  <a:close/>
                  <a:moveTo>
                    <a:pt x="17" y="18"/>
                  </a:moveTo>
                  <a:lnTo>
                    <a:pt x="17" y="94"/>
                  </a:lnTo>
                  <a:lnTo>
                    <a:pt x="178" y="92"/>
                  </a:lnTo>
                  <a:lnTo>
                    <a:pt x="177" y="17"/>
                  </a:lnTo>
                  <a:lnTo>
                    <a:pt x="17" y="18"/>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grpSp>
      <p:sp>
        <p:nvSpPr>
          <p:cNvPr id="3" name="Slide Number Placeholder 2">
            <a:extLst>
              <a:ext uri="{FF2B5EF4-FFF2-40B4-BE49-F238E27FC236}">
                <a16:creationId xmlns:a16="http://schemas.microsoft.com/office/drawing/2014/main" id="{7AE6A10E-A0B9-40BD-8DDA-A2ADA33E483A}"/>
              </a:ext>
            </a:extLst>
          </p:cNvPr>
          <p:cNvSpPr>
            <a:spLocks noGrp="1"/>
          </p:cNvSpPr>
          <p:nvPr>
            <p:ph type="sldNum" sz="quarter" idx="12"/>
          </p:nvPr>
        </p:nvSpPr>
        <p:spPr/>
        <p:txBody>
          <a:bodyPr/>
          <a:lstStyle/>
          <a:p>
            <a:fld id="{6D22F896-40B5-4ADD-8801-0D06FADFA095}" type="slidenum">
              <a:rPr lang="en-US" dirty="0"/>
              <a:t>2</a:t>
            </a:fld>
            <a:endParaRPr lang="en-US"/>
          </a:p>
        </p:txBody>
      </p:sp>
    </p:spTree>
    <p:extLst>
      <p:ext uri="{BB962C8B-B14F-4D97-AF65-F5344CB8AC3E}">
        <p14:creationId xmlns:p14="http://schemas.microsoft.com/office/powerpoint/2010/main" val="36741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5F5F-26B1-47F6-9723-705DFA022EB4}"/>
              </a:ext>
            </a:extLst>
          </p:cNvPr>
          <p:cNvSpPr>
            <a:spLocks noGrp="1"/>
          </p:cNvSpPr>
          <p:nvPr>
            <p:ph type="title"/>
          </p:nvPr>
        </p:nvSpPr>
        <p:spPr/>
        <p:txBody>
          <a:bodyPr>
            <a:normAutofit fontScale="90000"/>
          </a:bodyPr>
          <a:lstStyle/>
          <a:p>
            <a:r>
              <a:rPr lang="en-US"/>
              <a:t>Ethical Considerations</a:t>
            </a:r>
          </a:p>
        </p:txBody>
      </p:sp>
      <p:sp>
        <p:nvSpPr>
          <p:cNvPr id="4" name="Slide Number Placeholder 3">
            <a:extLst>
              <a:ext uri="{FF2B5EF4-FFF2-40B4-BE49-F238E27FC236}">
                <a16:creationId xmlns:a16="http://schemas.microsoft.com/office/drawing/2014/main" id="{12A55945-01A1-46E2-8E48-989764BA9C9F}"/>
              </a:ext>
            </a:extLst>
          </p:cNvPr>
          <p:cNvSpPr>
            <a:spLocks noGrp="1"/>
          </p:cNvSpPr>
          <p:nvPr>
            <p:ph type="sldNum" sz="quarter" idx="12"/>
          </p:nvPr>
        </p:nvSpPr>
        <p:spPr/>
        <p:txBody>
          <a:bodyPr/>
          <a:lstStyle/>
          <a:p>
            <a:fld id="{6D22F896-40B5-4ADD-8801-0D06FADFA095}" type="slidenum">
              <a:rPr lang="en-US" dirty="0"/>
              <a:t>3</a:t>
            </a:fld>
            <a:endParaRPr lang="en-US"/>
          </a:p>
        </p:txBody>
      </p:sp>
      <p:sp>
        <p:nvSpPr>
          <p:cNvPr id="6" name="Content Placeholder 2">
            <a:extLst>
              <a:ext uri="{FF2B5EF4-FFF2-40B4-BE49-F238E27FC236}">
                <a16:creationId xmlns:a16="http://schemas.microsoft.com/office/drawing/2014/main" id="{2870C4F5-A396-4D43-9DD6-E91650039A60}"/>
              </a:ext>
            </a:extLst>
          </p:cNvPr>
          <p:cNvSpPr txBox="1">
            <a:spLocks/>
          </p:cNvSpPr>
          <p:nvPr/>
        </p:nvSpPr>
        <p:spPr>
          <a:xfrm>
            <a:off x="1141412" y="1766525"/>
            <a:ext cx="9342326" cy="354171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n-GB"/>
              <a:t>The dataset that we analysed contains personal identifiable information </a:t>
            </a:r>
          </a:p>
          <a:p>
            <a:pPr marL="0" indent="0">
              <a:lnSpc>
                <a:spcPct val="100000"/>
              </a:lnSpc>
              <a:spcBef>
                <a:spcPts val="500"/>
              </a:spcBef>
              <a:spcAft>
                <a:spcPts val="1000"/>
              </a:spcAft>
              <a:buNone/>
            </a:pPr>
            <a:r>
              <a:rPr lang="en-GB" sz="1800"/>
              <a:t>    (e.g. age, gender, income)</a:t>
            </a:r>
          </a:p>
          <a:p>
            <a:pPr>
              <a:spcAft>
                <a:spcPts val="1000"/>
              </a:spcAft>
            </a:pPr>
            <a:r>
              <a:rPr lang="en-GB"/>
              <a:t>The data is structured so that the identity of a single customer is not revealed directly</a:t>
            </a:r>
          </a:p>
          <a:p>
            <a:pPr>
              <a:spcAft>
                <a:spcPts val="1000"/>
              </a:spcAft>
            </a:pPr>
            <a:r>
              <a:rPr lang="en-GB"/>
              <a:t>Therefore, we deemed our data analysis to be ethically justifiable</a:t>
            </a:r>
          </a:p>
        </p:txBody>
      </p:sp>
    </p:spTree>
    <p:extLst>
      <p:ext uri="{BB962C8B-B14F-4D97-AF65-F5344CB8AC3E}">
        <p14:creationId xmlns:p14="http://schemas.microsoft.com/office/powerpoint/2010/main" val="14336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5F5F-26B1-47F6-9723-705DFA022EB4}"/>
              </a:ext>
            </a:extLst>
          </p:cNvPr>
          <p:cNvSpPr>
            <a:spLocks noGrp="1"/>
          </p:cNvSpPr>
          <p:nvPr>
            <p:ph type="title"/>
          </p:nvPr>
        </p:nvSpPr>
        <p:spPr/>
        <p:txBody>
          <a:bodyPr>
            <a:normAutofit fontScale="90000"/>
          </a:bodyPr>
          <a:lstStyle/>
          <a:p>
            <a:r>
              <a:rPr lang="en-US"/>
              <a:t>Data processing pipeline</a:t>
            </a:r>
          </a:p>
        </p:txBody>
      </p:sp>
      <p:sp>
        <p:nvSpPr>
          <p:cNvPr id="7" name="Slide Number Placeholder 6">
            <a:extLst>
              <a:ext uri="{FF2B5EF4-FFF2-40B4-BE49-F238E27FC236}">
                <a16:creationId xmlns:a16="http://schemas.microsoft.com/office/drawing/2014/main" id="{88683ECC-C269-4DA1-92B4-DC4C90DBF62A}"/>
              </a:ext>
            </a:extLst>
          </p:cNvPr>
          <p:cNvSpPr>
            <a:spLocks noGrp="1"/>
          </p:cNvSpPr>
          <p:nvPr>
            <p:ph type="sldNum" sz="quarter" idx="12"/>
          </p:nvPr>
        </p:nvSpPr>
        <p:spPr/>
        <p:txBody>
          <a:bodyPr/>
          <a:lstStyle/>
          <a:p>
            <a:fld id="{6D22F896-40B5-4ADD-8801-0D06FADFA095}" type="slidenum">
              <a:rPr lang="en-US" dirty="0"/>
              <a:t>4</a:t>
            </a:fld>
            <a:endParaRPr lang="en-US"/>
          </a:p>
        </p:txBody>
      </p:sp>
      <p:graphicFrame>
        <p:nvGraphicFramePr>
          <p:cNvPr id="5" name="Diagram 5">
            <a:extLst>
              <a:ext uri="{FF2B5EF4-FFF2-40B4-BE49-F238E27FC236}">
                <a16:creationId xmlns:a16="http://schemas.microsoft.com/office/drawing/2014/main" id="{AFA614C3-8CCB-43F4-4398-D58E7F7C4BBE}"/>
              </a:ext>
            </a:extLst>
          </p:cNvPr>
          <p:cNvGraphicFramePr/>
          <p:nvPr>
            <p:extLst>
              <p:ext uri="{D42A27DB-BD31-4B8C-83A1-F6EECF244321}">
                <p14:modId xmlns:p14="http://schemas.microsoft.com/office/powerpoint/2010/main" val="1178380563"/>
              </p:ext>
            </p:extLst>
          </p:nvPr>
        </p:nvGraphicFramePr>
        <p:xfrm>
          <a:off x="1477537" y="1442225"/>
          <a:ext cx="9647511" cy="2535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ectangle 34">
            <a:extLst>
              <a:ext uri="{FF2B5EF4-FFF2-40B4-BE49-F238E27FC236}">
                <a16:creationId xmlns:a16="http://schemas.microsoft.com/office/drawing/2014/main" id="{474C06DE-C8D8-5ED7-2600-077F27669358}"/>
              </a:ext>
            </a:extLst>
          </p:cNvPr>
          <p:cNvSpPr/>
          <p:nvPr/>
        </p:nvSpPr>
        <p:spPr>
          <a:xfrm>
            <a:off x="1478902" y="3197290"/>
            <a:ext cx="1663958" cy="122075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E3FA3EB-7531-84C8-9F17-6C66298B6CC5}"/>
              </a:ext>
            </a:extLst>
          </p:cNvPr>
          <p:cNvSpPr txBox="1"/>
          <p:nvPr/>
        </p:nvSpPr>
        <p:spPr>
          <a:xfrm>
            <a:off x="1477153" y="3195540"/>
            <a:ext cx="14213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Source:</a:t>
            </a:r>
          </a:p>
          <a:p>
            <a:pPr marL="285750" indent="-285750" algn="l">
              <a:buFont typeface="Arial"/>
              <a:buChar char="•"/>
            </a:pPr>
            <a:r>
              <a:rPr lang="en-US"/>
              <a:t>Portfolio</a:t>
            </a:r>
          </a:p>
          <a:p>
            <a:pPr marL="285750" indent="-285750">
              <a:buFont typeface="Arial"/>
              <a:buChar char="•"/>
            </a:pPr>
            <a:r>
              <a:rPr lang="en-US"/>
              <a:t>Profile</a:t>
            </a:r>
          </a:p>
          <a:p>
            <a:pPr marL="285750" indent="-285750">
              <a:buFont typeface="Arial"/>
              <a:buChar char="•"/>
            </a:pPr>
            <a:r>
              <a:rPr lang="en-US"/>
              <a:t>Transcript</a:t>
            </a:r>
          </a:p>
        </p:txBody>
      </p:sp>
      <p:sp>
        <p:nvSpPr>
          <p:cNvPr id="37" name="Rectangle 36">
            <a:extLst>
              <a:ext uri="{FF2B5EF4-FFF2-40B4-BE49-F238E27FC236}">
                <a16:creationId xmlns:a16="http://schemas.microsoft.com/office/drawing/2014/main" id="{1537F245-0902-A80F-8EC5-69C1FDE96377}"/>
              </a:ext>
            </a:extLst>
          </p:cNvPr>
          <p:cNvSpPr/>
          <p:nvPr/>
        </p:nvSpPr>
        <p:spPr>
          <a:xfrm>
            <a:off x="3376127" y="3197289"/>
            <a:ext cx="1663958" cy="92528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Missing values</a:t>
            </a:r>
          </a:p>
        </p:txBody>
      </p:sp>
      <p:sp>
        <p:nvSpPr>
          <p:cNvPr id="56" name="Rectangle 55">
            <a:extLst>
              <a:ext uri="{FF2B5EF4-FFF2-40B4-BE49-F238E27FC236}">
                <a16:creationId xmlns:a16="http://schemas.microsoft.com/office/drawing/2014/main" id="{0141B356-CC29-2923-2E58-37702BB126EA}"/>
              </a:ext>
            </a:extLst>
          </p:cNvPr>
          <p:cNvSpPr/>
          <p:nvPr/>
        </p:nvSpPr>
        <p:spPr>
          <a:xfrm>
            <a:off x="5265576" y="3197289"/>
            <a:ext cx="1663958" cy="122075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t>Table concatenation and  variable calculation</a:t>
            </a:r>
          </a:p>
        </p:txBody>
      </p:sp>
      <p:sp>
        <p:nvSpPr>
          <p:cNvPr id="57" name="Rectangle 56">
            <a:extLst>
              <a:ext uri="{FF2B5EF4-FFF2-40B4-BE49-F238E27FC236}">
                <a16:creationId xmlns:a16="http://schemas.microsoft.com/office/drawing/2014/main" id="{542A65F0-168F-F152-77AB-87F3931EDAD5}"/>
              </a:ext>
            </a:extLst>
          </p:cNvPr>
          <p:cNvSpPr/>
          <p:nvPr/>
        </p:nvSpPr>
        <p:spPr>
          <a:xfrm>
            <a:off x="3376127" y="3197289"/>
            <a:ext cx="1663958" cy="122075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t>Missing values:</a:t>
            </a:r>
          </a:p>
          <a:p>
            <a:pPr marL="285750" indent="-285750">
              <a:buFont typeface="Arial"/>
              <a:buChar char="•"/>
            </a:pPr>
            <a:r>
              <a:rPr lang="en-US"/>
              <a:t>Income</a:t>
            </a:r>
          </a:p>
          <a:p>
            <a:pPr marL="285750" indent="-285750">
              <a:buFont typeface="Arial"/>
              <a:buChar char="•"/>
            </a:pPr>
            <a:r>
              <a:rPr lang="en-US"/>
              <a:t>Gender</a:t>
            </a:r>
          </a:p>
          <a:p>
            <a:pPr marL="285750" indent="-285750">
              <a:buFont typeface="Arial"/>
              <a:buChar char="•"/>
            </a:pPr>
            <a:r>
              <a:rPr lang="en-US"/>
              <a:t>Age</a:t>
            </a:r>
          </a:p>
        </p:txBody>
      </p:sp>
      <p:sp>
        <p:nvSpPr>
          <p:cNvPr id="58" name="Rectangle 57">
            <a:extLst>
              <a:ext uri="{FF2B5EF4-FFF2-40B4-BE49-F238E27FC236}">
                <a16:creationId xmlns:a16="http://schemas.microsoft.com/office/drawing/2014/main" id="{542A65F0-168F-F152-77AB-87F3931EDAD5}"/>
              </a:ext>
            </a:extLst>
          </p:cNvPr>
          <p:cNvSpPr/>
          <p:nvPr/>
        </p:nvSpPr>
        <p:spPr>
          <a:xfrm>
            <a:off x="7150165" y="3192429"/>
            <a:ext cx="1663958" cy="122075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t>Encode categorical data to binary data</a:t>
            </a:r>
          </a:p>
        </p:txBody>
      </p:sp>
      <p:sp>
        <p:nvSpPr>
          <p:cNvPr id="71" name="Rectangle 70">
            <a:extLst>
              <a:ext uri="{FF2B5EF4-FFF2-40B4-BE49-F238E27FC236}">
                <a16:creationId xmlns:a16="http://schemas.microsoft.com/office/drawing/2014/main" id="{61404193-EC2D-BBCA-6CF0-CD554FC21502}"/>
              </a:ext>
            </a:extLst>
          </p:cNvPr>
          <p:cNvSpPr/>
          <p:nvPr/>
        </p:nvSpPr>
        <p:spPr>
          <a:xfrm>
            <a:off x="9039614" y="3200204"/>
            <a:ext cx="1663958" cy="1220754"/>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a:t>Input to clustering algorithm</a:t>
            </a:r>
          </a:p>
        </p:txBody>
      </p:sp>
    </p:spTree>
    <p:extLst>
      <p:ext uri="{BB962C8B-B14F-4D97-AF65-F5344CB8AC3E}">
        <p14:creationId xmlns:p14="http://schemas.microsoft.com/office/powerpoint/2010/main" val="215601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5F5F-26B1-47F6-9723-705DFA022EB4}"/>
              </a:ext>
            </a:extLst>
          </p:cNvPr>
          <p:cNvSpPr>
            <a:spLocks noGrp="1"/>
          </p:cNvSpPr>
          <p:nvPr>
            <p:ph type="title"/>
          </p:nvPr>
        </p:nvSpPr>
        <p:spPr/>
        <p:txBody>
          <a:bodyPr>
            <a:normAutofit fontScale="90000"/>
          </a:bodyPr>
          <a:lstStyle/>
          <a:p>
            <a:r>
              <a:rPr lang="en-US"/>
              <a:t>data Imputation and outlier handling</a:t>
            </a:r>
          </a:p>
        </p:txBody>
      </p:sp>
      <p:sp>
        <p:nvSpPr>
          <p:cNvPr id="3" name="Content Placeholder 2">
            <a:extLst>
              <a:ext uri="{FF2B5EF4-FFF2-40B4-BE49-F238E27FC236}">
                <a16:creationId xmlns:a16="http://schemas.microsoft.com/office/drawing/2014/main" id="{98F7A324-C1B0-48AC-8350-4889066C6711}"/>
              </a:ext>
            </a:extLst>
          </p:cNvPr>
          <p:cNvSpPr>
            <a:spLocks noGrp="1"/>
          </p:cNvSpPr>
          <p:nvPr>
            <p:ph idx="1"/>
          </p:nvPr>
        </p:nvSpPr>
        <p:spPr>
          <a:xfrm>
            <a:off x="1141412" y="1658143"/>
            <a:ext cx="6043806" cy="3541714"/>
          </a:xfrm>
        </p:spPr>
        <p:txBody>
          <a:bodyPr vert="horz" lIns="91440" tIns="45720" rIns="91440" bIns="45720" rtlCol="0" anchor="t">
            <a:normAutofit/>
          </a:bodyPr>
          <a:lstStyle/>
          <a:p>
            <a:pPr>
              <a:spcAft>
                <a:spcPts val="1000"/>
              </a:spcAft>
            </a:pPr>
            <a:r>
              <a:rPr lang="en-GB"/>
              <a:t>For 2,175 out of the 17,000 individuals in the dataset, they have:</a:t>
            </a:r>
            <a:endParaRPr lang="en-US"/>
          </a:p>
          <a:p>
            <a:pPr lvl="1"/>
            <a:r>
              <a:rPr lang="en-GB"/>
              <a:t>An age of 118</a:t>
            </a:r>
            <a:endParaRPr lang="en-GB">
              <a:ea typeface="+mn-lt"/>
              <a:cs typeface="+mn-lt"/>
            </a:endParaRPr>
          </a:p>
          <a:p>
            <a:pPr lvl="1"/>
            <a:r>
              <a:rPr lang="en-GB"/>
              <a:t>No gender</a:t>
            </a:r>
            <a:endParaRPr lang="en-GB">
              <a:ea typeface="+mn-lt"/>
              <a:cs typeface="+mn-lt"/>
            </a:endParaRPr>
          </a:p>
          <a:p>
            <a:pPr lvl="1"/>
            <a:r>
              <a:rPr lang="en-GB"/>
              <a:t>No income</a:t>
            </a:r>
            <a:endParaRPr lang="en-GB">
              <a:ea typeface="+mn-lt"/>
              <a:cs typeface="+mn-lt"/>
            </a:endParaRPr>
          </a:p>
          <a:p>
            <a:pPr>
              <a:lnSpc>
                <a:spcPct val="300000"/>
              </a:lnSpc>
            </a:pPr>
            <a:r>
              <a:rPr lang="en-GB"/>
              <a:t>No other outliers or missing values detected</a:t>
            </a:r>
          </a:p>
        </p:txBody>
      </p:sp>
      <p:sp>
        <p:nvSpPr>
          <p:cNvPr id="4" name="TextBox 3">
            <a:extLst>
              <a:ext uri="{FF2B5EF4-FFF2-40B4-BE49-F238E27FC236}">
                <a16:creationId xmlns:a16="http://schemas.microsoft.com/office/drawing/2014/main" id="{28ACFFB0-45C7-4578-BAAF-9FFCC3449D33}"/>
              </a:ext>
            </a:extLst>
          </p:cNvPr>
          <p:cNvSpPr txBox="1"/>
          <p:nvPr/>
        </p:nvSpPr>
        <p:spPr>
          <a:xfrm>
            <a:off x="3732756" y="2776070"/>
            <a:ext cx="61461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imputation with the mean of all ages ≠ 118</a:t>
            </a:r>
          </a:p>
        </p:txBody>
      </p:sp>
      <p:sp>
        <p:nvSpPr>
          <p:cNvPr id="5" name="TextBox 4">
            <a:extLst>
              <a:ext uri="{FF2B5EF4-FFF2-40B4-BE49-F238E27FC236}">
                <a16:creationId xmlns:a16="http://schemas.microsoft.com/office/drawing/2014/main" id="{8F74B7DA-6FFE-41AA-8F3D-CDCEE80CF6BE}"/>
              </a:ext>
            </a:extLst>
          </p:cNvPr>
          <p:cNvSpPr txBox="1"/>
          <p:nvPr/>
        </p:nvSpPr>
        <p:spPr>
          <a:xfrm>
            <a:off x="3732755" y="3204041"/>
            <a:ext cx="58538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imputation according to distribution of M, F and O genders</a:t>
            </a:r>
            <a:endParaRPr lang="en-US"/>
          </a:p>
        </p:txBody>
      </p:sp>
      <p:sp>
        <p:nvSpPr>
          <p:cNvPr id="6" name="TextBox 5">
            <a:extLst>
              <a:ext uri="{FF2B5EF4-FFF2-40B4-BE49-F238E27FC236}">
                <a16:creationId xmlns:a16="http://schemas.microsoft.com/office/drawing/2014/main" id="{1A4908BB-4D56-476A-B4D4-22BDC550291C}"/>
              </a:ext>
            </a:extLst>
          </p:cNvPr>
          <p:cNvSpPr txBox="1"/>
          <p:nvPr/>
        </p:nvSpPr>
        <p:spPr>
          <a:xfrm>
            <a:off x="3732756" y="3632013"/>
            <a:ext cx="55615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imputation with the mean of all incomes</a:t>
            </a:r>
            <a:endParaRPr lang="en-US"/>
          </a:p>
        </p:txBody>
      </p:sp>
      <p:sp>
        <p:nvSpPr>
          <p:cNvPr id="7" name="Slide Number Placeholder 6">
            <a:extLst>
              <a:ext uri="{FF2B5EF4-FFF2-40B4-BE49-F238E27FC236}">
                <a16:creationId xmlns:a16="http://schemas.microsoft.com/office/drawing/2014/main" id="{88683ECC-C269-4DA1-92B4-DC4C90DBF62A}"/>
              </a:ext>
            </a:extLst>
          </p:cNvPr>
          <p:cNvSpPr>
            <a:spLocks noGrp="1"/>
          </p:cNvSpPr>
          <p:nvPr>
            <p:ph type="sldNum" sz="quarter" idx="12"/>
          </p:nvPr>
        </p:nvSpPr>
        <p:spPr/>
        <p:txBody>
          <a:bodyPr/>
          <a:lstStyle/>
          <a:p>
            <a:fld id="{6D22F896-40B5-4ADD-8801-0D06FADFA095}" type="slidenum">
              <a:rPr lang="en-US" dirty="0"/>
              <a:t>5</a:t>
            </a:fld>
            <a:endParaRPr lang="en-US"/>
          </a:p>
        </p:txBody>
      </p:sp>
    </p:spTree>
    <p:extLst>
      <p:ext uri="{BB962C8B-B14F-4D97-AF65-F5344CB8AC3E}">
        <p14:creationId xmlns:p14="http://schemas.microsoft.com/office/powerpoint/2010/main" val="185121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5F5F-26B1-47F6-9723-705DFA022EB4}"/>
              </a:ext>
            </a:extLst>
          </p:cNvPr>
          <p:cNvSpPr>
            <a:spLocks noGrp="1"/>
          </p:cNvSpPr>
          <p:nvPr>
            <p:ph type="title"/>
          </p:nvPr>
        </p:nvSpPr>
        <p:spPr/>
        <p:txBody>
          <a:bodyPr>
            <a:normAutofit fontScale="90000"/>
          </a:bodyPr>
          <a:lstStyle/>
          <a:p>
            <a:r>
              <a:rPr lang="en-US"/>
              <a:t>Feature Engineering AND VARIABLE GENERATION</a:t>
            </a:r>
          </a:p>
        </p:txBody>
      </p:sp>
      <p:sp>
        <p:nvSpPr>
          <p:cNvPr id="3" name="Content Placeholder 2">
            <a:extLst>
              <a:ext uri="{FF2B5EF4-FFF2-40B4-BE49-F238E27FC236}">
                <a16:creationId xmlns:a16="http://schemas.microsoft.com/office/drawing/2014/main" id="{98F7A324-C1B0-48AC-8350-4889066C6711}"/>
              </a:ext>
            </a:extLst>
          </p:cNvPr>
          <p:cNvSpPr>
            <a:spLocks noGrp="1"/>
          </p:cNvSpPr>
          <p:nvPr>
            <p:ph idx="1"/>
          </p:nvPr>
        </p:nvSpPr>
        <p:spPr>
          <a:xfrm>
            <a:off x="1141412" y="1658143"/>
            <a:ext cx="8748906" cy="3884614"/>
          </a:xfrm>
        </p:spPr>
        <p:txBody>
          <a:bodyPr vert="horz" lIns="91440" tIns="45720" rIns="91440" bIns="45720" rtlCol="0" anchor="t">
            <a:normAutofit fontScale="92500" lnSpcReduction="20000"/>
          </a:bodyPr>
          <a:lstStyle/>
          <a:p>
            <a:pPr>
              <a:spcAft>
                <a:spcPts val="1000"/>
              </a:spcAft>
            </a:pPr>
            <a:r>
              <a:rPr lang="en-GB" b="1"/>
              <a:t>19 variables created</a:t>
            </a:r>
          </a:p>
          <a:p>
            <a:pPr>
              <a:spcAft>
                <a:spcPts val="1000"/>
              </a:spcAft>
            </a:pPr>
            <a:r>
              <a:rPr lang="en-GB" b="1"/>
              <a:t>Concatenation of profile and transcript tables using </a:t>
            </a:r>
            <a:r>
              <a:rPr lang="en-GB" b="1" err="1">
                <a:ea typeface="+mn-lt"/>
                <a:cs typeface="+mn-lt"/>
              </a:rPr>
              <a:t>id_membership</a:t>
            </a:r>
            <a:endParaRPr lang="en-GB" b="1">
              <a:ea typeface="+mn-lt"/>
              <a:cs typeface="+mn-lt"/>
            </a:endParaRPr>
          </a:p>
          <a:p>
            <a:pPr lvl="1">
              <a:spcAft>
                <a:spcPts val="1000"/>
              </a:spcAft>
            </a:pPr>
            <a:r>
              <a:rPr lang="en-GB" sz="1400">
                <a:ea typeface="+mn-lt"/>
                <a:cs typeface="+mn-lt"/>
              </a:rPr>
              <a:t>TOTAL AVERAGE SPEND PER CUSTOMER</a:t>
            </a:r>
            <a:endParaRPr lang="en-GB" sz="1400"/>
          </a:p>
          <a:p>
            <a:pPr lvl="1">
              <a:spcAft>
                <a:spcPts val="1000"/>
              </a:spcAft>
            </a:pPr>
            <a:r>
              <a:rPr lang="en-GB" sz="1400">
                <a:ea typeface="+mn-lt"/>
                <a:cs typeface="+mn-lt"/>
              </a:rPr>
              <a:t>TOTAL SPEND PER CUSTOMER</a:t>
            </a:r>
            <a:endParaRPr lang="en-GB" sz="1400"/>
          </a:p>
          <a:p>
            <a:pPr lvl="1">
              <a:spcAft>
                <a:spcPts val="1000"/>
              </a:spcAft>
            </a:pPr>
            <a:r>
              <a:rPr lang="en-GB" sz="1400">
                <a:ea typeface="+mn-lt"/>
                <a:cs typeface="+mn-lt"/>
              </a:rPr>
              <a:t>TOTAL AVERAGE SPEND ON DISCOUNT OFFERS PER CUSTOMER</a:t>
            </a:r>
            <a:endParaRPr lang="en-GB" sz="1400"/>
          </a:p>
          <a:p>
            <a:pPr lvl="1">
              <a:spcAft>
                <a:spcPts val="1000"/>
              </a:spcAft>
            </a:pPr>
            <a:r>
              <a:rPr lang="en-GB" sz="1400">
                <a:ea typeface="+mn-lt"/>
                <a:cs typeface="+mn-lt"/>
              </a:rPr>
              <a:t>TOTAL AVERAGE SPEND ON BOGO OFFERS PER CUSTOMER</a:t>
            </a:r>
          </a:p>
          <a:p>
            <a:pPr>
              <a:spcAft>
                <a:spcPts val="1000"/>
              </a:spcAft>
            </a:pPr>
            <a:r>
              <a:rPr lang="en-GB" b="1"/>
              <a:t>Calculation of derivative variables:</a:t>
            </a:r>
          </a:p>
          <a:p>
            <a:pPr lvl="1"/>
            <a:r>
              <a:rPr lang="en-GB" sz="1400">
                <a:ea typeface="+mn-lt"/>
                <a:cs typeface="+mn-lt"/>
              </a:rPr>
              <a:t>DELTA SPENT ON DISCOUNT OFFERS VS AVERAGE SPENT PER CUSTOMER</a:t>
            </a:r>
          </a:p>
          <a:p>
            <a:pPr lvl="1"/>
            <a:r>
              <a:rPr lang="en-GB" sz="1400">
                <a:ea typeface="+mn-lt"/>
                <a:cs typeface="+mn-lt"/>
              </a:rPr>
              <a:t>DELTA SPENT ON BOGO OFFERS VS AVERAGE SPENT PER CUSTOMER</a:t>
            </a:r>
            <a:endParaRPr lang="en-GB" sz="1400"/>
          </a:p>
          <a:p>
            <a:pPr marL="0" indent="0">
              <a:lnSpc>
                <a:spcPct val="300000"/>
              </a:lnSpc>
              <a:buNone/>
            </a:pPr>
            <a:endParaRPr lang="en-GB"/>
          </a:p>
        </p:txBody>
      </p:sp>
      <p:sp>
        <p:nvSpPr>
          <p:cNvPr id="7" name="Slide Number Placeholder 6">
            <a:extLst>
              <a:ext uri="{FF2B5EF4-FFF2-40B4-BE49-F238E27FC236}">
                <a16:creationId xmlns:a16="http://schemas.microsoft.com/office/drawing/2014/main" id="{88683ECC-C269-4DA1-92B4-DC4C90DBF62A}"/>
              </a:ext>
            </a:extLst>
          </p:cNvPr>
          <p:cNvSpPr>
            <a:spLocks noGrp="1"/>
          </p:cNvSpPr>
          <p:nvPr>
            <p:ph type="sldNum" sz="quarter" idx="12"/>
          </p:nvPr>
        </p:nvSpPr>
        <p:spPr/>
        <p:txBody>
          <a:bodyPr/>
          <a:lstStyle/>
          <a:p>
            <a:fld id="{6D22F896-40B5-4ADD-8801-0D06FADFA095}" type="slidenum">
              <a:rPr lang="en-US" dirty="0"/>
              <a:t>6</a:t>
            </a:fld>
            <a:endParaRPr lang="en-US"/>
          </a:p>
        </p:txBody>
      </p:sp>
    </p:spTree>
    <p:extLst>
      <p:ext uri="{BB962C8B-B14F-4D97-AF65-F5344CB8AC3E}">
        <p14:creationId xmlns:p14="http://schemas.microsoft.com/office/powerpoint/2010/main" val="355698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5F5F-26B1-47F6-9723-705DFA022EB4}"/>
              </a:ext>
            </a:extLst>
          </p:cNvPr>
          <p:cNvSpPr>
            <a:spLocks noGrp="1"/>
          </p:cNvSpPr>
          <p:nvPr>
            <p:ph type="title"/>
          </p:nvPr>
        </p:nvSpPr>
        <p:spPr/>
        <p:txBody>
          <a:bodyPr>
            <a:normAutofit fontScale="90000"/>
          </a:bodyPr>
          <a:lstStyle/>
          <a:p>
            <a:r>
              <a:rPr lang="en-US"/>
              <a:t>One-hot encoding</a:t>
            </a:r>
          </a:p>
        </p:txBody>
      </p:sp>
      <p:sp>
        <p:nvSpPr>
          <p:cNvPr id="3" name="Content Placeholder 2">
            <a:extLst>
              <a:ext uri="{FF2B5EF4-FFF2-40B4-BE49-F238E27FC236}">
                <a16:creationId xmlns:a16="http://schemas.microsoft.com/office/drawing/2014/main" id="{98F7A324-C1B0-48AC-8350-4889066C6711}"/>
              </a:ext>
            </a:extLst>
          </p:cNvPr>
          <p:cNvSpPr>
            <a:spLocks noGrp="1"/>
          </p:cNvSpPr>
          <p:nvPr>
            <p:ph idx="1"/>
          </p:nvPr>
        </p:nvSpPr>
        <p:spPr>
          <a:xfrm>
            <a:off x="1141412" y="1658143"/>
            <a:ext cx="8501256" cy="2627314"/>
          </a:xfrm>
        </p:spPr>
        <p:txBody>
          <a:bodyPr vert="horz" lIns="91440" tIns="45720" rIns="91440" bIns="45720" rtlCol="0" anchor="t">
            <a:normAutofit/>
          </a:bodyPr>
          <a:lstStyle/>
          <a:p>
            <a:pPr>
              <a:spcAft>
                <a:spcPts val="1000"/>
              </a:spcAft>
            </a:pPr>
            <a:r>
              <a:rPr lang="en-US">
                <a:ea typeface="+mn-lt"/>
                <a:cs typeface="+mn-lt"/>
              </a:rPr>
              <a:t>Encode categorical data to binary data</a:t>
            </a:r>
            <a:endParaRPr lang="en-US"/>
          </a:p>
          <a:p>
            <a:pPr marL="457200" lvl="1" indent="0">
              <a:buNone/>
            </a:pPr>
            <a:endParaRPr lang="en-GB">
              <a:ea typeface="+mn-lt"/>
              <a:cs typeface="+mn-lt"/>
            </a:endParaRPr>
          </a:p>
          <a:p>
            <a:pPr marL="457200" lvl="1" indent="0">
              <a:buNone/>
            </a:pPr>
            <a:r>
              <a:rPr lang="en-GB">
                <a:ea typeface="+mn-lt"/>
                <a:cs typeface="+mn-lt"/>
              </a:rPr>
              <a:t>Example: a customer became a member on  2017-04-21</a:t>
            </a:r>
            <a:endParaRPr lang="en-GB"/>
          </a:p>
          <a:p>
            <a:pPr marL="457200" lvl="1" indent="0">
              <a:buNone/>
            </a:pPr>
            <a:endParaRPr lang="en-GB">
              <a:ea typeface="+mn-lt"/>
              <a:cs typeface="+mn-lt"/>
            </a:endParaRPr>
          </a:p>
          <a:p>
            <a:pPr marL="0" indent="0">
              <a:buNone/>
            </a:pPr>
            <a:endParaRPr lang="en-GB"/>
          </a:p>
          <a:p>
            <a:pPr marL="457200" lvl="1" indent="0">
              <a:buNone/>
            </a:pPr>
            <a:endParaRPr lang="en-GB"/>
          </a:p>
          <a:p>
            <a:pPr marL="457200" lvl="1" indent="0">
              <a:buNone/>
            </a:pPr>
            <a:endParaRPr lang="en-GB">
              <a:ea typeface="+mn-lt"/>
              <a:cs typeface="+mn-lt"/>
            </a:endParaRPr>
          </a:p>
          <a:p>
            <a:pPr marL="0" indent="0">
              <a:lnSpc>
                <a:spcPct val="300000"/>
              </a:lnSpc>
              <a:buNone/>
            </a:pPr>
            <a:endParaRPr lang="en-GB"/>
          </a:p>
        </p:txBody>
      </p:sp>
      <p:sp>
        <p:nvSpPr>
          <p:cNvPr id="7" name="Slide Number Placeholder 6">
            <a:extLst>
              <a:ext uri="{FF2B5EF4-FFF2-40B4-BE49-F238E27FC236}">
                <a16:creationId xmlns:a16="http://schemas.microsoft.com/office/drawing/2014/main" id="{88683ECC-C269-4DA1-92B4-DC4C90DBF62A}"/>
              </a:ext>
            </a:extLst>
          </p:cNvPr>
          <p:cNvSpPr>
            <a:spLocks noGrp="1"/>
          </p:cNvSpPr>
          <p:nvPr>
            <p:ph type="sldNum" sz="quarter" idx="12"/>
          </p:nvPr>
        </p:nvSpPr>
        <p:spPr/>
        <p:txBody>
          <a:bodyPr/>
          <a:lstStyle/>
          <a:p>
            <a:fld id="{6D22F896-40B5-4ADD-8801-0D06FADFA095}" type="slidenum">
              <a:rPr lang="en-US" dirty="0"/>
              <a:t>7</a:t>
            </a:fld>
            <a:endParaRPr lang="en-US"/>
          </a:p>
        </p:txBody>
      </p:sp>
      <p:graphicFrame>
        <p:nvGraphicFramePr>
          <p:cNvPr id="8" name="Table 8">
            <a:extLst>
              <a:ext uri="{FF2B5EF4-FFF2-40B4-BE49-F238E27FC236}">
                <a16:creationId xmlns:a16="http://schemas.microsoft.com/office/drawing/2014/main" id="{2ADC0D92-74DB-530B-5828-33A1D3D5E5BB}"/>
              </a:ext>
            </a:extLst>
          </p:cNvPr>
          <p:cNvGraphicFramePr>
            <a:graphicFrameLocks noGrp="1"/>
          </p:cNvGraphicFramePr>
          <p:nvPr>
            <p:extLst>
              <p:ext uri="{D42A27DB-BD31-4B8C-83A1-F6EECF244321}">
                <p14:modId xmlns:p14="http://schemas.microsoft.com/office/powerpoint/2010/main" val="2079457120"/>
              </p:ext>
            </p:extLst>
          </p:nvPr>
        </p:nvGraphicFramePr>
        <p:xfrm>
          <a:off x="1373505" y="4094226"/>
          <a:ext cx="9296190" cy="741679"/>
        </p:xfrm>
        <a:graphic>
          <a:graphicData uri="http://schemas.openxmlformats.org/drawingml/2006/table">
            <a:tbl>
              <a:tblPr firstRow="1">
                <a:tableStyleId>{327F97BB-C833-4FB7-BDE5-3F7075034690}</a:tableStyleId>
              </a:tblPr>
              <a:tblGrid>
                <a:gridCol w="1549365">
                  <a:extLst>
                    <a:ext uri="{9D8B030D-6E8A-4147-A177-3AD203B41FA5}">
                      <a16:colId xmlns:a16="http://schemas.microsoft.com/office/drawing/2014/main" val="3809556471"/>
                    </a:ext>
                  </a:extLst>
                </a:gridCol>
                <a:gridCol w="1549365">
                  <a:extLst>
                    <a:ext uri="{9D8B030D-6E8A-4147-A177-3AD203B41FA5}">
                      <a16:colId xmlns:a16="http://schemas.microsoft.com/office/drawing/2014/main" val="315229126"/>
                    </a:ext>
                  </a:extLst>
                </a:gridCol>
                <a:gridCol w="1549365">
                  <a:extLst>
                    <a:ext uri="{9D8B030D-6E8A-4147-A177-3AD203B41FA5}">
                      <a16:colId xmlns:a16="http://schemas.microsoft.com/office/drawing/2014/main" val="539844079"/>
                    </a:ext>
                  </a:extLst>
                </a:gridCol>
                <a:gridCol w="1549365">
                  <a:extLst>
                    <a:ext uri="{9D8B030D-6E8A-4147-A177-3AD203B41FA5}">
                      <a16:colId xmlns:a16="http://schemas.microsoft.com/office/drawing/2014/main" val="2859614879"/>
                    </a:ext>
                  </a:extLst>
                </a:gridCol>
                <a:gridCol w="1549365">
                  <a:extLst>
                    <a:ext uri="{9D8B030D-6E8A-4147-A177-3AD203B41FA5}">
                      <a16:colId xmlns:a16="http://schemas.microsoft.com/office/drawing/2014/main" val="142677652"/>
                    </a:ext>
                  </a:extLst>
                </a:gridCol>
                <a:gridCol w="1549365">
                  <a:extLst>
                    <a:ext uri="{9D8B030D-6E8A-4147-A177-3AD203B41FA5}">
                      <a16:colId xmlns:a16="http://schemas.microsoft.com/office/drawing/2014/main" val="669809584"/>
                    </a:ext>
                  </a:extLst>
                </a:gridCol>
              </a:tblGrid>
              <a:tr h="370840">
                <a:tc>
                  <a:txBody>
                    <a:bodyPr/>
                    <a:lstStyle/>
                    <a:p>
                      <a:pPr lvl="0">
                        <a:buNone/>
                      </a:pPr>
                      <a:r>
                        <a:rPr lang="en-US" sz="1400" u="none" strike="noStrike" noProof="0"/>
                        <a:t>year_joined_2013</a:t>
                      </a:r>
                      <a:endParaRPr lang="en-US" sz="1400"/>
                    </a:p>
                  </a:txBody>
                  <a:tcPr/>
                </a:tc>
                <a:tc>
                  <a:txBody>
                    <a:bodyPr/>
                    <a:lstStyle/>
                    <a:p>
                      <a:pPr lvl="0">
                        <a:buNone/>
                      </a:pPr>
                      <a:r>
                        <a:rPr lang="en-US" sz="1400" u="none" strike="noStrike" noProof="0"/>
                        <a:t>year_joined_2014</a:t>
                      </a:r>
                      <a:endParaRPr lang="en-US" sz="1400"/>
                    </a:p>
                  </a:txBody>
                  <a:tcPr/>
                </a:tc>
                <a:tc>
                  <a:txBody>
                    <a:bodyPr/>
                    <a:lstStyle/>
                    <a:p>
                      <a:pPr lvl="0">
                        <a:buNone/>
                      </a:pPr>
                      <a:r>
                        <a:rPr lang="en-US" sz="1400" u="none" strike="noStrike" noProof="0"/>
                        <a:t>year_joined_2015</a:t>
                      </a:r>
                      <a:endParaRPr lang="en-US" sz="1400"/>
                    </a:p>
                  </a:txBody>
                  <a:tcPr/>
                </a:tc>
                <a:tc>
                  <a:txBody>
                    <a:bodyPr/>
                    <a:lstStyle/>
                    <a:p>
                      <a:pPr lvl="0">
                        <a:buNone/>
                      </a:pPr>
                      <a:r>
                        <a:rPr lang="en-US" sz="1400" u="none" strike="noStrike" noProof="0"/>
                        <a:t>year_joined_2016</a:t>
                      </a:r>
                      <a:endParaRPr lang="en-US" sz="1400"/>
                    </a:p>
                  </a:txBody>
                  <a:tcPr/>
                </a:tc>
                <a:tc>
                  <a:txBody>
                    <a:bodyPr/>
                    <a:lstStyle/>
                    <a:p>
                      <a:pPr lvl="0">
                        <a:buNone/>
                      </a:pPr>
                      <a:r>
                        <a:rPr lang="en-US" sz="1400" u="none" strike="noStrike" noProof="0"/>
                        <a:t>year_joined_2017</a:t>
                      </a:r>
                      <a:endParaRPr lang="en-US" sz="1400"/>
                    </a:p>
                  </a:txBody>
                  <a:tcPr/>
                </a:tc>
                <a:tc>
                  <a:txBody>
                    <a:bodyPr/>
                    <a:lstStyle/>
                    <a:p>
                      <a:pPr lvl="0">
                        <a:buNone/>
                      </a:pPr>
                      <a:r>
                        <a:rPr lang="en-US" sz="1400" u="none" strike="noStrike" noProof="0"/>
                        <a:t>year_joined_2018</a:t>
                      </a:r>
                      <a:endParaRPr lang="en-US" sz="1400"/>
                    </a:p>
                  </a:txBody>
                  <a:tcPr/>
                </a:tc>
                <a:extLst>
                  <a:ext uri="{0D108BD9-81ED-4DB2-BD59-A6C34878D82A}">
                    <a16:rowId xmlns:a16="http://schemas.microsoft.com/office/drawing/2014/main" val="181513292"/>
                  </a:ext>
                </a:extLst>
              </a:tr>
              <a:tr h="370839">
                <a:tc>
                  <a:txBody>
                    <a:bodyPr/>
                    <a:lstStyle/>
                    <a:p>
                      <a:pPr lvl="0">
                        <a:buNone/>
                      </a:pPr>
                      <a:r>
                        <a:rPr lang="en-US" sz="1800" u="none" strike="noStrike" noProof="0"/>
                        <a:t>0</a:t>
                      </a:r>
                    </a:p>
                  </a:txBody>
                  <a:tcPr/>
                </a:tc>
                <a:tc>
                  <a:txBody>
                    <a:bodyPr/>
                    <a:lstStyle/>
                    <a:p>
                      <a:pPr lvl="0">
                        <a:buNone/>
                      </a:pPr>
                      <a:r>
                        <a:rPr lang="en-US" sz="1800" u="none" strike="noStrike" noProof="0"/>
                        <a:t>0</a:t>
                      </a:r>
                    </a:p>
                  </a:txBody>
                  <a:tcPr/>
                </a:tc>
                <a:tc>
                  <a:txBody>
                    <a:bodyPr/>
                    <a:lstStyle/>
                    <a:p>
                      <a:pPr lvl="0">
                        <a:buNone/>
                      </a:pPr>
                      <a:r>
                        <a:rPr lang="en-US" sz="1800" u="none" strike="noStrike" noProof="0"/>
                        <a:t>0</a:t>
                      </a:r>
                    </a:p>
                  </a:txBody>
                  <a:tcPr/>
                </a:tc>
                <a:tc>
                  <a:txBody>
                    <a:bodyPr/>
                    <a:lstStyle/>
                    <a:p>
                      <a:pPr lvl="0">
                        <a:buNone/>
                      </a:pPr>
                      <a:r>
                        <a:rPr lang="en-US" sz="1800" u="none" strike="noStrike" noProof="0"/>
                        <a:t>0</a:t>
                      </a:r>
                    </a:p>
                  </a:txBody>
                  <a:tcPr/>
                </a:tc>
                <a:tc>
                  <a:txBody>
                    <a:bodyPr/>
                    <a:lstStyle/>
                    <a:p>
                      <a:pPr lvl="0">
                        <a:buNone/>
                      </a:pPr>
                      <a:r>
                        <a:rPr lang="en-US" sz="1800" u="none" strike="noStrike" noProof="0"/>
                        <a:t>1</a:t>
                      </a:r>
                    </a:p>
                  </a:txBody>
                  <a:tcPr/>
                </a:tc>
                <a:tc>
                  <a:txBody>
                    <a:bodyPr/>
                    <a:lstStyle/>
                    <a:p>
                      <a:pPr lvl="0">
                        <a:buNone/>
                      </a:pPr>
                      <a:r>
                        <a:rPr lang="en-US" sz="1800" u="none" strike="noStrike" noProof="0"/>
                        <a:t>0</a:t>
                      </a:r>
                    </a:p>
                  </a:txBody>
                  <a:tcPr/>
                </a:tc>
                <a:extLst>
                  <a:ext uri="{0D108BD9-81ED-4DB2-BD59-A6C34878D82A}">
                    <a16:rowId xmlns:a16="http://schemas.microsoft.com/office/drawing/2014/main" val="2529906001"/>
                  </a:ext>
                </a:extLst>
              </a:tr>
            </a:tbl>
          </a:graphicData>
        </a:graphic>
      </p:graphicFrame>
    </p:spTree>
    <p:extLst>
      <p:ext uri="{BB962C8B-B14F-4D97-AF65-F5344CB8AC3E}">
        <p14:creationId xmlns:p14="http://schemas.microsoft.com/office/powerpoint/2010/main" val="193333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706069C-7099-4024-B55B-FB5C2A0EBB10}"/>
              </a:ext>
            </a:extLst>
          </p:cNvPr>
          <p:cNvSpPr>
            <a:spLocks noGrp="1"/>
          </p:cNvSpPr>
          <p:nvPr>
            <p:ph type="title"/>
          </p:nvPr>
        </p:nvSpPr>
        <p:spPr/>
        <p:txBody>
          <a:bodyPr>
            <a:normAutofit fontScale="90000"/>
          </a:bodyPr>
          <a:lstStyle/>
          <a:p>
            <a:r>
              <a:rPr lang="de-DE"/>
              <a:t>CLUSTERING using k-means</a:t>
            </a:r>
          </a:p>
        </p:txBody>
      </p:sp>
      <p:sp>
        <p:nvSpPr>
          <p:cNvPr id="2" name="Content Placeholder 1">
            <a:extLst>
              <a:ext uri="{FF2B5EF4-FFF2-40B4-BE49-F238E27FC236}">
                <a16:creationId xmlns:a16="http://schemas.microsoft.com/office/drawing/2014/main" id="{A633B292-0F3F-40E9-ADC8-30100068E8BF}"/>
              </a:ext>
            </a:extLst>
          </p:cNvPr>
          <p:cNvSpPr>
            <a:spLocks noGrp="1"/>
          </p:cNvSpPr>
          <p:nvPr>
            <p:ph idx="1"/>
          </p:nvPr>
        </p:nvSpPr>
        <p:spPr>
          <a:xfrm>
            <a:off x="1141412" y="1665838"/>
            <a:ext cx="9905999" cy="5078993"/>
          </a:xfrm>
        </p:spPr>
        <p:txBody>
          <a:bodyPr>
            <a:normAutofit fontScale="25000" lnSpcReduction="20000"/>
          </a:bodyPr>
          <a:lstStyle/>
          <a:p>
            <a:r>
              <a:rPr lang="en-GB" sz="8000"/>
              <a:t>Simple</a:t>
            </a:r>
          </a:p>
          <a:p>
            <a:pPr marL="0" indent="0">
              <a:buNone/>
            </a:pPr>
            <a:r>
              <a:rPr lang="en-GB" sz="8000" i="1"/>
              <a:t>	Two steps algorithm [1]:</a:t>
            </a:r>
          </a:p>
          <a:p>
            <a:pPr marL="0" indent="0">
              <a:buNone/>
            </a:pPr>
            <a:r>
              <a:rPr lang="en-GB" sz="8000" i="1"/>
              <a:t>		- Assignment step</a:t>
            </a:r>
          </a:p>
          <a:p>
            <a:pPr marL="0" indent="0">
              <a:buNone/>
            </a:pPr>
            <a:r>
              <a:rPr lang="en-GB" sz="8000" i="1"/>
              <a:t>		- Update step</a:t>
            </a:r>
          </a:p>
          <a:p>
            <a:r>
              <a:rPr lang="en-GB" sz="8000"/>
              <a:t>Fast </a:t>
            </a:r>
          </a:p>
          <a:p>
            <a:pPr marL="0" indent="0">
              <a:buNone/>
            </a:pPr>
            <a:r>
              <a:rPr lang="en-GB" sz="8000" i="1"/>
              <a:t>	Algorithm is often considered to be of "linear" complexity [2]</a:t>
            </a:r>
          </a:p>
          <a:p>
            <a:r>
              <a:rPr lang="en-GB" sz="8000"/>
              <a:t>Efficient</a:t>
            </a:r>
          </a:p>
          <a:p>
            <a:pPr marL="0" indent="0">
              <a:buNone/>
            </a:pPr>
            <a:r>
              <a:rPr lang="en-GB" sz="8000" i="1"/>
              <a:t>	It has been successfully used in market segmentation [2]</a:t>
            </a:r>
          </a:p>
          <a:p>
            <a:pPr marL="0" indent="0">
              <a:buNone/>
            </a:pPr>
            <a:endParaRPr lang="en-GB" sz="6400"/>
          </a:p>
          <a:p>
            <a:pPr marL="0" indent="0">
              <a:buNone/>
            </a:pPr>
            <a:r>
              <a:rPr lang="en-GB" sz="6400">
                <a:effectLst/>
                <a:latin typeface="Calibri" panose="020F0502020204030204" pitchFamily="34" charset="0"/>
                <a:ea typeface="Calibri" panose="020F0502020204030204" pitchFamily="34" charset="0"/>
                <a:cs typeface="Calibri" panose="020F0502020204030204" pitchFamily="34" charset="0"/>
              </a:rPr>
              <a:t>[1] D. J. C. MacKay, ‘Information Theory, Inference, and Learning Algorithms’</a:t>
            </a:r>
          </a:p>
          <a:p>
            <a:pPr marL="0" indent="0">
              <a:buNone/>
            </a:pPr>
            <a:r>
              <a:rPr lang="en-GB" sz="6400">
                <a:effectLst/>
                <a:latin typeface="Calibri" panose="020F0502020204030204" pitchFamily="34" charset="0"/>
                <a:ea typeface="Calibri" panose="020F0502020204030204" pitchFamily="34" charset="0"/>
                <a:cs typeface="Calibri" panose="020F0502020204030204" pitchFamily="34" charset="0"/>
              </a:rPr>
              <a:t>[2] ‘k-means clustering’, Wikipedia. Feb. 11, 2022. Accessed: Mar. 10, 2022. [Online]. Available: https://en.wikipedia.org/w/index.php?title=K-means_clustering&amp;oldid=1071172431</a:t>
            </a:r>
          </a:p>
          <a:p>
            <a:pPr marL="0" indent="0">
              <a:buNone/>
            </a:pPr>
            <a:endParaRPr lang="en-GB" sz="1800">
              <a:effectLst/>
              <a:latin typeface="Calibri" panose="020F0502020204030204" pitchFamily="34" charset="0"/>
              <a:ea typeface="Calibri" panose="020F0502020204030204" pitchFamily="34" charset="0"/>
              <a:cs typeface="Calibri" panose="020F0502020204030204" pitchFamily="34" charset="0"/>
            </a:endParaRPr>
          </a:p>
          <a:p>
            <a:endParaRPr lang="en-GB"/>
          </a:p>
          <a:p>
            <a:pPr marL="0" indent="0">
              <a:buNone/>
            </a:pPr>
            <a:endParaRPr lang="en-GB"/>
          </a:p>
          <a:p>
            <a:endParaRPr lang="en-GB"/>
          </a:p>
        </p:txBody>
      </p:sp>
      <p:sp>
        <p:nvSpPr>
          <p:cNvPr id="15" name="Slide Number Placeholder 14">
            <a:extLst>
              <a:ext uri="{FF2B5EF4-FFF2-40B4-BE49-F238E27FC236}">
                <a16:creationId xmlns:a16="http://schemas.microsoft.com/office/drawing/2014/main" id="{AD451D5A-1425-4786-B786-1362C4D73196}"/>
              </a:ext>
            </a:extLst>
          </p:cNvPr>
          <p:cNvSpPr>
            <a:spLocks noGrp="1"/>
          </p:cNvSpPr>
          <p:nvPr>
            <p:ph type="sldNum" sz="quarter" idx="12"/>
          </p:nvPr>
        </p:nvSpPr>
        <p:spPr/>
        <p:txBody>
          <a:bodyPr/>
          <a:lstStyle/>
          <a:p>
            <a:fld id="{6D22F896-40B5-4ADD-8801-0D06FADFA095}" type="slidenum">
              <a:rPr lang="en-US" dirty="0"/>
              <a:t>8</a:t>
            </a:fld>
            <a:endParaRPr lang="en-US"/>
          </a:p>
        </p:txBody>
      </p:sp>
      <p:pic>
        <p:nvPicPr>
          <p:cNvPr id="6" name="Picture 5" descr="Chart, scatter chart&#10;&#10;Description automatically generated">
            <a:extLst>
              <a:ext uri="{FF2B5EF4-FFF2-40B4-BE49-F238E27FC236}">
                <a16:creationId xmlns:a16="http://schemas.microsoft.com/office/drawing/2014/main" id="{547FE10B-6C15-4C46-A1F6-82B12A435EFB}"/>
              </a:ext>
            </a:extLst>
          </p:cNvPr>
          <p:cNvPicPr>
            <a:picLocks noChangeAspect="1"/>
          </p:cNvPicPr>
          <p:nvPr/>
        </p:nvPicPr>
        <p:blipFill>
          <a:blip r:embed="rId3"/>
          <a:stretch>
            <a:fillRect/>
          </a:stretch>
        </p:blipFill>
        <p:spPr>
          <a:xfrm>
            <a:off x="7595857" y="179079"/>
            <a:ext cx="3539907" cy="3439879"/>
          </a:xfrm>
          <a:prstGeom prst="rect">
            <a:avLst/>
          </a:prstGeom>
        </p:spPr>
      </p:pic>
    </p:spTree>
    <p:extLst>
      <p:ext uri="{BB962C8B-B14F-4D97-AF65-F5344CB8AC3E}">
        <p14:creationId xmlns:p14="http://schemas.microsoft.com/office/powerpoint/2010/main" val="4161800692"/>
      </p:ext>
    </p:extLst>
  </p:cSld>
  <p:clrMapOvr>
    <a:masterClrMapping/>
  </p:clrMapOvr>
  <mc:AlternateContent xmlns:mc="http://schemas.openxmlformats.org/markup-compatibility/2006">
    <mc:Choice xmlns:p14="http://schemas.microsoft.com/office/powerpoint/2010/main" Requires="p14">
      <p:transition spd="slow" p14:dur="2000" advTm="65294"/>
    </mc:Choice>
    <mc:Fallback>
      <p:transition spd="slow" advTm="65294"/>
    </mc:Fallback>
  </mc:AlternateContent>
  <p:extLst>
    <p:ext uri="{3A86A75C-4F4B-4683-9AE1-C65F6400EC91}">
      <p14:laserTraceLst xmlns:p14="http://schemas.microsoft.com/office/powerpoint/2010/main">
        <p14:tracePtLst>
          <p14:tracePt t="56" x="5157788" y="2355850"/>
          <p14:tracePt t="100" x="5157788" y="2325688"/>
          <p14:tracePt t="483" x="5202238" y="2325688"/>
          <p14:tracePt t="490" x="5230813" y="2325688"/>
          <p14:tracePt t="498" x="5395913" y="2295525"/>
          <p14:tracePt t="506" x="5648325" y="2295525"/>
          <p14:tracePt t="520" x="5902325" y="2295525"/>
          <p14:tracePt t="522" x="6245225" y="2295525"/>
          <p14:tracePt t="530" x="6453188" y="2295525"/>
          <p14:tracePt t="539" x="6662738" y="2265363"/>
          <p14:tracePt t="547" x="6781800" y="2206625"/>
          <p14:tracePt t="555" x="6989763" y="2132013"/>
          <p14:tracePt t="560" x="7169150" y="2071688"/>
          <p14:tracePt t="569" x="7377113" y="1997075"/>
          <p14:tracePt t="576" x="7497763" y="1968500"/>
          <p14:tracePt t="584" x="7542213" y="1968500"/>
          <p14:tracePt t="593" x="7556500" y="1952625"/>
          <p14:tracePt t="804" x="7556500" y="1968500"/>
          <p14:tracePt t="813" x="7556500" y="1997075"/>
          <p14:tracePt t="820" x="7556500" y="2012950"/>
          <p14:tracePt t="826" x="7556500" y="2043113"/>
          <p14:tracePt t="1248" x="7556500" y="2057400"/>
          <p14:tracePt t="1889" x="7542213" y="2057400"/>
          <p14:tracePt t="1896" x="7512050" y="2057400"/>
          <p14:tracePt t="1904" x="7437438" y="2057400"/>
          <p14:tracePt t="1912" x="7437438" y="2071688"/>
          <p14:tracePt t="1921" x="7392988" y="2071688"/>
          <p14:tracePt t="1929" x="7377113" y="2101850"/>
          <p14:tracePt t="1936" x="7348538" y="2101850"/>
          <p14:tracePt t="1945" x="7332663" y="2101850"/>
          <p14:tracePt t="1955" x="7332663" y="2117725"/>
          <p14:tracePt t="2132" x="7332663" y="2146300"/>
          <p14:tracePt t="2140" x="7288213" y="2146300"/>
          <p14:tracePt t="2149" x="7213600" y="2146300"/>
          <p14:tracePt t="2155" x="7154863" y="2162175"/>
          <p14:tracePt t="2162" x="7108825" y="2162175"/>
          <p14:tracePt t="2171" x="7094538" y="2162175"/>
          <p14:tracePt t="2178" x="7050088" y="2162175"/>
          <p14:tracePt t="2186" x="6989763" y="2162175"/>
          <p14:tracePt t="2194" x="6915150" y="2162175"/>
          <p14:tracePt t="2202" x="6900863" y="2162175"/>
          <p14:tracePt t="2210" x="6870700" y="2162175"/>
          <p14:tracePt t="2241" x="6856413" y="2162175"/>
          <p14:tracePt t="2436" x="6826250" y="2162175"/>
          <p14:tracePt t="2654" x="6811963" y="2162175"/>
          <p14:tracePt t="2663" x="6765925" y="2132013"/>
          <p14:tracePt t="2671" x="6692900" y="2132013"/>
          <p14:tracePt t="2680" x="6602413" y="2132013"/>
          <p14:tracePt t="2687" x="6557963" y="2117725"/>
          <p14:tracePt t="2696" x="6513513" y="2117725"/>
          <p14:tracePt t="2706" x="6424613" y="2132013"/>
          <p14:tracePt t="2711" x="6303963" y="2146300"/>
          <p14:tracePt t="2719" x="6140450" y="2220913"/>
          <p14:tracePt t="2727" x="5976938" y="2295525"/>
          <p14:tracePt t="2733" x="5813425" y="2355850"/>
          <p14:tracePt t="2742" x="5678488" y="2414588"/>
          <p14:tracePt t="2749" x="5634038" y="2414588"/>
          <p14:tracePt t="2758" x="5589588" y="2444750"/>
          <p14:tracePt t="2764" x="5529263" y="2444750"/>
          <p14:tracePt t="2773" x="5514975" y="2444750"/>
          <p14:tracePt t="2780" x="5514975" y="2460625"/>
          <p14:tracePt t="2827" x="5499100" y="2489200"/>
          <p14:tracePt t="2835" x="5499100" y="2505075"/>
          <p14:tracePt t="2851" x="5499100" y="2549525"/>
          <p14:tracePt t="2858" x="5499100" y="2579688"/>
          <p14:tracePt t="2867" x="5470525" y="2593975"/>
          <p14:tracePt t="2874" x="5470525" y="2668588"/>
          <p14:tracePt t="2882" x="5470525" y="2713038"/>
          <p14:tracePt t="2890" x="5440363" y="2757488"/>
          <p14:tracePt t="2905" x="5440363" y="2787650"/>
          <p14:tracePt t="5162" x="5395913" y="2787650"/>
          <p14:tracePt t="5171" x="5291138" y="2787650"/>
          <p14:tracePt t="5178" x="5202238" y="2773363"/>
          <p14:tracePt t="5186" x="5157788" y="2773363"/>
          <p14:tracePt t="5195" x="5083175" y="2743200"/>
          <p14:tracePt t="5206" x="5053013" y="2743200"/>
          <p14:tracePt t="5212" x="5008563" y="2728913"/>
          <p14:tracePt t="5221" x="4962525" y="2698750"/>
          <p14:tracePt t="5224" x="4933950" y="2698750"/>
          <p14:tracePt t="5232" x="4918075" y="2698750"/>
          <p14:tracePt t="6294" x="4903788" y="2698750"/>
          <p14:tracePt t="6312" x="4873625" y="2698750"/>
          <p14:tracePt t="6319" x="4859338" y="2698750"/>
          <p14:tracePt t="6327" x="4829175" y="2682875"/>
          <p14:tracePt t="6335" x="4784725" y="2682875"/>
          <p14:tracePt t="6343" x="4740275" y="2654300"/>
          <p14:tracePt t="6351" x="4710113" y="2624138"/>
          <p14:tracePt t="6358" x="4694238" y="2624138"/>
          <p14:tracePt t="6368" x="4679950" y="2624138"/>
          <p14:tracePt t="6375" x="4649788" y="2624138"/>
          <p14:tracePt t="8085" x="4635500" y="2624138"/>
          <p14:tracePt t="8092" x="4605338" y="2624138"/>
          <p14:tracePt t="8142" x="4635500" y="2624138"/>
          <p14:tracePt t="8149" x="4724400" y="2624138"/>
          <p14:tracePt t="8155" x="4829175" y="2593975"/>
          <p14:tracePt t="8163" x="4889500" y="2579688"/>
          <p14:tracePt t="8171" x="4933950" y="2519363"/>
          <p14:tracePt t="8178" x="4992688" y="2444750"/>
          <p14:tracePt t="8188" x="5083175" y="2355850"/>
          <p14:tracePt t="8194" x="5157788" y="2325688"/>
          <p14:tracePt t="8468" x="5157788" y="2355850"/>
          <p14:tracePt t="8478" x="5157788" y="2386013"/>
          <p14:tracePt t="8483" x="5157788" y="2400300"/>
          <p14:tracePt t="8490" x="5157788" y="2414588"/>
          <p14:tracePt t="8498" x="5157788" y="2444750"/>
          <p14:tracePt t="8506" x="5111750" y="2444750"/>
          <p14:tracePt t="8516" x="5083175" y="2460625"/>
          <p14:tracePt t="8523" x="5067300" y="2460625"/>
          <p14:tracePt t="8540" x="5053013" y="2460625"/>
          <p14:tracePt t="8630" x="5022850" y="2460625"/>
          <p14:tracePt t="8647" x="5022850" y="2430463"/>
          <p14:tracePt t="8671" x="5022850" y="2414588"/>
          <p14:tracePt t="8679" x="5022850" y="2400300"/>
          <p14:tracePt t="10882" x="5008563" y="2400300"/>
          <p14:tracePt t="10896" x="4978400" y="2414588"/>
          <p14:tracePt t="10912" x="4962525" y="2444750"/>
          <p14:tracePt t="10920" x="4933950" y="2489200"/>
          <p14:tracePt t="10928" x="4918075" y="2505075"/>
          <p14:tracePt t="10936" x="4873625" y="2563813"/>
          <p14:tracePt t="10944" x="4843463" y="2608263"/>
          <p14:tracePt t="10952" x="4799013" y="2638425"/>
          <p14:tracePt t="10960" x="4768850" y="2682875"/>
          <p14:tracePt t="10966" x="4740275" y="2682875"/>
          <p14:tracePt t="10974" x="4694238" y="2713038"/>
          <p14:tracePt t="10982" x="4649788" y="2713038"/>
          <p14:tracePt t="11014" x="4635500" y="2713038"/>
          <p14:tracePt t="11022" x="4635500" y="2728913"/>
          <p14:tracePt t="11060" x="4605338" y="2728913"/>
          <p14:tracePt t="11936" x="4591050" y="2728913"/>
          <p14:tracePt t="11975" x="4560888" y="2728913"/>
          <p14:tracePt t="11985" x="4546600" y="2728913"/>
          <p14:tracePt t="11990" x="4546600" y="2698750"/>
          <p14:tracePt t="11998" x="4530725" y="2698750"/>
          <p14:tracePt t="12006" x="4530725" y="2682875"/>
          <p14:tracePt t="12017" x="4486275" y="2682875"/>
          <p14:tracePt t="12023" x="4486275" y="2654300"/>
          <p14:tracePt t="12030" x="4456113" y="2654300"/>
          <p14:tracePt t="12053" x="4441825" y="2654300"/>
          <p14:tracePt t="12187" x="4411663" y="2654300"/>
          <p14:tracePt t="12202" x="4397375" y="2654300"/>
          <p14:tracePt t="12224" x="4397375" y="2638425"/>
          <p14:tracePt t="12288" x="4367213" y="2638425"/>
          <p14:tracePt t="12296" x="4322763" y="2608263"/>
          <p14:tracePt t="12303" x="4306888" y="2608263"/>
          <p14:tracePt t="12310" x="4262438" y="2608263"/>
          <p14:tracePt t="12318" x="4187825" y="2608263"/>
          <p14:tracePt t="12327" x="4157663" y="2608263"/>
          <p14:tracePt t="12336" x="4113213" y="2593975"/>
          <p14:tracePt t="12343" x="4098925" y="2593975"/>
          <p14:tracePt t="12352" x="4098925" y="2579688"/>
          <p14:tracePt t="12358" x="4068763" y="2579688"/>
          <p14:tracePt t="12397" x="4068763" y="2549525"/>
          <p14:tracePt t="12420" x="4054475" y="2549525"/>
          <p14:tracePt t="12429" x="4024313" y="2549525"/>
          <p14:tracePt t="12437" x="4010025" y="2549525"/>
          <p14:tracePt t="12445" x="3963988" y="2549525"/>
          <p14:tracePt t="12453" x="3875088" y="2519363"/>
          <p14:tracePt t="12461" x="3830638" y="2519363"/>
          <p14:tracePt t="12475" x="3816350" y="2519363"/>
          <p14:tracePt t="12491" x="3786188" y="2519363"/>
          <p14:tracePt t="12514" x="3770313" y="2519363"/>
          <p14:tracePt t="12524" x="3741738" y="2519363"/>
          <p14:tracePt t="12530" x="3695700" y="2519363"/>
          <p14:tracePt t="12544" x="3681413" y="2505075"/>
          <p14:tracePt t="12553" x="3667125" y="2505075"/>
          <p14:tracePt t="12560" x="3636963" y="2505075"/>
          <p14:tracePt t="12569" x="3592513" y="2505075"/>
          <p14:tracePt t="12576" x="3576638" y="2505075"/>
          <p14:tracePt t="12585" x="3548063" y="2505075"/>
          <p14:tracePt t="12594" x="3548063" y="2474913"/>
          <p14:tracePt t="12608" x="3532188" y="2474913"/>
          <p14:tracePt t="12611" x="3487738" y="2474913"/>
          <p14:tracePt t="12617" x="3457575" y="2489200"/>
          <p14:tracePt t="12633" x="3443288" y="2489200"/>
          <p14:tracePt t="12638" x="3427413" y="2489200"/>
          <p14:tracePt t="12646" x="3427413" y="2505075"/>
          <p14:tracePt t="12654" x="3398838" y="2505075"/>
          <p14:tracePt t="12663" x="3382963" y="2535238"/>
          <p14:tracePt t="12674" x="3352800" y="2535238"/>
          <p14:tracePt t="12680" x="3338513" y="2535238"/>
          <p14:tracePt t="12687" x="3338513" y="2549525"/>
          <p14:tracePt t="12695" x="3308350" y="2549525"/>
          <p14:tracePt t="12703" x="3263900" y="2579688"/>
          <p14:tracePt t="12727" x="3249613" y="2593975"/>
          <p14:tracePt t="12742" x="3233738" y="2624138"/>
          <p14:tracePt t="12750" x="3205163" y="2638425"/>
          <p14:tracePt t="12758" x="3189288" y="2654300"/>
          <p14:tracePt t="12772" x="3189288" y="2682875"/>
          <p14:tracePt t="12781" x="3159125" y="2728913"/>
          <p14:tracePt t="12789" x="3144838" y="2743200"/>
          <p14:tracePt t="12802" x="3114675" y="2787650"/>
          <p14:tracePt t="12812" x="3114675" y="2817813"/>
          <p14:tracePt t="12839" x="3100388" y="2832100"/>
          <p14:tracePt t="12881" x="3100388" y="2862263"/>
          <p14:tracePt t="12897" x="3100388" y="2878138"/>
          <p14:tracePt t="12945" x="3100388" y="2906713"/>
          <p14:tracePt t="12983" x="3100388" y="2922588"/>
          <p14:tracePt t="12991" x="3130550" y="2922588"/>
          <p14:tracePt t="12998" x="3144838" y="2922588"/>
          <p14:tracePt t="13007" x="3175000" y="2936875"/>
          <p14:tracePt t="13014" x="3233738" y="2967038"/>
          <p14:tracePt t="13022" x="3352800" y="2967038"/>
          <p14:tracePt t="13030" x="3473450" y="2997200"/>
          <p14:tracePt t="13038" x="3621088" y="2997200"/>
          <p14:tracePt t="13047" x="3695700" y="2997200"/>
          <p14:tracePt t="13054" x="3816350" y="2997200"/>
          <p14:tracePt t="13060" x="3860800" y="2997200"/>
          <p14:tracePt t="13069" x="3979863" y="2981325"/>
          <p14:tracePt t="13076" x="4024313" y="2981325"/>
          <p14:tracePt t="13086" x="4098925" y="2981325"/>
          <p14:tracePt t="13092" x="4187825" y="2951163"/>
          <p14:tracePt t="13102" x="4203700" y="2951163"/>
          <p14:tracePt t="13112" x="4217988" y="2951163"/>
          <p14:tracePt t="13121" x="4248150" y="2951163"/>
          <p14:tracePt t="13124" x="4248150" y="2936875"/>
          <p14:tracePt t="13132" x="4292600" y="2936875"/>
          <p14:tracePt t="13139" x="4306888" y="2936875"/>
          <p14:tracePt t="13146" x="4337050" y="2936875"/>
          <p14:tracePt t="13155" x="4411663" y="2936875"/>
          <p14:tracePt t="13162" x="4425950" y="2967038"/>
          <p14:tracePt t="13170" x="4471988" y="2967038"/>
          <p14:tracePt t="13178" x="4516438" y="2967038"/>
          <p14:tracePt t="13187" x="4560888" y="2967038"/>
          <p14:tracePt t="13194" x="4621213" y="2967038"/>
          <p14:tracePt t="13203" x="4694238" y="2997200"/>
          <p14:tracePt t="13208" x="4784725" y="3041650"/>
          <p14:tracePt t="13217" x="4859338" y="3041650"/>
          <p14:tracePt t="13225" x="4889500" y="3071813"/>
          <p14:tracePt t="13232" x="4933950" y="3071813"/>
          <p14:tracePt t="13240" x="4978400" y="3071813"/>
          <p14:tracePt t="13248" x="5022850" y="3071813"/>
          <p14:tracePt t="13256" x="5037138" y="3071813"/>
          <p14:tracePt t="13273" x="5067300" y="3071813"/>
          <p14:tracePt t="13289" x="5083175" y="3071813"/>
          <p14:tracePt t="13294" x="5111750" y="3071813"/>
          <p14:tracePt t="13302" x="5127625" y="3055938"/>
          <p14:tracePt t="13311" x="5141913" y="3055938"/>
          <p14:tracePt t="13319" x="5172075" y="3055938"/>
          <p14:tracePt t="13326" x="5186363" y="3041650"/>
          <p14:tracePt t="13342" x="5216525" y="3025775"/>
          <p14:tracePt t="13352" x="5230813" y="2997200"/>
          <p14:tracePt t="13358" x="5260975" y="2981325"/>
          <p14:tracePt t="13367" x="5276850" y="2951163"/>
          <p14:tracePt t="13374" x="5276850" y="2936875"/>
          <p14:tracePt t="13383" x="5321300" y="2906713"/>
          <p14:tracePt t="13388" x="5351463" y="2892425"/>
          <p14:tracePt t="13399" x="5351463" y="2862263"/>
          <p14:tracePt t="13405" x="5351463" y="2847975"/>
          <p14:tracePt t="13414" x="5351463" y="2832100"/>
          <p14:tracePt t="13431" x="5351463" y="2803525"/>
          <p14:tracePt t="13437" x="5351463" y="2787650"/>
          <p14:tracePt t="13461" x="5351463" y="2757488"/>
          <p14:tracePt t="13491" x="5351463" y="2743200"/>
          <p14:tracePt t="14748" x="5351463" y="2728913"/>
          <p14:tracePt t="14773" x="5335588" y="2728913"/>
          <p14:tracePt t="14794" x="5321300" y="2728913"/>
          <p14:tracePt t="14810" x="5291138" y="2728913"/>
          <p14:tracePt t="14822" x="5246688" y="2728913"/>
          <p14:tracePt t="14827" x="5230813" y="2728913"/>
          <p14:tracePt t="14836" x="5202238" y="2698750"/>
          <p14:tracePt t="14843" x="5186363" y="2698750"/>
          <p14:tracePt t="14852" x="5141913" y="2698750"/>
          <p14:tracePt t="14859" x="5127625" y="2698750"/>
          <p14:tracePt t="14867" x="5083175" y="2698750"/>
          <p14:tracePt t="14874" x="5053013" y="2713038"/>
          <p14:tracePt t="14880" x="5053013" y="2728913"/>
          <p14:tracePt t="14889" x="5037138" y="2743200"/>
          <p14:tracePt t="14896" x="5037138" y="2773363"/>
          <p14:tracePt t="14913" x="5037138" y="2787650"/>
          <p14:tracePt t="15093" x="5008563" y="2787650"/>
          <p14:tracePt t="15117" x="4992688" y="2787650"/>
          <p14:tracePt t="15124" x="4962525" y="2787650"/>
          <p14:tracePt t="15130" x="4962525" y="2757488"/>
          <p14:tracePt t="15138" x="4962525" y="2743200"/>
          <p14:tracePt t="15155" x="4948238" y="2743200"/>
          <p14:tracePt t="15171" x="4933950" y="2743200"/>
          <p14:tracePt t="15179" x="4933950" y="2728913"/>
          <p14:tracePt t="15211" x="4903788" y="2728913"/>
          <p14:tracePt t="15224" x="4889500" y="2728913"/>
          <p14:tracePt t="15302" x="4859338" y="2728913"/>
          <p14:tracePt t="15319" x="4843463" y="2728913"/>
          <p14:tracePt t="15326" x="4814888" y="2698750"/>
          <p14:tracePt t="15336" x="4799013" y="2698750"/>
          <p14:tracePt t="15368" x="4754563" y="2654300"/>
          <p14:tracePt t="15374" x="4724400" y="2624138"/>
          <p14:tracePt t="15382" x="4679950" y="2624138"/>
          <p14:tracePt t="15390" x="4665663" y="2608263"/>
          <p14:tracePt t="15397" x="4649788" y="2608263"/>
          <p14:tracePt t="15405" x="4591050" y="2579688"/>
          <p14:tracePt t="15412" x="4546600" y="2579688"/>
          <p14:tracePt t="15420" x="4530725" y="2579688"/>
          <p14:tracePt t="15428" x="4486275" y="2579688"/>
          <p14:tracePt t="15437" x="4441825" y="2579688"/>
          <p14:tracePt t="15453" x="4411663" y="2579688"/>
          <p14:tracePt t="15499" x="4397375" y="2593975"/>
          <p14:tracePt t="15506" x="4397375" y="2608263"/>
          <p14:tracePt t="15523" x="4367213" y="2654300"/>
          <p14:tracePt t="15552" x="4367213" y="2682875"/>
          <p14:tracePt t="15718" x="4367213" y="2698750"/>
          <p14:tracePt t="16036" x="4352925" y="2698750"/>
          <p14:tracePt t="16076" x="4352925" y="2668588"/>
          <p14:tracePt t="16412" x="4352925" y="2682875"/>
          <p14:tracePt t="16515" x="4352925" y="2668588"/>
          <p14:tracePt t="16600" x="4352925" y="2654300"/>
          <p14:tracePt t="16631" x="4352925" y="2638425"/>
          <p14:tracePt t="16670" x="4352925" y="2608263"/>
          <p14:tracePt t="17264" x="4352925" y="2593975"/>
          <p14:tracePt t="19858" x="4322763" y="2593975"/>
          <p14:tracePt t="19874" x="4306888" y="2624138"/>
          <p14:tracePt t="19897" x="4278313" y="2624138"/>
          <p14:tracePt t="19913" x="4262438" y="2624138"/>
          <p14:tracePt t="19920" x="4248150" y="2624138"/>
          <p14:tracePt t="19936" x="4217988" y="2624138"/>
          <p14:tracePt t="19944" x="4203700" y="2624138"/>
          <p14:tracePt t="19968" x="4173538" y="2624138"/>
          <p14:tracePt t="20016" x="4157663" y="2624138"/>
          <p14:tracePt t="20032" x="4143375" y="2608263"/>
          <p14:tracePt t="20039" x="4113213" y="2608263"/>
          <p14:tracePt t="20052" x="4068763" y="2608263"/>
          <p14:tracePt t="20072" x="4054475" y="2593975"/>
          <p14:tracePt t="20078" x="4024313" y="2593975"/>
          <p14:tracePt t="20087" x="4024313" y="2563813"/>
          <p14:tracePt t="20131" x="4010025" y="2563813"/>
          <p14:tracePt t="20162" x="3979863" y="2563813"/>
          <p14:tracePt t="20195" x="3963988" y="2563813"/>
          <p14:tracePt t="20211" x="3949700" y="2563813"/>
          <p14:tracePt t="20224" x="3919538" y="2579688"/>
          <p14:tracePt t="20241" x="3844925" y="2579688"/>
          <p14:tracePt t="20249" x="3830638" y="2579688"/>
          <p14:tracePt t="20257" x="3800475" y="2593975"/>
          <p14:tracePt t="20264" x="3786188" y="2624138"/>
          <p14:tracePt t="20272" x="3770313" y="2638425"/>
          <p14:tracePt t="20288" x="3741738" y="2654300"/>
          <p14:tracePt t="20295" x="3741738" y="2682875"/>
          <p14:tracePt t="20311" x="3725863" y="2698750"/>
          <p14:tracePt t="20319" x="3725863" y="2728913"/>
          <p14:tracePt t="20335" x="3725863" y="2743200"/>
          <p14:tracePt t="20342" x="3725863" y="2773363"/>
          <p14:tracePt t="20351" x="3725863" y="2817813"/>
          <p14:tracePt t="20358" x="3725863" y="2832100"/>
          <p14:tracePt t="20368" x="3725863" y="2878138"/>
          <p14:tracePt t="20372" x="3695700" y="2892425"/>
          <p14:tracePt t="20380" x="3695700" y="2936875"/>
          <p14:tracePt t="20388" x="3695700" y="2997200"/>
          <p14:tracePt t="20396" x="3695700" y="3041650"/>
          <p14:tracePt t="20404" x="3695700" y="3055938"/>
          <p14:tracePt t="20412" x="3695700" y="3100388"/>
          <p14:tracePt t="20428" x="3711575" y="3130550"/>
          <p14:tracePt t="20506" x="3725863" y="3146425"/>
          <p14:tracePt t="20514" x="3756025" y="3146425"/>
          <p14:tracePt t="20531" x="3770313" y="3146425"/>
          <p14:tracePt t="20539" x="3786188" y="3146425"/>
          <p14:tracePt t="20546" x="3830638" y="3146425"/>
          <p14:tracePt t="20553" x="3860800" y="3146425"/>
          <p14:tracePt t="20577" x="3875088" y="3146425"/>
          <p14:tracePt t="20585" x="3875088" y="3116263"/>
          <p14:tracePt t="20600" x="3905250" y="3100388"/>
          <p14:tracePt t="20621" x="3905250" y="3071813"/>
          <p14:tracePt t="20623" x="3905250" y="3055938"/>
          <p14:tracePt t="20639" x="3905250" y="3041650"/>
          <p14:tracePt t="20646" x="3889375" y="3011488"/>
          <p14:tracePt t="20662" x="3889375" y="2997200"/>
          <p14:tracePt t="20670" x="3875088" y="2951163"/>
          <p14:tracePt t="20678" x="3844925" y="2922588"/>
          <p14:tracePt t="20695" x="3830638" y="2922588"/>
          <p14:tracePt t="20708" x="3830638" y="2906713"/>
          <p14:tracePt t="20718" x="3816350" y="2906713"/>
          <p14:tracePt t="20724" x="3816350" y="2878138"/>
          <p14:tracePt t="20795" x="3786188" y="2878138"/>
          <p14:tracePt t="20834" x="3770313" y="2878138"/>
          <p14:tracePt t="20842" x="3741738" y="2878138"/>
          <p14:tracePt t="20850" x="3695700" y="2878138"/>
          <p14:tracePt t="20859" x="3681413" y="2878138"/>
          <p14:tracePt t="20872" x="3651250" y="2878138"/>
          <p14:tracePt t="20881" x="3606800" y="2878138"/>
          <p14:tracePt t="20888" x="3562350" y="2892425"/>
          <p14:tracePt t="20896" x="3548063" y="2892425"/>
          <p14:tracePt t="20905" x="3517900" y="2892425"/>
          <p14:tracePt t="20913" x="3502025" y="2922588"/>
          <p14:tracePt t="20921" x="3473450" y="2922588"/>
          <p14:tracePt t="20928" x="3457575" y="2922588"/>
          <p14:tracePt t="20937" x="3427413" y="2922588"/>
          <p14:tracePt t="20945" x="3382963" y="2922588"/>
          <p14:tracePt t="20953" x="3368675" y="2922588"/>
          <p14:tracePt t="20960" x="3352800" y="2936875"/>
          <p14:tracePt t="20966" x="3308350" y="2936875"/>
          <p14:tracePt t="20974" x="3279775" y="2936875"/>
          <p14:tracePt t="20990" x="3263900" y="2936875"/>
          <p14:tracePt t="21006" x="3233738" y="2951163"/>
          <p14:tracePt t="21022" x="3189288" y="2951163"/>
          <p14:tracePt t="21030" x="3175000" y="2981325"/>
          <p14:tracePt t="21044" x="3130550" y="2981325"/>
          <p14:tracePt t="21052" x="3130550" y="2997200"/>
          <p14:tracePt t="21060" x="3130550" y="3025775"/>
          <p14:tracePt t="21068" x="3100388" y="3025775"/>
          <p14:tracePt t="21084" x="3084513" y="3041650"/>
          <p14:tracePt t="21092" x="3070225" y="3041650"/>
          <p14:tracePt t="21100" x="3070225" y="3055938"/>
          <p14:tracePt t="21116" x="3040063" y="3055938"/>
          <p14:tracePt t="21122" x="3040063" y="3086100"/>
          <p14:tracePt t="21138" x="3025775" y="3086100"/>
          <p14:tracePt t="21146" x="3025775" y="3100388"/>
          <p14:tracePt t="21154" x="2995613" y="3100388"/>
          <p14:tracePt t="21170" x="2995613" y="3130550"/>
          <p14:tracePt t="21202" x="2995613" y="3146425"/>
          <p14:tracePt t="21224" x="2995613" y="3175000"/>
          <p14:tracePt t="21235" x="2995613" y="3190875"/>
          <p14:tracePt t="21240" x="2995613" y="3205163"/>
          <p14:tracePt t="21248" x="2995613" y="3235325"/>
          <p14:tracePt t="21266" x="2995613" y="3249613"/>
          <p14:tracePt t="21289" x="2995613" y="3294063"/>
          <p14:tracePt t="21302" x="3011488" y="3324225"/>
          <p14:tracePt t="21319" x="3025775" y="3340100"/>
          <p14:tracePt t="21327" x="3055938" y="3340100"/>
          <p14:tracePt t="21334" x="3070225" y="3340100"/>
          <p14:tracePt t="21342" x="3100388" y="3384550"/>
          <p14:tracePt t="21351" x="3144838" y="3384550"/>
          <p14:tracePt t="21359" x="3189288" y="3414713"/>
          <p14:tracePt t="21368" x="3233738" y="3414713"/>
          <p14:tracePt t="21375" x="3324225" y="3443288"/>
          <p14:tracePt t="21384" x="3398838" y="3443288"/>
          <p14:tracePt t="21388" x="3443288" y="3443288"/>
          <p14:tracePt t="21397" x="3502025" y="3443288"/>
          <p14:tracePt t="21405" x="3576638" y="3473450"/>
          <p14:tracePt t="21414" x="3621088" y="3473450"/>
          <p14:tracePt t="21423" x="3651250" y="3473450"/>
          <p14:tracePt t="21434" x="3667125" y="3473450"/>
          <p14:tracePt t="21447" x="3695700" y="3473450"/>
          <p14:tracePt t="21469" x="3770313" y="3473450"/>
          <p14:tracePt t="21474" x="3800475" y="3473450"/>
          <p14:tracePt t="21484" x="3844925" y="3473450"/>
          <p14:tracePt t="21490" x="3860800" y="3473450"/>
          <p14:tracePt t="21507" x="3905250" y="3473450"/>
          <p14:tracePt t="21515" x="3935413" y="3489325"/>
          <p14:tracePt t="21522" x="3979863" y="3489325"/>
          <p14:tracePt t="21532" x="4024313" y="3517900"/>
          <p14:tracePt t="21542" x="4113213" y="3548063"/>
          <p14:tracePt t="21547" x="4187825" y="3548063"/>
          <p14:tracePt t="21555" x="4232275" y="3548063"/>
          <p14:tracePt t="21561" x="4306888" y="3548063"/>
          <p14:tracePt t="21569" x="4337050" y="3548063"/>
          <p14:tracePt t="21576" x="4381500" y="3548063"/>
          <p14:tracePt t="21585" x="4397375" y="3548063"/>
          <p14:tracePt t="21592" x="4425950" y="3548063"/>
          <p14:tracePt t="21601" x="4471988" y="3548063"/>
          <p14:tracePt t="21620" x="4486275" y="3548063"/>
          <p14:tracePt t="21624" x="4530725" y="3548063"/>
          <p14:tracePt t="21636" x="4560888" y="3533775"/>
          <p14:tracePt t="21640" x="4575175" y="3533775"/>
          <p14:tracePt t="21647" x="4605338" y="3533775"/>
          <p14:tracePt t="21654" x="4621213" y="3533775"/>
          <p14:tracePt t="21662" x="4635500" y="3533775"/>
          <p14:tracePt t="21670" x="4665663" y="3533775"/>
          <p14:tracePt t="21686" x="4679950" y="3533775"/>
          <p14:tracePt t="21701" x="4710113" y="3533775"/>
          <p14:tracePt t="21750" x="4724400" y="3517900"/>
          <p14:tracePt t="21765" x="4740275" y="3489325"/>
          <p14:tracePt t="21783" x="4740275" y="3473450"/>
          <p14:tracePt t="21799" x="4740275" y="3443288"/>
          <p14:tracePt t="21812" x="4740275" y="3429000"/>
          <p14:tracePt t="21859" x="4740275" y="3414713"/>
          <p14:tracePt t="22053" x="4740275" y="3384550"/>
          <p14:tracePt t="22318" x="4710113" y="3384550"/>
          <p14:tracePt t="22326" x="4694238" y="3384550"/>
          <p14:tracePt t="22334" x="4679950" y="3384550"/>
          <p14:tracePt t="22342" x="4635500" y="3384550"/>
          <p14:tracePt t="22350" x="4605338" y="3384550"/>
          <p14:tracePt t="22360" x="4591050" y="3398838"/>
          <p14:tracePt t="22371" x="4560888" y="3398838"/>
          <p14:tracePt t="22381" x="4546600" y="3398838"/>
          <p14:tracePt t="22670" x="4546600" y="3384550"/>
          <p14:tracePt t="22867" x="4546600" y="3368675"/>
          <p14:tracePt t="22881" x="4516438" y="3368675"/>
          <p14:tracePt t="22896" x="4516438" y="3340100"/>
          <p14:tracePt t="22904" x="4471988" y="3340100"/>
          <p14:tracePt t="22912" x="4456113" y="3324225"/>
          <p14:tracePt t="22938" x="4441825" y="3309938"/>
          <p14:tracePt t="24334" x="4441825" y="3324225"/>
          <p14:tracePt t="24342" x="4441825" y="3354388"/>
          <p14:tracePt t="24351" x="4456113" y="3354388"/>
          <p14:tracePt t="29772" x="4456113" y="3340100"/>
          <p14:tracePt t="29778" x="4456113" y="3324225"/>
          <p14:tracePt t="29795" x="4456113" y="3309938"/>
          <p14:tracePt t="29802" x="4456113" y="3279775"/>
          <p14:tracePt t="29818" x="4456113" y="3265488"/>
          <p14:tracePt t="29826" x="4456113" y="3235325"/>
          <p14:tracePt t="29843" x="4456113" y="3221038"/>
          <p14:tracePt t="29851" x="4456113" y="3190875"/>
          <p14:tracePt t="29866" x="4456113" y="3175000"/>
          <p14:tracePt t="29872" x="4456113" y="3130550"/>
          <p14:tracePt t="29881" x="4456113" y="3116263"/>
          <p14:tracePt t="29889" x="4456113" y="3086100"/>
          <p14:tracePt t="29896" x="4456113" y="3071813"/>
          <p14:tracePt t="29904" x="4456113" y="3041650"/>
          <p14:tracePt t="29912" x="4425950" y="2997200"/>
          <p14:tracePt t="29929" x="4425950" y="2951163"/>
          <p14:tracePt t="29937" x="4425950" y="2936875"/>
          <p14:tracePt t="29944" x="4411663" y="2936875"/>
          <p14:tracePt t="29950" x="4411663" y="2906713"/>
          <p14:tracePt t="29970" x="4397375" y="2892425"/>
          <p14:tracePt t="29974" x="4397375" y="2862263"/>
          <p14:tracePt t="29983" x="4397375" y="2847975"/>
          <p14:tracePt t="29990" x="4367213" y="2847975"/>
          <p14:tracePt t="30000" x="4352925" y="2817813"/>
          <p14:tracePt t="30006" x="4352925" y="2803525"/>
          <p14:tracePt t="30024" x="4352925" y="2787650"/>
          <p14:tracePt t="30031" x="4322763" y="2757488"/>
          <p14:tracePt t="30048" x="4278313" y="2743200"/>
          <p14:tracePt t="30055" x="4262438" y="2743200"/>
          <p14:tracePt t="30061" x="4232275" y="2743200"/>
          <p14:tracePt t="30069" x="4232275" y="2713038"/>
          <p14:tracePt t="30085" x="4217988" y="2713038"/>
          <p14:tracePt t="30092" x="4203700" y="2698750"/>
          <p14:tracePt t="30108" x="4173538" y="2698750"/>
          <p14:tracePt t="30115" x="4157663" y="2668588"/>
          <p14:tracePt t="30124" x="4129088" y="2668588"/>
          <p14:tracePt t="30132" x="4113213" y="2668588"/>
          <p14:tracePt t="30141" x="4084638" y="2668588"/>
          <p14:tracePt t="30149" x="4084638" y="2654300"/>
          <p14:tracePt t="30155" x="4068763" y="2654300"/>
          <p14:tracePt t="30164" x="4024313" y="2654300"/>
          <p14:tracePt t="30170" x="4010025" y="2654300"/>
          <p14:tracePt t="30179" x="3963988" y="2654300"/>
          <p14:tracePt t="30186" x="3935413" y="2654300"/>
          <p14:tracePt t="30195" x="3919538" y="2654300"/>
          <p14:tracePt t="30209" x="3919538" y="2624138"/>
          <p14:tracePt t="30217" x="3889375" y="2624138"/>
          <p14:tracePt t="30256" x="3875088" y="2624138"/>
          <p14:tracePt t="30272" x="3875088" y="2608263"/>
          <p14:tracePt t="30281" x="3844925" y="2608263"/>
          <p14:tracePt t="30287" x="3800475" y="2608263"/>
          <p14:tracePt t="30294" x="3756025" y="2608263"/>
          <p14:tracePt t="30302" x="3741738" y="2608263"/>
          <p14:tracePt t="30310" x="3711575" y="2608263"/>
          <p14:tracePt t="30327" x="3695700" y="2608263"/>
          <p14:tracePt t="30334" x="3651250" y="2608263"/>
          <p14:tracePt t="30351" x="3621088" y="2608263"/>
          <p14:tracePt t="30358" x="3606800" y="2608263"/>
          <p14:tracePt t="30375" x="3562350" y="2638425"/>
          <p14:tracePt t="30390" x="3548063" y="2654300"/>
          <p14:tracePt t="30398" x="3517900" y="2682875"/>
          <p14:tracePt t="30405" x="3502025" y="2682875"/>
          <p14:tracePt t="30412" x="3473450" y="2682875"/>
          <p14:tracePt t="30421" x="3457575" y="2682875"/>
          <p14:tracePt t="30429" x="3413125" y="2682875"/>
          <p14:tracePt t="30445" x="3382963" y="2698750"/>
          <p14:tracePt t="30451" x="3338513" y="2728913"/>
          <p14:tracePt t="30467" x="3324225" y="2743200"/>
          <p14:tracePt t="30476" x="3279775" y="2773363"/>
          <p14:tracePt t="30486" x="3279775" y="2787650"/>
          <p14:tracePt t="30492" x="3249613" y="2787650"/>
          <p14:tracePt t="30499" x="3233738" y="2787650"/>
          <p14:tracePt t="30506" x="3205163" y="2817813"/>
          <p14:tracePt t="30524" x="3189288" y="2817813"/>
          <p14:tracePt t="30532" x="3189288" y="2832100"/>
          <p14:tracePt t="30539" x="3175000" y="2832100"/>
          <p14:tracePt t="30554" x="3144838" y="2862263"/>
          <p14:tracePt t="30569" x="3130550" y="2878138"/>
          <p14:tracePt t="30584" x="3100388" y="2878138"/>
          <p14:tracePt t="30593" x="3084513" y="2892425"/>
          <p14:tracePt t="30609" x="3084513" y="2922588"/>
          <p14:tracePt t="30631" x="3084513" y="2936875"/>
          <p14:tracePt t="30638" x="3084513" y="2967038"/>
          <p14:tracePt t="30654" x="3084513" y="2981325"/>
          <p14:tracePt t="30663" x="3084513" y="3011488"/>
          <p14:tracePt t="30670" x="3084513" y="3025775"/>
          <p14:tracePt t="30678" x="3084513" y="3041650"/>
          <p14:tracePt t="30701" x="3084513" y="3071813"/>
          <p14:tracePt t="30740" x="3084513" y="3086100"/>
          <p14:tracePt t="30788" x="3084513" y="3116263"/>
          <p14:tracePt t="30803" x="3114675" y="3130550"/>
          <p14:tracePt t="30819" x="3130550" y="3146425"/>
          <p14:tracePt t="30834" x="3159125" y="3175000"/>
          <p14:tracePt t="30851" x="3205163" y="3190875"/>
          <p14:tracePt t="30859" x="3205163" y="3221038"/>
          <p14:tracePt t="30867" x="3219450" y="3221038"/>
          <p14:tracePt t="30873" x="3249613" y="3235325"/>
          <p14:tracePt t="30881" x="3263900" y="3235325"/>
          <p14:tracePt t="30889" x="3279775" y="3235325"/>
          <p14:tracePt t="30904" x="3308350" y="3265488"/>
          <p14:tracePt t="30913" x="3352800" y="3265488"/>
          <p14:tracePt t="30921" x="3368675" y="3265488"/>
          <p14:tracePt t="30937" x="3398838" y="3265488"/>
          <p14:tracePt t="30945" x="3443288" y="3279775"/>
          <p14:tracePt t="30951" x="3457575" y="3279775"/>
          <p14:tracePt t="30959" x="3502025" y="3279775"/>
          <p14:tracePt t="30967" x="3621088" y="3309938"/>
          <p14:tracePt t="30974" x="3667125" y="3309938"/>
          <p14:tracePt t="30982" x="3711575" y="3309938"/>
          <p14:tracePt t="30990" x="3800475" y="3340100"/>
          <p14:tracePt t="30998" x="3844925" y="3340100"/>
          <p14:tracePt t="31006" x="3919538" y="3340100"/>
          <p14:tracePt t="31015" x="3949700" y="3354388"/>
          <p14:tracePt t="31022" x="3963988" y="3354388"/>
          <p14:tracePt t="31038" x="3994150" y="3354388"/>
          <p14:tracePt t="31044" x="4038600" y="3384550"/>
          <p14:tracePt t="31060" x="4084638" y="3384550"/>
          <p14:tracePt t="31068" x="4098925" y="3384550"/>
          <p14:tracePt t="31076" x="4129088" y="3384550"/>
          <p14:tracePt t="31084" x="4173538" y="3384550"/>
          <p14:tracePt t="31092" x="4217988" y="3384550"/>
          <p14:tracePt t="31100" x="4292600" y="3384550"/>
          <p14:tracePt t="31108" x="4322763" y="3384550"/>
          <p14:tracePt t="31116" x="4397375" y="3384550"/>
          <p14:tracePt t="31124" x="4471988" y="3384550"/>
          <p14:tracePt t="31130" x="4516438" y="3384550"/>
          <p14:tracePt t="31138" x="4591050" y="3384550"/>
          <p14:tracePt t="31146" x="4649788" y="3384550"/>
          <p14:tracePt t="31162" x="4694238" y="3340100"/>
          <p14:tracePt t="31170" x="4724400" y="3340100"/>
          <p14:tracePt t="31178" x="4740275" y="3340100"/>
          <p14:tracePt t="31186" x="4784725" y="3340100"/>
          <p14:tracePt t="31194" x="4814888" y="3324225"/>
          <p14:tracePt t="31202" x="4829175" y="3324225"/>
          <p14:tracePt t="31210" x="4873625" y="3294063"/>
          <p14:tracePt t="31216" x="4889500" y="3279775"/>
          <p14:tracePt t="31224" x="4918075" y="3265488"/>
          <p14:tracePt t="31232" x="4962525" y="3235325"/>
          <p14:tracePt t="31240" x="4978400" y="3221038"/>
          <p14:tracePt t="31248" x="5008563" y="3190875"/>
          <p14:tracePt t="31258" x="5022850" y="3146425"/>
          <p14:tracePt t="31269" x="5053013" y="3130550"/>
          <p14:tracePt t="31274" x="5067300" y="3100388"/>
          <p14:tracePt t="31279" x="5067300" y="3086100"/>
          <p14:tracePt t="31295" x="5097463" y="3086100"/>
          <p14:tracePt t="31303" x="5111750" y="3086100"/>
          <p14:tracePt t="31310" x="5141913" y="3041650"/>
          <p14:tracePt t="31318" x="5157788" y="3011488"/>
          <p14:tracePt t="31326" x="5186363" y="2997200"/>
          <p14:tracePt t="31343" x="5186363" y="2951163"/>
          <p14:tracePt t="31351" x="5202238" y="2922588"/>
          <p14:tracePt t="31359" x="5216525" y="2922588"/>
          <p14:tracePt t="31367" x="5216525" y="2906713"/>
          <p14:tracePt t="31373" x="5246688" y="2892425"/>
          <p14:tracePt t="31380" x="5246688" y="2862263"/>
          <p14:tracePt t="31388" x="5246688" y="2817813"/>
          <p14:tracePt t="31396" x="5260975" y="2817813"/>
          <p14:tracePt t="31404" x="5260975" y="2803525"/>
          <p14:tracePt t="31413" x="5291138" y="2773363"/>
          <p14:tracePt t="31420" x="5291138" y="2757488"/>
          <p14:tracePt t="31430" x="5291138" y="2728913"/>
          <p14:tracePt t="31436" x="5291138" y="2682875"/>
          <p14:tracePt t="31460" x="5291138" y="2638425"/>
          <p14:tracePt t="31475" x="5291138" y="2593975"/>
          <p14:tracePt t="31482" x="5291138" y="2579688"/>
          <p14:tracePt t="31491" x="5276850" y="2579688"/>
          <p14:tracePt t="31500" x="5260975" y="2549525"/>
          <p14:tracePt t="31519" x="5230813" y="2535238"/>
          <p14:tracePt t="31529" x="5230813" y="2505075"/>
          <p14:tracePt t="31538" x="5216525" y="2505075"/>
          <p14:tracePt t="31544" x="5216525" y="2489200"/>
          <p14:tracePt t="31552" x="5202238" y="2489200"/>
          <p14:tracePt t="31560" x="5172075" y="2460625"/>
          <p14:tracePt t="31569" x="5157788" y="2460625"/>
          <p14:tracePt t="31576" x="5127625" y="2460625"/>
          <p14:tracePt t="31584" x="5111750" y="2444750"/>
          <p14:tracePt t="31593" x="5067300" y="2444750"/>
          <p14:tracePt t="31600" x="5037138" y="2444750"/>
          <p14:tracePt t="31608" x="5022850" y="2444750"/>
          <p14:tracePt t="31616" x="5008563" y="2444750"/>
          <p14:tracePt t="31622" x="4948238" y="2414588"/>
          <p14:tracePt t="31631" x="4903788" y="2414588"/>
          <p14:tracePt t="31639" x="4859338" y="2400300"/>
          <p14:tracePt t="31647" x="4829175" y="2400300"/>
          <p14:tracePt t="31654" x="4814888" y="2400300"/>
          <p14:tracePt t="31662" x="4799013" y="2400300"/>
          <p14:tracePt t="31679" x="4768850" y="2400300"/>
          <p14:tracePt t="31689" x="4724400" y="2400300"/>
          <p14:tracePt t="31696" x="4710113" y="2370138"/>
          <p14:tracePt t="31704" x="4679950" y="2370138"/>
          <p14:tracePt t="31710" x="4605338" y="2370138"/>
          <p14:tracePt t="31717" x="4591050" y="2370138"/>
          <p14:tracePt t="31732" x="4575175" y="2370138"/>
          <p14:tracePt t="31740" x="4546600" y="2370138"/>
          <p14:tracePt t="31749" x="4500563" y="2370138"/>
          <p14:tracePt t="31757" x="4486275" y="2370138"/>
          <p14:tracePt t="31765" x="4441825" y="2370138"/>
          <p14:tracePt t="31772" x="4411663" y="2370138"/>
          <p14:tracePt t="31781" x="4397375" y="2370138"/>
          <p14:tracePt t="31786" x="4322763" y="2370138"/>
          <p14:tracePt t="31803" x="4278313" y="2370138"/>
          <p14:tracePt t="31812" x="4248150" y="2370138"/>
          <p14:tracePt t="31826" x="4203700" y="2386013"/>
          <p14:tracePt t="31836" x="4187825" y="2386013"/>
          <p14:tracePt t="31843" x="4157663" y="2400300"/>
          <p14:tracePt t="31851" x="4143375" y="2400300"/>
          <p14:tracePt t="31858" x="4129088" y="2400300"/>
          <p14:tracePt t="31866" x="4084638" y="2400300"/>
          <p14:tracePt t="31872" x="4054475" y="2400300"/>
          <p14:tracePt t="31881" x="4010025" y="2400300"/>
          <p14:tracePt t="31888" x="3994150" y="2400300"/>
          <p14:tracePt t="31900" x="3963988" y="2400300"/>
          <p14:tracePt t="31905" x="3949700" y="2430463"/>
          <p14:tracePt t="31929" x="3919538" y="2430463"/>
          <p14:tracePt t="31951" x="3905250" y="2430463"/>
          <p14:tracePt t="31958" x="3905250" y="2444750"/>
          <p14:tracePt t="31966" x="3889375" y="2444750"/>
          <p14:tracePt t="31974" x="3860800" y="2444750"/>
          <p14:tracePt t="31982" x="3844925" y="2474913"/>
          <p14:tracePt t="31991" x="3816350" y="2474913"/>
          <p14:tracePt t="32000" x="3756025" y="2489200"/>
          <p14:tracePt t="32006" x="3725863" y="2519363"/>
          <p14:tracePt t="32031" x="3681413" y="2519363"/>
          <p14:tracePt t="32045" x="3681413" y="2535238"/>
          <p14:tracePt t="32052" x="3667125" y="2535238"/>
          <p14:tracePt t="32077" x="3636963" y="2535238"/>
          <p14:tracePt t="32116" x="3621088" y="2549525"/>
          <p14:tracePt t="32123" x="3621088" y="2579688"/>
          <p14:tracePt t="32138" x="3592513" y="2593975"/>
          <p14:tracePt t="32146" x="3576638" y="2593975"/>
          <p14:tracePt t="32154" x="3562350" y="2624138"/>
          <p14:tracePt t="32162" x="3532188" y="2638425"/>
          <p14:tracePt t="32173" x="3532188" y="2668588"/>
          <p14:tracePt t="32189" x="3517900" y="2682875"/>
          <p14:tracePt t="32209" x="3517900" y="2698750"/>
          <p14:tracePt t="32217" x="3517900" y="2728913"/>
          <p14:tracePt t="32224" x="3517900" y="2773363"/>
          <p14:tracePt t="32241" x="3517900" y="2817813"/>
          <p14:tracePt t="32249" x="3517900" y="2847975"/>
          <p14:tracePt t="32257" x="3487738" y="2862263"/>
          <p14:tracePt t="32266" x="3487738" y="2878138"/>
          <p14:tracePt t="32281" x="3487738" y="2906713"/>
          <p14:tracePt t="32288" x="3487738" y="2922588"/>
          <p14:tracePt t="32295" x="3473450" y="2951163"/>
          <p14:tracePt t="32302" x="3473450" y="2997200"/>
          <p14:tracePt t="32310" x="3473450" y="3011488"/>
          <p14:tracePt t="32318" x="3473450" y="3025775"/>
          <p14:tracePt t="32327" x="3473450" y="3086100"/>
          <p14:tracePt t="32334" x="3473450" y="3100388"/>
          <p14:tracePt t="32351" x="3473450" y="3116263"/>
          <p14:tracePt t="32358" x="3502025" y="3146425"/>
          <p14:tracePt t="32367" x="3502025" y="3160713"/>
          <p14:tracePt t="32372" x="3502025" y="3190875"/>
          <p14:tracePt t="32381" x="3517900" y="3190875"/>
          <p14:tracePt t="32388" x="3517900" y="3205163"/>
          <p14:tracePt t="32406" x="3548063" y="3221038"/>
          <p14:tracePt t="32416" x="3562350" y="3249613"/>
          <p14:tracePt t="32430" x="3576638" y="3249613"/>
          <p14:tracePt t="32437" x="3576638" y="3265488"/>
          <p14:tracePt t="32459" x="3576638" y="3294063"/>
          <p14:tracePt t="32467" x="3606800" y="3294063"/>
          <p14:tracePt t="32483" x="3621088" y="3294063"/>
          <p14:tracePt t="32491" x="3651250" y="3294063"/>
          <p14:tracePt t="32499" x="3651250" y="3309938"/>
          <p14:tracePt t="32515" x="3667125" y="3309938"/>
          <p14:tracePt t="32554" x="3681413" y="3309938"/>
          <p14:tracePt t="32561" x="3741738" y="3309938"/>
          <p14:tracePt t="32576" x="3756025" y="3309938"/>
          <p14:tracePt t="32585" x="3770313" y="3309938"/>
          <p14:tracePt t="32593" x="3816350" y="3309938"/>
          <p14:tracePt t="32600" x="3875088" y="3309938"/>
          <p14:tracePt t="32611" x="3919538" y="3309938"/>
          <p14:tracePt t="32619" x="3963988" y="3309938"/>
          <p14:tracePt t="32622" x="3979863" y="3309938"/>
          <p14:tracePt t="32631" x="4010025" y="3309938"/>
          <p14:tracePt t="32639" x="4054475" y="3309938"/>
          <p14:tracePt t="32647" x="4129088" y="3340100"/>
          <p14:tracePt t="32654" x="4187825" y="3340100"/>
          <p14:tracePt t="32662" x="4203700" y="3340100"/>
          <p14:tracePt t="32670" x="4217988" y="3340100"/>
          <p14:tracePt t="32695" x="4248150" y="3340100"/>
          <p14:tracePt t="32709" x="4262438" y="3340100"/>
          <p14:tracePt t="32725" x="4292600" y="3309938"/>
          <p14:tracePt t="32741" x="4292600" y="3294063"/>
          <p14:tracePt t="32756" x="4292600" y="3265488"/>
          <p14:tracePt t="32766" x="4306888" y="3265488"/>
          <p14:tracePt t="32781" x="4306888" y="3249613"/>
          <p14:tracePt t="32786" x="4322763" y="3221038"/>
          <p14:tracePt t="32835" x="4352925" y="3221038"/>
          <p14:tracePt t="32867" x="4367213" y="3221038"/>
          <p14:tracePt t="34428" x="4367213" y="3205163"/>
          <p14:tracePt t="34458" x="4367213" y="3190875"/>
          <p14:tracePt t="35045" x="4367213" y="3160713"/>
          <p14:tracePt t="35063" x="4367213" y="3146425"/>
          <p14:tracePt t="36445" x="4367213" y="3116263"/>
          <p14:tracePt t="36475" x="4397375" y="3116263"/>
          <p14:tracePt t="36499" x="4411663" y="3116263"/>
          <p14:tracePt t="36506" x="4441825" y="3116263"/>
          <p14:tracePt t="36515" x="4456113" y="3116263"/>
          <p14:tracePt t="36522" x="4471988" y="3116263"/>
          <p14:tracePt t="36528" x="4500563" y="3116263"/>
          <p14:tracePt t="36537" x="4516438" y="3116263"/>
          <p14:tracePt t="36554" x="4546600" y="3116263"/>
          <p14:tracePt t="36560" x="4546600" y="3130550"/>
          <p14:tracePt t="36663" x="4591050" y="3130550"/>
          <p14:tracePt t="36671" x="4635500" y="3130550"/>
          <p14:tracePt t="36678" x="4649788" y="3130550"/>
          <p14:tracePt t="36686" x="4679950" y="3130550"/>
          <p14:tracePt t="36692" x="4754563" y="3130550"/>
          <p14:tracePt t="36701" x="4829175" y="3130550"/>
          <p14:tracePt t="36716" x="4903788" y="3130550"/>
          <p14:tracePt t="36732" x="5141913" y="3160713"/>
          <p14:tracePt t="36741" x="5246688" y="3190875"/>
          <p14:tracePt t="36749" x="5499100" y="3190875"/>
          <p14:tracePt t="36756" x="5664200" y="3190875"/>
          <p14:tracePt t="36766" x="5857875" y="3190875"/>
          <p14:tracePt t="36772" x="6065838" y="3190875"/>
          <p14:tracePt t="36779" x="6364288" y="3190875"/>
          <p14:tracePt t="36787" x="6602413" y="3190875"/>
          <p14:tracePt t="36795" x="6692900" y="3190875"/>
          <p14:tracePt t="36802" x="6915150" y="3160713"/>
          <p14:tracePt t="36810" x="7080250" y="3160713"/>
          <p14:tracePt t="36818" x="7243763" y="3130550"/>
          <p14:tracePt t="36826" x="7348538" y="3130550"/>
          <p14:tracePt t="36834" x="7437438" y="3146425"/>
          <p14:tracePt t="36842" x="7512050" y="3146425"/>
          <p14:tracePt t="36850" x="7586663" y="3146425"/>
          <p14:tracePt t="36858" x="7675563" y="3146425"/>
          <p14:tracePt t="36867" x="7869238" y="3130550"/>
          <p14:tracePt t="36872" x="7943850" y="3100388"/>
          <p14:tracePt t="36882" x="8062913" y="3071813"/>
          <p14:tracePt t="36888" x="8167688" y="3041650"/>
          <p14:tracePt t="36896" x="8286750" y="3041650"/>
          <p14:tracePt t="36904" x="8331200" y="3011488"/>
          <p14:tracePt t="36913" x="8391525" y="2997200"/>
          <p14:tracePt t="36920" x="8435975" y="2967038"/>
          <p14:tracePt t="36928" x="8555038" y="2967038"/>
          <p14:tracePt t="36937" x="8629650" y="2967038"/>
          <p14:tracePt t="36942" x="8674100" y="2967038"/>
          <p14:tracePt t="36950" x="8764588" y="2981325"/>
          <p14:tracePt t="36958" x="8839200" y="2981325"/>
          <p14:tracePt t="36966" x="8942388" y="2981325"/>
          <p14:tracePt t="36974" x="9032875" y="2981325"/>
          <p14:tracePt t="36983" x="9136063" y="2981325"/>
          <p14:tracePt t="36990" x="9255125" y="2981325"/>
          <p14:tracePt t="36999" x="9329738" y="2967038"/>
          <p14:tracePt t="37006" x="9359900" y="2967038"/>
          <p14:tracePt t="37014" x="9375775" y="2951163"/>
          <p14:tracePt t="37028" x="9420225" y="2951163"/>
          <p14:tracePt t="37037" x="9478963" y="2922588"/>
          <p14:tracePt t="37045" x="9523413" y="2922588"/>
          <p14:tracePt t="37052" x="9628188" y="2922588"/>
          <p14:tracePt t="37060" x="9688513" y="2892425"/>
          <p14:tracePt t="37068" x="9732963" y="2892425"/>
          <p14:tracePt t="37076" x="9807575" y="2862263"/>
          <p14:tracePt t="37085" x="9896475" y="2862263"/>
          <p14:tracePt t="37093" x="9940925" y="2862263"/>
          <p14:tracePt t="37101" x="9985375" y="2862263"/>
          <p14:tracePt t="37108" x="10031413" y="2862263"/>
          <p14:tracePt t="37115" x="10059988" y="2847975"/>
          <p14:tracePt t="37171" x="10075863" y="2847975"/>
          <p14:tracePt t="37178" x="10106025" y="2817813"/>
          <p14:tracePt t="37186" x="10150475" y="2817813"/>
          <p14:tracePt t="37195" x="10194925" y="2817813"/>
          <p14:tracePt t="37202" x="10194925" y="2803525"/>
          <p14:tracePt t="37208" x="10209213" y="2787650"/>
          <p14:tracePt t="37224" x="10239375" y="2787650"/>
          <p14:tracePt t="37232" x="10239375" y="2757488"/>
          <p14:tracePt t="37319" x="10239375" y="2743200"/>
          <p14:tracePt t="37326" x="10239375" y="2713038"/>
          <p14:tracePt t="37335" x="10239375" y="2698750"/>
          <p14:tracePt t="37342" x="10239375" y="2682875"/>
          <p14:tracePt t="37350" x="10239375" y="2638425"/>
          <p14:tracePt t="37358" x="10225088" y="2608263"/>
          <p14:tracePt t="37373" x="10225088" y="2563813"/>
          <p14:tracePt t="37382" x="10209213" y="2563813"/>
          <p14:tracePt t="37389" x="10209213" y="2549525"/>
          <p14:tracePt t="37397" x="10180638" y="2549525"/>
          <p14:tracePt t="37421" x="10180638" y="2519363"/>
          <p14:tracePt t="37434" x="10180638" y="2505075"/>
          <p14:tracePt t="37467" x="10164763" y="2505075"/>
          <p14:tracePt t="37499" x="10164763" y="2474913"/>
          <p14:tracePt t="37553" x="10134600" y="2474913"/>
          <p14:tracePt t="37601" x="10134600" y="2460625"/>
          <p14:tracePt t="37615" x="10120313" y="2444750"/>
          <p14:tracePt t="37623" x="10075863" y="2444750"/>
          <p14:tracePt t="37633" x="10031413" y="2414588"/>
          <p14:tracePt t="37639" x="9971088" y="2414588"/>
          <p14:tracePt t="37647" x="9956800" y="2414588"/>
          <p14:tracePt t="37654" x="9940925" y="2414588"/>
          <p14:tracePt t="37664" x="9912350" y="2414588"/>
          <p14:tracePt t="37679" x="9896475" y="2414588"/>
          <p14:tracePt t="37693" x="9866313" y="2414588"/>
          <p14:tracePt t="37928" x="9866313" y="2444750"/>
          <p14:tracePt t="37983" x="9866313" y="2460625"/>
          <p14:tracePt t="37998" x="9866313" y="2489200"/>
          <p14:tracePt t="38020" x="9882188" y="2489200"/>
          <p14:tracePt t="38030" x="9896475" y="2489200"/>
          <p14:tracePt t="38045" x="9926638" y="2489200"/>
          <p14:tracePt t="38060" x="9940925" y="2489200"/>
          <p14:tracePt t="38069" x="9956800" y="2474913"/>
          <p14:tracePt t="38076" x="9985375" y="2474913"/>
          <p14:tracePt t="38087" x="9985375" y="2460625"/>
          <p14:tracePt t="38095" x="10001250" y="2460625"/>
          <p14:tracePt t="38209" x="10001250" y="2430463"/>
          <p14:tracePt t="38264" x="10031413" y="2414588"/>
          <p14:tracePt t="38288" x="10031413" y="2386013"/>
          <p14:tracePt t="38294" x="10031413" y="2370138"/>
          <p14:tracePt t="38302" x="10031413" y="2355850"/>
          <p14:tracePt t="38318" x="10031413" y="2311400"/>
          <p14:tracePt t="38327" x="10031413" y="2281238"/>
          <p14:tracePt t="38334" x="10015538" y="2265363"/>
          <p14:tracePt t="38343" x="10015538" y="2220913"/>
          <p14:tracePt t="38351" x="10001250" y="2192338"/>
          <p14:tracePt t="38357" x="10001250" y="2176463"/>
          <p14:tracePt t="38373" x="9971088" y="2146300"/>
          <p14:tracePt t="38382" x="9971088" y="2132013"/>
          <p14:tracePt t="38389" x="9971088" y="2117725"/>
          <p14:tracePt t="38405" x="9956800" y="2087563"/>
          <p14:tracePt t="38412" x="9956800" y="2071688"/>
          <p14:tracePt t="38692" x="9940925" y="2071688"/>
          <p14:tracePt t="38700" x="9912350" y="2071688"/>
          <p14:tracePt t="38708" x="9896475" y="2071688"/>
          <p14:tracePt t="38717" x="9866313" y="2071688"/>
          <p14:tracePt t="38724" x="9852025" y="2071688"/>
          <p14:tracePt t="38758" x="9821863" y="2071688"/>
          <p14:tracePt t="38774" x="9821863" y="2117725"/>
          <p14:tracePt t="38782" x="9821863" y="2162175"/>
          <p14:tracePt t="38786" x="9821863" y="2251075"/>
          <p14:tracePt t="38794" x="9821863" y="2295525"/>
          <p14:tracePt t="38802" x="9821863" y="2370138"/>
          <p14:tracePt t="38811" x="9807575" y="2400300"/>
          <p14:tracePt t="38818" x="9807575" y="2414588"/>
          <p14:tracePt t="38827" x="9807575" y="2430463"/>
          <p14:tracePt t="38859" x="9791700" y="2460625"/>
          <p14:tracePt t="38912" x="9791700" y="2474913"/>
          <p14:tracePt t="38935" x="9821863" y="2505075"/>
          <p14:tracePt t="38959" x="9837738" y="2505075"/>
          <p14:tracePt t="39052" x="9837738" y="2474913"/>
          <p14:tracePt t="39061" x="9866313" y="2474913"/>
          <p14:tracePt t="39069" x="9866313" y="2444750"/>
          <p14:tracePt t="39077" x="9866313" y="2430463"/>
          <p14:tracePt t="39092" x="9866313" y="2414588"/>
          <p14:tracePt t="39101" x="9852025" y="2386013"/>
          <p14:tracePt t="39132" x="9852025" y="2370138"/>
          <p14:tracePt t="39147" x="9852025" y="2339975"/>
          <p14:tracePt t="39170" x="9852025" y="2325688"/>
          <p14:tracePt t="39179" x="9852025" y="2311400"/>
          <p14:tracePt t="39195" x="9852025" y="2281238"/>
          <p14:tracePt t="39224" x="9852025" y="2265363"/>
          <p14:tracePt t="39249" x="9837738" y="2236788"/>
          <p14:tracePt t="39264" x="9837738" y="2220913"/>
          <p14:tracePt t="39272" x="9807575" y="2192338"/>
          <p14:tracePt t="39287" x="9791700" y="2176463"/>
          <p14:tracePt t="39294" x="9763125" y="2162175"/>
          <p14:tracePt t="39302" x="9747250" y="2162175"/>
          <p14:tracePt t="39310" x="9732963" y="2132013"/>
          <p14:tracePt t="39327" x="9732963" y="2117725"/>
          <p14:tracePt t="39365" x="9702800" y="2117725"/>
          <p14:tracePt t="39389" x="9688513" y="2087563"/>
          <p14:tracePt t="39421" x="9658350" y="2087563"/>
          <p14:tracePt t="39428" x="9658350" y="2071688"/>
          <p14:tracePt t="39475" x="9644063" y="2071688"/>
          <p14:tracePt t="39553" x="9628188" y="2071688"/>
          <p14:tracePt t="39593" x="9569450" y="2071688"/>
          <p14:tracePt t="39600" x="9553575" y="2071688"/>
          <p14:tracePt t="39606" x="9509125" y="2071688"/>
          <p14:tracePt t="39615" x="9494838" y="2071688"/>
          <p14:tracePt t="39622" x="9420225" y="2101850"/>
          <p14:tracePt t="39631" x="9390063" y="2101850"/>
          <p14:tracePt t="39647" x="9375775" y="2101850"/>
          <p14:tracePt t="39664" x="9375775" y="2117725"/>
          <p14:tracePt t="39717" x="9375775" y="2146300"/>
          <p14:tracePt t="39733" x="9375775" y="2162175"/>
          <p14:tracePt t="39740" x="9375775" y="2192338"/>
          <p14:tracePt t="39749" x="9375775" y="2206625"/>
          <p14:tracePt t="39756" x="9375775" y="2220913"/>
          <p14:tracePt t="39764" x="9375775" y="2251075"/>
          <p14:tracePt t="39773" x="9375775" y="2265363"/>
          <p14:tracePt t="39779" x="9404350" y="2295525"/>
          <p14:tracePt t="39786" x="9420225" y="2311400"/>
          <p14:tracePt t="39805" x="9448800" y="2339975"/>
          <p14:tracePt t="39812" x="9494838" y="2355850"/>
          <p14:tracePt t="39819" x="9539288" y="2386013"/>
          <p14:tracePt t="39827" x="9569450" y="2386013"/>
          <p14:tracePt t="39835" x="9583738" y="2386013"/>
          <p14:tracePt t="39843" x="9658350" y="2400300"/>
          <p14:tracePt t="39851" x="9702800" y="2430463"/>
          <p14:tracePt t="39858" x="9747250" y="2430463"/>
          <p14:tracePt t="39865" x="9807575" y="2414588"/>
          <p14:tracePt t="39872" x="9852025" y="2400300"/>
          <p14:tracePt t="39881" x="9912350" y="2400300"/>
          <p14:tracePt t="39888" x="9926638" y="2400300"/>
          <p14:tracePt t="39898" x="9971088" y="2370138"/>
          <p14:tracePt t="39904" x="9985375" y="2370138"/>
          <p14:tracePt t="39913" x="10031413" y="2370138"/>
          <p14:tracePt t="39920" x="10059988" y="2355850"/>
          <p14:tracePt t="39928" x="10106025" y="2325688"/>
          <p14:tracePt t="39936" x="10120313" y="2325688"/>
          <p14:tracePt t="39944" x="10120313" y="2311400"/>
          <p14:tracePt t="39950" x="10120313" y="2281238"/>
          <p14:tracePt t="39967" x="10120313" y="2236788"/>
          <p14:tracePt t="39974" x="10120313" y="2220913"/>
          <p14:tracePt t="39982" x="10120313" y="2192338"/>
          <p14:tracePt t="39991" x="10120313" y="2146300"/>
          <p14:tracePt t="39999" x="10120313" y="2132013"/>
          <p14:tracePt t="40006" x="10090150" y="2132013"/>
          <p14:tracePt t="40015" x="10075863" y="2132013"/>
          <p14:tracePt t="40024" x="10059988" y="2117725"/>
          <p14:tracePt t="40037" x="9985375" y="2087563"/>
          <p14:tracePt t="40047" x="9912350" y="2057400"/>
          <p14:tracePt t="40054" x="9882188" y="2057400"/>
          <p14:tracePt t="40061" x="9837738" y="2043113"/>
          <p14:tracePt t="40068" x="9821863" y="2043113"/>
          <p14:tracePt t="40084" x="9791700" y="2043113"/>
          <p14:tracePt t="40100" x="9777413" y="2043113"/>
          <p14:tracePt t="40225" x="9747250" y="2043113"/>
          <p14:tracePt t="40356" x="9732963" y="2043113"/>
          <p14:tracePt t="40365" x="9688513" y="2043113"/>
          <p14:tracePt t="40372" x="9672638" y="2043113"/>
          <p14:tracePt t="40382" x="9672638" y="2071688"/>
          <p14:tracePt t="40388" x="9644063" y="2071688"/>
          <p14:tracePt t="40404" x="9644063" y="2087563"/>
          <p14:tracePt t="40412" x="9628188" y="2087563"/>
          <p14:tracePt t="40483" x="9628188" y="2101850"/>
          <p14:tracePt t="40500" x="9628188" y="2132013"/>
          <p14:tracePt t="40515" x="9628188" y="2146300"/>
          <p14:tracePt t="40529" x="9658350" y="2146300"/>
          <p14:tracePt t="40549" x="9672638" y="2146300"/>
          <p14:tracePt t="40553" x="9688513" y="2146300"/>
          <p14:tracePt t="40560" x="9717088" y="2146300"/>
          <p14:tracePt t="40570" x="9732963" y="2146300"/>
          <p14:tracePt t="40576" x="9763125" y="2176463"/>
          <p14:tracePt t="40592" x="9777413" y="2176463"/>
          <p14:tracePt t="40600" x="9807575" y="2176463"/>
          <p14:tracePt t="40608" x="9821863" y="2176463"/>
          <p14:tracePt t="40615" x="9837738" y="2176463"/>
          <p14:tracePt t="40623" x="9866313" y="2176463"/>
          <p14:tracePt t="40632" x="9912350" y="2176463"/>
          <p14:tracePt t="40638" x="9926638" y="2176463"/>
          <p14:tracePt t="40651" x="9956800" y="2176463"/>
          <p14:tracePt t="40664" x="9971088" y="2176463"/>
          <p14:tracePt t="40680" x="10001250" y="2176463"/>
          <p14:tracePt t="40700" x="10015538" y="2176463"/>
          <p14:tracePt t="40724" x="10015538" y="2162175"/>
          <p14:tracePt t="40740" x="10015538" y="2146300"/>
          <p14:tracePt t="40749" x="10001250" y="2101850"/>
          <p14:tracePt t="40756" x="9985375" y="2071688"/>
          <p14:tracePt t="40765" x="9940925" y="2057400"/>
          <p14:tracePt t="40772" x="9912350" y="2027238"/>
          <p14:tracePt t="40778" x="9866313" y="2027238"/>
          <p14:tracePt t="40786" x="9821863" y="2027238"/>
          <p14:tracePt t="40794" x="9807575" y="2012950"/>
          <p14:tracePt t="40811" x="9763125" y="2012950"/>
          <p14:tracePt t="40826" x="9732963" y="2012950"/>
          <p14:tracePt t="40835" x="9717088" y="2012950"/>
          <p14:tracePt t="40929" x="9688513" y="2012950"/>
          <p14:tracePt t="40951" x="9688513" y="2043113"/>
          <p14:tracePt t="40959" x="9672638" y="2043113"/>
          <p14:tracePt t="40967" x="9628188" y="2057400"/>
          <p14:tracePt t="40998" x="9613900" y="2057400"/>
          <p14:tracePt t="41014" x="9583738" y="2087563"/>
          <p14:tracePt t="41029" x="9583738" y="2101850"/>
          <p14:tracePt t="41044" x="9569450" y="2101850"/>
          <p14:tracePt t="41147" x="9569450" y="2132013"/>
          <p14:tracePt t="41154" x="9569450" y="2146300"/>
          <p14:tracePt t="41170" x="9569450" y="2192338"/>
          <p14:tracePt t="41178" x="9569450" y="2236788"/>
          <p14:tracePt t="41192" x="9569450" y="2265363"/>
          <p14:tracePt t="41200" x="9598025" y="2265363"/>
          <p14:tracePt t="41224" x="9598025" y="2281238"/>
          <p14:tracePt t="41232" x="9613900" y="2281238"/>
          <p14:tracePt t="41240" x="9628188" y="2295525"/>
          <p14:tracePt t="41248" x="9658350" y="2295525"/>
          <p14:tracePt t="41256" x="9672638" y="2295525"/>
          <p14:tracePt t="41264" x="9702800" y="2295525"/>
          <p14:tracePt t="41278" x="9747250" y="2295525"/>
          <p14:tracePt t="41287" x="9791700" y="2295525"/>
          <p14:tracePt t="41295" x="9837738" y="2295525"/>
          <p14:tracePt t="41303" x="9866313" y="2295525"/>
          <p14:tracePt t="41310" x="9866313" y="2265363"/>
          <p14:tracePt t="41318" x="9882188" y="2251075"/>
          <p14:tracePt t="41326" x="9912350" y="2251075"/>
          <p14:tracePt t="41334" x="9912350" y="2220913"/>
          <p14:tracePt t="41350" x="9912350" y="2206625"/>
          <p14:tracePt t="41404" x="9912350" y="2192338"/>
          <p14:tracePt t="41430" x="9866313" y="2192338"/>
          <p14:tracePt t="41438" x="9852025" y="2162175"/>
          <p14:tracePt t="41447" x="9807575" y="2162175"/>
          <p14:tracePt t="41453" x="9658350" y="2162175"/>
          <p14:tracePt t="41461" x="9644063" y="2162175"/>
          <p14:tracePt t="41467" x="9613900" y="2146300"/>
          <p14:tracePt t="41474" x="9569450" y="2146300"/>
          <p14:tracePt t="41482" x="9523413" y="2146300"/>
          <p14:tracePt t="41490" x="9478963" y="2117725"/>
          <p14:tracePt t="41499" x="9448800" y="2117725"/>
          <p14:tracePt t="41515" x="9448800" y="2101850"/>
          <p14:tracePt t="41530" x="9434513" y="2101850"/>
          <p14:tracePt t="41537" x="9404350" y="2101850"/>
          <p14:tracePt t="41544" x="9359900" y="2101850"/>
          <p14:tracePt t="41560" x="9345613" y="2117725"/>
          <p14:tracePt t="41568" x="9315450" y="2117725"/>
          <p14:tracePt t="41576" x="9301163" y="2146300"/>
          <p14:tracePt t="41585" x="9285288" y="2146300"/>
          <p14:tracePt t="41609" x="9255125" y="2162175"/>
          <p14:tracePt t="41639" x="9255125" y="2192338"/>
          <p14:tracePt t="41654" x="9271000" y="2236788"/>
          <p14:tracePt t="41671" x="9315450" y="2281238"/>
          <p14:tracePt t="41687" x="9345613" y="2311400"/>
          <p14:tracePt t="41693" x="9359900" y="2325688"/>
          <p14:tracePt t="41700" x="9404350" y="2355850"/>
          <p14:tracePt t="41708" x="9464675" y="2355850"/>
          <p14:tracePt t="41716" x="9509125" y="2355850"/>
          <p14:tracePt t="41724" x="9523413" y="2370138"/>
          <p14:tracePt t="41733" x="9553575" y="2370138"/>
          <p14:tracePt t="41749" x="9569450" y="2370138"/>
          <p14:tracePt t="41764" x="9583738" y="2370138"/>
          <p14:tracePt t="41786" x="9613900" y="2370138"/>
          <p14:tracePt t="41804" x="9628188" y="2339975"/>
          <p14:tracePt t="41810" x="9628188" y="2325688"/>
          <p14:tracePt t="41819" x="9658350" y="2325688"/>
          <p14:tracePt t="41827" x="9672638" y="2311400"/>
          <p14:tracePt t="41835" x="9702800" y="2281238"/>
          <p14:tracePt t="41842" x="9702800" y="2265363"/>
          <p14:tracePt t="41849" x="9717088" y="2236788"/>
          <p14:tracePt t="41856" x="9732963" y="2220913"/>
          <p14:tracePt t="41866" x="9763125" y="2220913"/>
          <p14:tracePt t="41872" x="9763125" y="2192338"/>
          <p14:tracePt t="41882" x="9763125" y="2176463"/>
          <p14:tracePt t="41937" x="9763125" y="2162175"/>
          <p14:tracePt t="42006" x="9747250" y="2162175"/>
          <p14:tracePt t="42022" x="9732963" y="2162175"/>
          <p14:tracePt t="42028" x="9732963" y="2132013"/>
          <p14:tracePt t="42037" x="9717088" y="2132013"/>
          <p14:tracePt t="42052" x="9688513" y="2132013"/>
          <p14:tracePt t="42060" x="9644063" y="2132013"/>
          <p14:tracePt t="42092" x="9628188" y="2117725"/>
          <p14:tracePt t="42100" x="9598025" y="2117725"/>
          <p14:tracePt t="42106" x="9553575" y="2117725"/>
          <p14:tracePt t="42122" x="9509125" y="2117725"/>
          <p14:tracePt t="42148" x="9494838" y="2117725"/>
          <p14:tracePt t="42156" x="9464675" y="2117725"/>
          <p14:tracePt t="42233" x="9448800" y="2117725"/>
          <p14:tracePt t="42249" x="9448800" y="2146300"/>
          <p14:tracePt t="42256" x="9448800" y="2162175"/>
          <p14:tracePt t="42265" x="9448800" y="2176463"/>
          <p14:tracePt t="42279" x="9448800" y="2206625"/>
          <p14:tracePt t="42302" x="9448800" y="2220913"/>
          <p14:tracePt t="42310" x="9478963" y="2220913"/>
          <p14:tracePt t="42327" x="9494838" y="2220913"/>
          <p14:tracePt t="42335" x="9509125" y="2251075"/>
          <p14:tracePt t="42349" x="9539288" y="2251075"/>
          <p14:tracePt t="42357" x="9583738" y="2251075"/>
          <p14:tracePt t="42373" x="9598025" y="2265363"/>
          <p14:tracePt t="42397" x="9628188" y="2265363"/>
          <p14:tracePt t="42404" x="9644063" y="2265363"/>
          <p14:tracePt t="42413" x="9672638" y="2265363"/>
          <p14:tracePt t="42435" x="9717088" y="2265363"/>
          <p14:tracePt t="42451" x="9717088" y="2236788"/>
          <p14:tracePt t="42460" x="9732963" y="2220913"/>
          <p14:tracePt t="42475" x="9763125" y="2220913"/>
          <p14:tracePt t="42483" x="9777413" y="2192338"/>
          <p14:tracePt t="42491" x="9777413" y="2176463"/>
          <p14:tracePt t="42678" x="9777413" y="2146300"/>
          <p14:tracePt t="42999" x="9777413" y="2132013"/>
          <p14:tracePt t="43006" x="9747250" y="2101850"/>
          <p14:tracePt t="43014" x="9688513" y="2087563"/>
          <p14:tracePt t="43023" x="9644063" y="2027238"/>
          <p14:tracePt t="43036" x="9583738" y="2012950"/>
          <p14:tracePt t="43044" x="9539288" y="1982788"/>
          <p14:tracePt t="43052" x="9523413" y="1982788"/>
          <p14:tracePt t="43060" x="9494838" y="1952625"/>
          <p14:tracePt t="43077" x="9478963" y="1952625"/>
          <p14:tracePt t="43131" x="9448800" y="1952625"/>
          <p14:tracePt t="43148" x="9448800" y="1968500"/>
          <p14:tracePt t="43155" x="9434513" y="1982788"/>
          <p14:tracePt t="43170" x="9434513" y="2012950"/>
          <p14:tracePt t="43178" x="9434513" y="2057400"/>
          <p14:tracePt t="43201" x="9434513" y="2071688"/>
          <p14:tracePt t="43209" x="9434513" y="2101850"/>
          <p14:tracePt t="43249" x="9434513" y="2146300"/>
          <p14:tracePt t="43273" x="9434513" y="2162175"/>
          <p14:tracePt t="43295" x="9434513" y="2176463"/>
          <p14:tracePt t="43310" x="9464675" y="2206625"/>
          <p14:tracePt t="43318" x="9509125" y="2206625"/>
          <p14:tracePt t="43326" x="9553575" y="2236788"/>
          <p14:tracePt t="43334" x="9583738" y="2236788"/>
          <p14:tracePt t="43342" x="9644063" y="2236788"/>
          <p14:tracePt t="43350" x="9763125" y="2236788"/>
          <p14:tracePt t="43356" x="9777413" y="2236788"/>
          <p14:tracePt t="43365" x="9807575" y="2220913"/>
          <p14:tracePt t="43373" x="9821863" y="2220913"/>
          <p14:tracePt t="43381" x="9852025" y="2206625"/>
          <p14:tracePt t="43388" x="9896475" y="2206625"/>
          <p14:tracePt t="43398" x="9896475" y="2176463"/>
          <p14:tracePt t="43467" x="9896475" y="2162175"/>
          <p14:tracePt t="43560" x="9896475" y="2132013"/>
          <p14:tracePt t="43623" x="9882188" y="2132013"/>
          <p14:tracePt t="43654" x="9866313" y="2146300"/>
          <p14:tracePt t="44130" x="9837738" y="2146300"/>
          <p14:tracePt t="44264" x="9821863" y="2146300"/>
          <p14:tracePt t="44302" x="9791700" y="2146300"/>
          <p14:tracePt t="44443" x="9807575" y="2146300"/>
          <p14:tracePt t="44450" x="9852025" y="2146300"/>
          <p14:tracePt t="44460" x="9866313" y="2146300"/>
          <p14:tracePt t="44484" x="9896475" y="2146300"/>
          <p14:tracePt t="44561" x="9896475" y="2132013"/>
          <p14:tracePt t="44569" x="9866313" y="2132013"/>
          <p14:tracePt t="44576" x="9837738" y="2132013"/>
          <p14:tracePt t="44584" x="9791700" y="2117725"/>
          <p14:tracePt t="44601" x="9747250" y="2117725"/>
          <p14:tracePt t="44615" x="9732963" y="2117725"/>
          <p14:tracePt t="45092" x="9747250" y="2146300"/>
          <p14:tracePt t="45108" x="9777413" y="2146300"/>
          <p14:tracePt t="45114" x="9791700" y="2146300"/>
          <p14:tracePt t="45122" x="9821863" y="2162175"/>
          <p14:tracePt t="45130" x="9837738" y="2162175"/>
          <p14:tracePt t="45138" x="9837738" y="2192338"/>
          <p14:tracePt t="45147" x="9866313" y="2192338"/>
          <p14:tracePt t="45170" x="9882188" y="2192338"/>
          <p14:tracePt t="45187" x="9882188" y="2206625"/>
          <p14:tracePt t="45195" x="9896475" y="2206625"/>
          <p14:tracePt t="45499" x="9882188" y="2206625"/>
          <p14:tracePt t="45508" x="9821863" y="2176463"/>
          <p14:tracePt t="45516" x="9747250" y="2176463"/>
          <p14:tracePt t="45529" x="9732963" y="2162175"/>
          <p14:tracePt t="45548" x="9583738" y="2101850"/>
          <p14:tracePt t="45552" x="9523413" y="2071688"/>
          <p14:tracePt t="45560" x="9478963" y="2057400"/>
          <p14:tracePt t="45568" x="9448800" y="2027238"/>
          <p14:tracePt t="45576" x="9404350" y="1982788"/>
          <p14:tracePt t="45584" x="9390063" y="1982788"/>
          <p14:tracePt t="45592" x="9359900" y="1938338"/>
          <p14:tracePt t="45600" x="9345613" y="1938338"/>
          <p14:tracePt t="45615" x="9315450" y="1922463"/>
          <p14:tracePt t="45794" x="9301163" y="1922463"/>
          <p14:tracePt t="45834" x="9301163" y="1893888"/>
          <p14:tracePt t="45865" x="9271000" y="1893888"/>
          <p14:tracePt t="45880" x="9255125" y="1893888"/>
          <p14:tracePt t="46006" x="9285288" y="1908175"/>
          <p14:tracePt t="46012" x="9285288" y="1922463"/>
          <p14:tracePt t="46028" x="9301163" y="1938338"/>
          <p14:tracePt t="46044" x="9301163" y="1968500"/>
          <p14:tracePt t="46052" x="9329738" y="1968500"/>
          <p14:tracePt t="46092" x="9329738" y="1982788"/>
          <p14:tracePt t="46131" x="9329738" y="2012950"/>
          <p14:tracePt t="46146" x="9329738" y="2027238"/>
          <p14:tracePt t="46154" x="9329738" y="2057400"/>
          <p14:tracePt t="46170" x="9329738" y="2071688"/>
          <p14:tracePt t="46178" x="9329738" y="2087563"/>
          <p14:tracePt t="46192" x="9329738" y="2117725"/>
          <p14:tracePt t="46225" x="9329738" y="2132013"/>
          <p14:tracePt t="46265" x="9329738" y="2162175"/>
          <p14:tracePt t="46304" x="9329738" y="2176463"/>
          <p14:tracePt t="46320" x="9345613" y="2192338"/>
          <p14:tracePt t="46329" x="9345613" y="2220913"/>
          <p14:tracePt t="46365" x="9345613" y="2236788"/>
          <p14:tracePt t="46389" x="9345613" y="2265363"/>
          <p14:tracePt t="46414" x="9345613" y="2281238"/>
          <p14:tracePt t="46423" x="9375775" y="2281238"/>
          <p14:tracePt t="46431" x="9375775" y="2311400"/>
          <p14:tracePt t="46437" x="9390063" y="2325688"/>
          <p14:tracePt t="46522" x="9404350" y="2339975"/>
          <p14:tracePt t="46537" x="9434513" y="2339975"/>
          <p14:tracePt t="46725" x="9434513" y="2370138"/>
          <p14:tracePt t="46732" x="9448800" y="2386013"/>
          <p14:tracePt t="46740" x="9494838" y="2414588"/>
          <p14:tracePt t="46749" x="9523413" y="2414588"/>
          <p14:tracePt t="46756" x="9539288" y="2414588"/>
          <p14:tracePt t="46764" x="9583738" y="2414588"/>
          <p14:tracePt t="46770" x="9644063" y="2444750"/>
          <p14:tracePt t="46795" x="9658350" y="2444750"/>
          <p14:tracePt t="47014" x="9658350" y="2430463"/>
          <p14:tracePt t="47584" x="9658350" y="2444750"/>
          <p14:tracePt t="47606" x="9658350" y="2460625"/>
          <p14:tracePt t="47693" x="9658350" y="2474913"/>
          <p14:tracePt t="47990" x="9628188" y="2474913"/>
          <p14:tracePt t="48020" x="9628188" y="2460625"/>
          <p14:tracePt t="48216" x="9628188" y="2430463"/>
          <p14:tracePt t="48224" x="9613900" y="2430463"/>
          <p14:tracePt t="48232" x="9569450" y="2414588"/>
          <p14:tracePt t="48240" x="9569450" y="2386013"/>
          <p14:tracePt t="48249" x="9539288" y="2370138"/>
          <p14:tracePt t="48257" x="9523413" y="2370138"/>
          <p14:tracePt t="48264" x="9478963" y="2370138"/>
          <p14:tracePt t="48270" x="9448800" y="2370138"/>
          <p14:tracePt t="48287" x="9434513" y="2339975"/>
          <p14:tracePt t="48310" x="9404350" y="2339975"/>
          <p14:tracePt t="49060" x="9404350" y="2295525"/>
          <p14:tracePt t="49068" x="9390063" y="2281238"/>
          <p14:tracePt t="49076" x="9375775" y="2281238"/>
          <p14:tracePt t="49084" x="9345613" y="2281238"/>
          <p14:tracePt t="49435" x="9329738" y="2251075"/>
          <p14:tracePt t="49467" x="9301163" y="2251075"/>
          <p14:tracePt t="49528" x="9285288" y="2251075"/>
          <p14:tracePt t="49544" x="9271000" y="2251075"/>
          <p14:tracePt t="49569" x="9240838" y="2251075"/>
          <p14:tracePt t="49577" x="9240838" y="2265363"/>
          <p14:tracePt t="49840" x="9240838" y="2281238"/>
          <p14:tracePt t="49904" x="9226550" y="2281238"/>
          <p14:tracePt t="49942" x="9180513" y="2311400"/>
          <p14:tracePt t="49950" x="9061450" y="2311400"/>
          <p14:tracePt t="49958" x="8958263" y="2311400"/>
          <p14:tracePt t="49966" x="8809038" y="2311400"/>
          <p14:tracePt t="49974" x="8643938" y="2311400"/>
          <p14:tracePt t="49982" x="8496300" y="2311400"/>
          <p14:tracePt t="49990" x="8391525" y="2311400"/>
          <p14:tracePt t="49998" x="8242300" y="2311400"/>
          <p14:tracePt t="50006" x="8018463" y="2386013"/>
          <p14:tracePt t="50014" x="7766050" y="2460625"/>
          <p14:tracePt t="50022" x="7600950" y="2489200"/>
          <p14:tracePt t="50028" x="7348538" y="2519363"/>
          <p14:tracePt t="50036" x="7183438" y="2549525"/>
          <p14:tracePt t="50045" x="7094538" y="2579688"/>
          <p14:tracePt t="50052" x="7034213" y="2668588"/>
          <p14:tracePt t="50060" x="6765925" y="2773363"/>
          <p14:tracePt t="50069" x="6497638" y="2922588"/>
          <p14:tracePt t="50076" x="6319838" y="2997200"/>
          <p14:tracePt t="50085" x="6156325" y="3100388"/>
          <p14:tracePt t="50090" x="6021388" y="3160713"/>
          <p14:tracePt t="50098" x="5857875" y="3265488"/>
          <p14:tracePt t="50106" x="5722938" y="3354388"/>
          <p14:tracePt t="50114" x="5648325" y="3384550"/>
          <p14:tracePt t="50122" x="5545138" y="3503613"/>
          <p14:tracePt t="50131" x="5470525" y="3563938"/>
          <p14:tracePt t="50139" x="5410200" y="3592513"/>
          <p14:tracePt t="50146" x="5335588" y="3622675"/>
          <p14:tracePt t="50155" x="5246688" y="3652838"/>
          <p14:tracePt t="50164" x="5172075" y="3652838"/>
          <p14:tracePt t="50170" x="5097463" y="3667125"/>
          <p14:tracePt t="50179" x="5037138" y="3667125"/>
          <p14:tracePt t="50186" x="4992688" y="3697288"/>
          <p14:tracePt t="50192" x="4948238" y="3697288"/>
          <p14:tracePt t="50200" x="4918075" y="3697288"/>
          <p14:tracePt t="50208" x="4903788" y="3741738"/>
          <p14:tracePt t="50224" x="4873625" y="3771900"/>
          <p14:tracePt t="50232" x="4859338" y="3771900"/>
          <p14:tracePt t="50241" x="4859338" y="3786188"/>
          <p14:tracePt t="50249" x="4859338" y="3832225"/>
          <p14:tracePt t="50265" x="4843463" y="3860800"/>
          <p14:tracePt t="50279" x="4784725" y="3906838"/>
          <p14:tracePt t="50294" x="4768850" y="3921125"/>
          <p14:tracePt t="50303" x="4724400" y="3965575"/>
          <p14:tracePt t="50310" x="4694238" y="3965575"/>
          <p14:tracePt t="50319" x="4679950" y="4010025"/>
          <p14:tracePt t="50326" x="4621213" y="4040188"/>
          <p14:tracePt t="50334" x="4605338" y="4070350"/>
          <p14:tracePt t="50342" x="4575175" y="4084638"/>
          <p14:tracePt t="50350" x="4560888" y="4084638"/>
          <p14:tracePt t="50412" x="4560888" y="4054475"/>
          <p14:tracePt t="50429" x="4560888" y="4040188"/>
          <p14:tracePt t="50447" x="4591050" y="3979863"/>
          <p14:tracePt t="50450" x="4649788" y="3935413"/>
          <p14:tracePt t="50458" x="4694238" y="3906838"/>
          <p14:tracePt t="50466" x="4784725" y="3846513"/>
          <p14:tracePt t="50474" x="4903788" y="3816350"/>
          <p14:tracePt t="50482" x="4978400" y="3741738"/>
          <p14:tracePt t="50491" x="5141913" y="3711575"/>
          <p14:tracePt t="50498" x="5351463" y="3667125"/>
          <p14:tracePt t="50506" x="5559425" y="3636963"/>
          <p14:tracePt t="50786" x="5589588" y="3636963"/>
          <p14:tracePt t="50794" x="5603875" y="3636963"/>
          <p14:tracePt t="50802" x="5603875" y="3683000"/>
          <p14:tracePt t="50865" x="5573713" y="3683000"/>
          <p14:tracePt t="50872" x="5573713" y="3652838"/>
          <p14:tracePt t="50921" x="5573713" y="3667125"/>
          <p14:tracePt t="50990" x="5573713" y="3683000"/>
          <p14:tracePt t="51208" x="5529263" y="3683000"/>
          <p14:tracePt t="51216" x="5514975" y="3711575"/>
          <p14:tracePt t="51224" x="5484813" y="3711575"/>
          <p14:tracePt t="51250" x="5484813" y="3727450"/>
          <p14:tracePt t="51264" x="5470525" y="3727450"/>
          <p14:tracePt t="51270" x="5440363" y="3727450"/>
          <p14:tracePt t="51279" x="5395913" y="3727450"/>
          <p14:tracePt t="51286" x="5380038" y="3727450"/>
          <p14:tracePt t="51294" x="5365750" y="3757613"/>
          <p14:tracePt t="51302" x="5321300" y="3757613"/>
          <p14:tracePt t="51310" x="5291138" y="3757613"/>
          <p14:tracePt t="51318" x="5276850" y="3757613"/>
          <p14:tracePt t="51326" x="5141913" y="3757613"/>
          <p14:tracePt t="51335" x="5037138" y="3757613"/>
          <p14:tracePt t="51342" x="4918075" y="3757613"/>
          <p14:tracePt t="51350" x="4843463" y="3757613"/>
          <p14:tracePt t="51356" x="4724400" y="3757613"/>
          <p14:tracePt t="51365" x="4621213" y="3757613"/>
          <p14:tracePt t="51372" x="4500563" y="3741738"/>
          <p14:tracePt t="51381" x="4425950" y="3741738"/>
          <p14:tracePt t="51388" x="4381500" y="3741738"/>
          <p14:tracePt t="51397" x="4352925" y="3711575"/>
          <p14:tracePt t="51404" x="4337050" y="3711575"/>
          <p14:tracePt t="51413" x="4306888" y="3711575"/>
          <p14:tracePt t="51420" x="4292600" y="3711575"/>
          <p14:tracePt t="51467" x="4262438" y="3711575"/>
          <p14:tracePt t="51474" x="4262438" y="3727450"/>
          <p14:tracePt t="51498" x="4248150" y="3741738"/>
          <p14:tracePt t="51506" x="4248150" y="3757613"/>
          <p14:tracePt t="51520" x="4217988" y="3816350"/>
          <p14:tracePt t="51529" x="4217988" y="3832225"/>
          <p14:tracePt t="51536" x="4217988" y="3906838"/>
          <p14:tracePt t="51544" x="4203700" y="3951288"/>
          <p14:tracePt t="51552" x="4203700" y="3995738"/>
          <p14:tracePt t="51560" x="4203700" y="4054475"/>
          <p14:tracePt t="51569" x="4143375" y="4129088"/>
          <p14:tracePt t="51576" x="4143375" y="4219575"/>
          <p14:tracePt t="51584" x="4143375" y="4294188"/>
          <p14:tracePt t="51592" x="4084638" y="4383088"/>
          <p14:tracePt t="51599" x="4084638" y="4427538"/>
          <p14:tracePt t="51606" x="4068763" y="4443413"/>
          <p14:tracePt t="51614" x="4068763" y="4487863"/>
          <p14:tracePt t="51622" x="4038600" y="4518025"/>
          <p14:tracePt t="51631" x="4038600" y="4562475"/>
          <p14:tracePt t="51639" x="4038600" y="4576763"/>
          <p14:tracePt t="51663" x="4024313" y="4592638"/>
          <p14:tracePt t="51671" x="4024313" y="4621213"/>
          <p14:tracePt t="51692" x="4024313" y="4637088"/>
          <p14:tracePt t="52451" x="4010025" y="4637088"/>
          <p14:tracePt t="52545" x="3979863" y="4637088"/>
          <p14:tracePt t="52568" x="3963988" y="4637088"/>
          <p14:tracePt t="52592" x="3919538" y="4637088"/>
          <p14:tracePt t="52615" x="3875088" y="4637088"/>
          <p14:tracePt t="52622" x="3844925" y="4637088"/>
          <p14:tracePt t="52631" x="3711575" y="4606925"/>
          <p14:tracePt t="52638" x="3667125" y="4576763"/>
          <p14:tracePt t="52647" x="3576638" y="4562475"/>
          <p14:tracePt t="52655" x="3532188" y="4532313"/>
          <p14:tracePt t="52664" x="3473450" y="4502150"/>
          <p14:tracePt t="52668" x="3427413" y="4502150"/>
          <p14:tracePt t="52676" x="3413125" y="4487863"/>
          <p14:tracePt t="52700" x="3382963" y="4487863"/>
          <p14:tracePt t="52709" x="3382963" y="4457700"/>
          <p14:tracePt t="52716" x="3368675" y="4457700"/>
          <p14:tracePt t="52724" x="3368675" y="4443413"/>
          <p14:tracePt t="52741" x="3338513" y="4413250"/>
          <p14:tracePt t="52749" x="3324225" y="4397375"/>
          <p14:tracePt t="52756" x="3279775" y="4368800"/>
          <p14:tracePt t="52765" x="3233738" y="4352925"/>
          <p14:tracePt t="52772" x="3205163" y="4322763"/>
          <p14:tracePt t="52780" x="3159125" y="4278313"/>
          <p14:tracePt t="52786" x="3100388" y="4249738"/>
          <p14:tracePt t="52794" x="3025775" y="4249738"/>
          <p14:tracePt t="52818" x="2951163" y="4249738"/>
          <p14:tracePt t="52826" x="2921000" y="4233863"/>
          <p14:tracePt t="52834" x="2816225" y="4189413"/>
          <p14:tracePt t="52843" x="2608263" y="4114800"/>
          <p14:tracePt t="52848" x="2533650" y="4084638"/>
          <p14:tracePt t="52858" x="2414588" y="4025900"/>
          <p14:tracePt t="52864" x="2295525" y="3995738"/>
          <p14:tracePt t="52872" x="2206625" y="3965575"/>
          <p14:tracePt t="52881" x="2132013" y="3965575"/>
          <p14:tracePt t="52896" x="2116138" y="3965575"/>
          <p14:tracePt t="52904" x="2085975" y="3965575"/>
          <p14:tracePt t="53233" x="2085975" y="3979863"/>
          <p14:tracePt t="53241" x="2146300" y="3995738"/>
          <p14:tracePt t="53248" x="2190750" y="3995738"/>
          <p14:tracePt t="53256" x="2279650" y="3995738"/>
          <p14:tracePt t="53264" x="2354263" y="3979863"/>
          <p14:tracePt t="53270" x="2400300" y="3979863"/>
          <p14:tracePt t="53280" x="2444750" y="3979863"/>
          <p14:tracePt t="53286" x="2563813" y="3979863"/>
          <p14:tracePt t="53294" x="2608263" y="3979863"/>
          <p14:tracePt t="53303" x="2668588" y="3995738"/>
          <p14:tracePt t="53310" x="2713038" y="3995738"/>
          <p14:tracePt t="53318" x="2757488" y="3995738"/>
          <p14:tracePt t="53326" x="2801938" y="3995738"/>
          <p14:tracePt t="53335" x="2846388" y="3995738"/>
          <p14:tracePt t="53342" x="2876550" y="3995738"/>
          <p14:tracePt t="53350" x="2890838" y="3995738"/>
          <p14:tracePt t="53365" x="2921000" y="3995738"/>
          <p14:tracePt t="53397" x="2921000" y="4010025"/>
          <p14:tracePt t="53421" x="2936875" y="4040188"/>
          <p14:tracePt t="53431" x="2951163" y="4054475"/>
          <p14:tracePt t="53434" x="3011488" y="4084638"/>
          <p14:tracePt t="53442" x="3159125" y="4144963"/>
          <p14:tracePt t="53451" x="3219450" y="4203700"/>
          <p14:tracePt t="53464" x="3368675" y="4233863"/>
          <p14:tracePt t="53466" x="3443288" y="4264025"/>
          <p14:tracePt t="53474" x="3562350" y="4264025"/>
          <p14:tracePt t="53482" x="3576638" y="4264025"/>
          <p14:tracePt t="53490" x="3621088" y="4264025"/>
          <p14:tracePt t="53499" x="3681413" y="4264025"/>
          <p14:tracePt t="53507" x="3695700" y="4264025"/>
          <p14:tracePt t="53623" x="3711575" y="4278313"/>
          <p14:tracePt t="53631" x="3741738" y="4278313"/>
          <p14:tracePt t="53639" x="3756025" y="4294188"/>
          <p14:tracePt t="53671" x="3786188" y="4294188"/>
          <p14:tracePt t="53724" x="3786188" y="4322763"/>
          <p14:tracePt t="54560" x="3800475" y="4322763"/>
          <p14:tracePt t="54568" x="3830638" y="4322763"/>
          <p14:tracePt t="54576" x="3844925" y="4308475"/>
          <p14:tracePt t="54590" x="3889375" y="4308475"/>
          <p14:tracePt t="54599" x="3935413" y="4308475"/>
          <p14:tracePt t="54606" x="3979863" y="4308475"/>
          <p14:tracePt t="54622" x="4038600" y="4308475"/>
          <p14:tracePt t="54630" x="4113213" y="4322763"/>
          <p14:tracePt t="54639" x="4157663" y="4322763"/>
          <p14:tracePt t="54646" x="4278313" y="4352925"/>
          <p14:tracePt t="54655" x="4322763" y="4352925"/>
          <p14:tracePt t="54662" x="4352925" y="4352925"/>
          <p14:tracePt t="54670" x="4411663" y="4352925"/>
          <p14:tracePt t="54676" x="4500563" y="4352925"/>
          <p14:tracePt t="54684" x="4575175" y="4383088"/>
          <p14:tracePt t="54692" x="4605338" y="4383088"/>
          <p14:tracePt t="54701" x="4621213" y="4383088"/>
          <p14:tracePt t="55254" x="4635500" y="4383088"/>
          <p14:tracePt t="55271" x="4665663" y="4383088"/>
          <p14:tracePt t="55279" x="4679950" y="4383088"/>
          <p14:tracePt t="55286" x="4724400" y="4368800"/>
          <p14:tracePt t="55295" x="4784725" y="4368800"/>
          <p14:tracePt t="55304" x="4829175" y="4352925"/>
          <p14:tracePt t="55312" x="4843463" y="4352925"/>
          <p14:tracePt t="55326" x="4873625" y="4322763"/>
          <p14:tracePt t="55340" x="4889500" y="4322763"/>
          <p14:tracePt t="55966" x="5022850" y="4322763"/>
          <p14:tracePt t="55974" x="5172075" y="4322763"/>
          <p14:tracePt t="55982" x="5230813" y="4322763"/>
          <p14:tracePt t="55990" x="5410200" y="4322763"/>
          <p14:tracePt t="55998" x="5454650" y="4322763"/>
          <p14:tracePt t="56006" x="5484813" y="4322763"/>
          <p14:tracePt t="56012" x="5499100" y="4322763"/>
          <p14:tracePt t="56138" x="5499100" y="4308475"/>
          <p14:tracePt t="56154" x="5499100" y="4264025"/>
          <p14:tracePt t="56176" x="5499100" y="4233863"/>
          <p14:tracePt t="56184" x="5499100" y="4219575"/>
          <p14:tracePt t="56646" x="5529263" y="4278313"/>
          <p14:tracePt t="58216" x="5529263" y="4264025"/>
          <p14:tracePt t="58240" x="5529263" y="4249738"/>
          <p14:tracePt t="58286" x="5529263" y="4219575"/>
          <p14:tracePt t="58466" x="5529263" y="4203700"/>
          <p14:tracePt t="58483" x="5545138" y="4203700"/>
          <p14:tracePt t="60638" x="5545138" y="4233863"/>
          <p14:tracePt t="60646" x="5545138" y="4249738"/>
          <p14:tracePt t="60654" x="5545138" y="4278313"/>
          <p14:tracePt t="60662" x="5545138" y="4294188"/>
          <p14:tracePt t="60677" x="5545138" y="4308475"/>
          <p14:tracePt t="60684" x="5545138" y="4338638"/>
          <p14:tracePt t="60694" x="5545138" y="4383088"/>
          <p14:tracePt t="60702" x="5484813" y="4413250"/>
          <p14:tracePt t="60709" x="5395913" y="4443413"/>
          <p14:tracePt t="60716" x="5351463" y="4443413"/>
          <p14:tracePt t="60724" x="5335588" y="4457700"/>
          <p14:tracePt t="60733" x="5305425" y="4457700"/>
          <p14:tracePt t="60740" x="5260975" y="4487863"/>
          <p14:tracePt t="60749" x="5246688" y="4487863"/>
          <p14:tracePt t="60756" x="5216525" y="4532313"/>
          <p14:tracePt t="60763" x="5172075" y="4532313"/>
          <p14:tracePt t="60770" x="5111750" y="4546600"/>
          <p14:tracePt t="60779" x="5067300" y="4546600"/>
          <p14:tracePt t="60786" x="5022850" y="4546600"/>
          <p14:tracePt t="60796" x="4948238" y="4576763"/>
          <p14:tracePt t="60802" x="4948238" y="4606925"/>
          <p14:tracePt t="60811" x="4918075" y="4606925"/>
          <p14:tracePt t="60818" x="4873625" y="4606925"/>
          <p14:tracePt t="60826" x="4859338" y="4606925"/>
          <p14:tracePt t="60832" x="4829175" y="4606925"/>
          <p14:tracePt t="60840" x="4814888" y="4606925"/>
          <p14:tracePt t="60848" x="4784725" y="4606925"/>
          <p14:tracePt t="60872" x="4768850" y="4606925"/>
          <p14:tracePt t="61122" x="4768850" y="4621213"/>
          <p14:tracePt t="61356" x="4754563" y="4621213"/>
          <p14:tracePt t="61372" x="4694238" y="4665663"/>
          <p14:tracePt t="61380" x="4694238" y="4695825"/>
          <p14:tracePt t="61390" x="4649788" y="4711700"/>
          <p14:tracePt t="61397" x="4635500" y="4740275"/>
          <p14:tracePt t="61406" x="4560888" y="4740275"/>
          <p14:tracePt t="61413" x="4486275" y="4756150"/>
          <p14:tracePt t="61420" x="4425950" y="4786313"/>
          <p14:tracePt t="61427" x="4381500" y="4814888"/>
          <p14:tracePt t="61435" x="4292600" y="4845050"/>
          <p14:tracePt t="61442" x="4248150" y="4889500"/>
          <p14:tracePt t="61451" x="4217988" y="4889500"/>
          <p14:tracePt t="61475" x="4217988" y="4919663"/>
          <p14:tracePt t="61545" x="4203700" y="4919663"/>
          <p14:tracePt t="61584" x="4203700" y="4935538"/>
          <p14:tracePt t="61590" x="4173538" y="4935538"/>
          <p14:tracePt t="61671" x="4173538" y="4964113"/>
          <p14:tracePt t="61676" x="4173538" y="4979988"/>
          <p14:tracePt t="61717" x="4173538" y="4994275"/>
          <p14:tracePt t="61724" x="4187825" y="4994275"/>
          <p14:tracePt t="61732" x="4203700" y="5024438"/>
          <p14:tracePt t="61749" x="4232275" y="5024438"/>
          <p14:tracePt t="61754" x="4232275" y="5038725"/>
          <p14:tracePt t="61762" x="4278313" y="5038725"/>
          <p14:tracePt t="61770" x="4292600" y="5038725"/>
          <p14:tracePt t="61778" x="4292600" y="5068888"/>
          <p14:tracePt t="61795" x="4322763" y="5068888"/>
          <p14:tracePt t="61802" x="4337050" y="5068888"/>
          <p14:tracePt t="61812" x="4352925" y="5068888"/>
          <p14:tracePt t="61818" x="4381500" y="5068888"/>
          <p14:tracePt t="61827" x="4425950" y="5068888"/>
          <p14:tracePt t="61834" x="4441825" y="5068888"/>
          <p14:tracePt t="61840" x="4471988" y="5068888"/>
          <p14:tracePt t="61848" x="4516438" y="5068888"/>
          <p14:tracePt t="61857" x="4560888" y="5068888"/>
          <p14:tracePt t="61888" x="4575175" y="5068888"/>
          <p14:tracePt t="61896" x="4605338" y="5068888"/>
          <p14:tracePt t="61930" x="4621213" y="5054600"/>
          <p14:tracePt t="62004" x="4621213" y="5038725"/>
          <p14:tracePt t="62114" x="4649788" y="5038725"/>
          <p14:tracePt t="62756" x="4635500" y="5038725"/>
          <p14:tracePt t="62762" x="4591050" y="5038725"/>
          <p14:tracePt t="62771" x="4546600" y="5038725"/>
          <p14:tracePt t="62778" x="4500563" y="5038725"/>
          <p14:tracePt t="62787" x="4471988" y="5038725"/>
          <p14:tracePt t="62796" x="4425950" y="5083175"/>
          <p14:tracePt t="62815" x="4425950" y="5113338"/>
          <p14:tracePt t="62819" x="4411663" y="5113338"/>
          <p14:tracePt t="62827" x="4411663" y="5129213"/>
          <p14:tracePt t="62835" x="4381500" y="5129213"/>
          <p14:tracePt t="62843" x="4381500" y="5157788"/>
          <p14:tracePt t="63552" x="4381500" y="5173663"/>
          <p14:tracePt t="63577" x="4367213" y="5173663"/>
          <p14:tracePt t="63582" x="4322763" y="5203825"/>
          <p14:tracePt t="63592" x="4262438" y="5218113"/>
          <p14:tracePt t="63599" x="4217988" y="5218113"/>
          <p14:tracePt t="63607" x="4173538" y="5218113"/>
          <p14:tracePt t="63614" x="4173538" y="5248275"/>
          <p14:tracePt t="63622" x="4098925" y="5248275"/>
          <p14:tracePt t="63631" x="3994150" y="5248275"/>
          <p14:tracePt t="63639" x="3875088" y="5248275"/>
          <p14:tracePt t="63647" x="3770313" y="5248275"/>
          <p14:tracePt t="63654" x="3651250" y="5248275"/>
          <p14:tracePt t="63662" x="3606800" y="5248275"/>
          <p14:tracePt t="63670" x="3502025" y="5248275"/>
          <p14:tracePt t="63677" x="3338513" y="5307013"/>
          <p14:tracePt t="63684" x="3219450" y="5367338"/>
          <p14:tracePt t="63692" x="3130550" y="5367338"/>
          <p14:tracePt t="63702" x="3055938" y="5397500"/>
          <p14:tracePt t="63711" x="2965450" y="5456238"/>
          <p14:tracePt t="63717" x="2862263" y="5486400"/>
          <p14:tracePt t="63724" x="2771775" y="5486400"/>
          <p14:tracePt t="63733" x="2757488" y="5486400"/>
          <p14:tracePt t="63740" x="2713038" y="5486400"/>
          <p14:tracePt t="63750" x="2622550" y="5500688"/>
          <p14:tracePt t="63759" x="2547938" y="5500688"/>
          <p14:tracePt t="63766" x="2503488" y="5500688"/>
          <p14:tracePt t="63770" x="2384425" y="5530850"/>
          <p14:tracePt t="63779" x="2309813" y="5591175"/>
          <p14:tracePt t="63786" x="2146300" y="5694363"/>
          <p14:tracePt t="63796" x="2057400" y="5768975"/>
          <p14:tracePt t="63802" x="1952625" y="5903913"/>
          <p14:tracePt t="63812" x="1833563" y="6008688"/>
          <p14:tracePt t="63819" x="1743075" y="6083300"/>
          <p14:tracePt t="63826" x="1609725" y="6186488"/>
          <p14:tracePt t="63832" x="1430338" y="6321425"/>
          <p14:tracePt t="63840" x="1206500" y="6484938"/>
          <p14:tracePt t="63848" x="1117600" y="6559550"/>
          <p14:tracePt t="63857" x="1042988" y="6589713"/>
          <p14:tracePt t="63865" x="954088" y="6650038"/>
          <p14:tracePt t="63872" x="849313" y="6678613"/>
          <p14:tracePt t="63880" x="790575" y="6708775"/>
          <p14:tracePt t="63890" x="715963" y="6753225"/>
          <p14:tracePt t="63897" x="581025" y="684371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AD451D5A-1425-4786-B786-1362C4D73196}"/>
              </a:ext>
            </a:extLst>
          </p:cNvPr>
          <p:cNvSpPr>
            <a:spLocks noGrp="1"/>
          </p:cNvSpPr>
          <p:nvPr>
            <p:ph type="sldNum" sz="quarter" idx="12"/>
          </p:nvPr>
        </p:nvSpPr>
        <p:spPr/>
        <p:txBody>
          <a:bodyPr/>
          <a:lstStyle/>
          <a:p>
            <a:fld id="{6D22F896-40B5-4ADD-8801-0D06FADFA095}" type="slidenum">
              <a:rPr lang="en-US" dirty="0"/>
              <a:t>9</a:t>
            </a:fld>
            <a:endParaRPr lang="en-US"/>
          </a:p>
        </p:txBody>
      </p:sp>
      <p:sp>
        <p:nvSpPr>
          <p:cNvPr id="3" name="Titel 2">
            <a:extLst>
              <a:ext uri="{FF2B5EF4-FFF2-40B4-BE49-F238E27FC236}">
                <a16:creationId xmlns:a16="http://schemas.microsoft.com/office/drawing/2014/main" id="{9706069C-7099-4024-B55B-FB5C2A0EBB10}"/>
              </a:ext>
            </a:extLst>
          </p:cNvPr>
          <p:cNvSpPr>
            <a:spLocks noGrp="1"/>
          </p:cNvSpPr>
          <p:nvPr>
            <p:ph type="title"/>
          </p:nvPr>
        </p:nvSpPr>
        <p:spPr/>
        <p:txBody>
          <a:bodyPr>
            <a:normAutofit fontScale="90000"/>
          </a:bodyPr>
          <a:lstStyle/>
          <a:p>
            <a:r>
              <a:rPr lang="de-DE"/>
              <a:t>Requirements for k-means</a:t>
            </a:r>
          </a:p>
        </p:txBody>
      </p:sp>
      <p:pic>
        <p:nvPicPr>
          <p:cNvPr id="6" name="Picture 12">
            <a:extLst>
              <a:ext uri="{FF2B5EF4-FFF2-40B4-BE49-F238E27FC236}">
                <a16:creationId xmlns:a16="http://schemas.microsoft.com/office/drawing/2014/main" id="{27C310C5-1503-45B9-A129-647DBA2EC07F}"/>
              </a:ext>
            </a:extLst>
          </p:cNvPr>
          <p:cNvPicPr>
            <a:picLocks noChangeAspect="1"/>
          </p:cNvPicPr>
          <p:nvPr/>
        </p:nvPicPr>
        <p:blipFill>
          <a:blip r:embed="rId3"/>
          <a:srcRect l="4703" r="4703"/>
          <a:stretch/>
        </p:blipFill>
        <p:spPr>
          <a:xfrm>
            <a:off x="815351" y="2688879"/>
            <a:ext cx="5091180" cy="3371853"/>
          </a:xfrm>
          <a:prstGeom prst="rect">
            <a:avLst/>
          </a:prstGeom>
          <a:ln w="76200">
            <a:solidFill>
              <a:srgbClr val="FFC000"/>
            </a:solidFill>
          </a:ln>
        </p:spPr>
      </p:pic>
      <p:pic>
        <p:nvPicPr>
          <p:cNvPr id="7" name="Content Placeholder 4">
            <a:extLst>
              <a:ext uri="{FF2B5EF4-FFF2-40B4-BE49-F238E27FC236}">
                <a16:creationId xmlns:a16="http://schemas.microsoft.com/office/drawing/2014/main" id="{77DF0809-D670-410C-84A3-93F88ADFCD1F}"/>
              </a:ext>
            </a:extLst>
          </p:cNvPr>
          <p:cNvPicPr>
            <a:picLocks noChangeAspect="1"/>
          </p:cNvPicPr>
          <p:nvPr/>
        </p:nvPicPr>
        <p:blipFill>
          <a:blip r:embed="rId4"/>
          <a:srcRect l="3247" r="3247"/>
          <a:stretch/>
        </p:blipFill>
        <p:spPr>
          <a:xfrm>
            <a:off x="6121818" y="2669130"/>
            <a:ext cx="5254831" cy="3411352"/>
          </a:xfrm>
          <a:prstGeom prst="rect">
            <a:avLst/>
          </a:prstGeom>
          <a:ln w="76200">
            <a:solidFill>
              <a:srgbClr val="7030A0"/>
            </a:solidFill>
          </a:ln>
        </p:spPr>
      </p:pic>
      <p:graphicFrame>
        <p:nvGraphicFramePr>
          <p:cNvPr id="16" name="Diagram 15">
            <a:extLst>
              <a:ext uri="{FF2B5EF4-FFF2-40B4-BE49-F238E27FC236}">
                <a16:creationId xmlns:a16="http://schemas.microsoft.com/office/drawing/2014/main" id="{4C9DB379-F48B-45B5-95E5-9406FA893697}"/>
              </a:ext>
            </a:extLst>
          </p:cNvPr>
          <p:cNvGraphicFramePr/>
          <p:nvPr/>
        </p:nvGraphicFramePr>
        <p:xfrm>
          <a:off x="2722154" y="905004"/>
          <a:ext cx="7171489" cy="18745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a:extLst>
              <a:ext uri="{FF2B5EF4-FFF2-40B4-BE49-F238E27FC236}">
                <a16:creationId xmlns:a16="http://schemas.microsoft.com/office/drawing/2014/main" id="{F7247735-59C9-4D57-B2FF-1389E9B9E5B6}"/>
              </a:ext>
            </a:extLst>
          </p:cNvPr>
          <p:cNvSpPr txBox="1"/>
          <p:nvPr/>
        </p:nvSpPr>
        <p:spPr>
          <a:xfrm>
            <a:off x="3099389" y="6239482"/>
            <a:ext cx="442881" cy="369332"/>
          </a:xfrm>
          <a:prstGeom prst="rect">
            <a:avLst/>
          </a:prstGeom>
          <a:noFill/>
        </p:spPr>
        <p:txBody>
          <a:bodyPr wrap="square">
            <a:spAutoFit/>
          </a:bodyPr>
          <a:lstStyle/>
          <a:p>
            <a:pPr lvl="0"/>
            <a:r>
              <a:rPr lang="en-GB" baseline="0">
                <a:solidFill>
                  <a:srgbClr val="FFC000"/>
                </a:solidFill>
              </a:rPr>
              <a:t>(2)</a:t>
            </a:r>
          </a:p>
        </p:txBody>
      </p:sp>
      <p:sp>
        <p:nvSpPr>
          <p:cNvPr id="19" name="TextBox 18">
            <a:extLst>
              <a:ext uri="{FF2B5EF4-FFF2-40B4-BE49-F238E27FC236}">
                <a16:creationId xmlns:a16="http://schemas.microsoft.com/office/drawing/2014/main" id="{D82B8E25-77ED-41FB-885C-820A4F9EDBCE}"/>
              </a:ext>
            </a:extLst>
          </p:cNvPr>
          <p:cNvSpPr txBox="1"/>
          <p:nvPr/>
        </p:nvSpPr>
        <p:spPr>
          <a:xfrm>
            <a:off x="8749233" y="6239482"/>
            <a:ext cx="440725" cy="369332"/>
          </a:xfrm>
          <a:prstGeom prst="rect">
            <a:avLst/>
          </a:prstGeom>
          <a:noFill/>
        </p:spPr>
        <p:txBody>
          <a:bodyPr wrap="square">
            <a:spAutoFit/>
          </a:bodyPr>
          <a:lstStyle/>
          <a:p>
            <a:pPr lvl="0"/>
            <a:r>
              <a:rPr lang="en-GB" baseline="0">
                <a:solidFill>
                  <a:srgbClr val="7030A0"/>
                </a:solidFill>
              </a:rPr>
              <a:t>(3)</a:t>
            </a:r>
          </a:p>
        </p:txBody>
      </p:sp>
    </p:spTree>
    <p:extLst>
      <p:ext uri="{BB962C8B-B14F-4D97-AF65-F5344CB8AC3E}">
        <p14:creationId xmlns:p14="http://schemas.microsoft.com/office/powerpoint/2010/main" val="776418208"/>
      </p:ext>
    </p:extLst>
  </p:cSld>
  <p:clrMapOvr>
    <a:masterClrMapping/>
  </p:clrMapOvr>
  <mc:AlternateContent xmlns:mc="http://schemas.openxmlformats.org/markup-compatibility/2006">
    <mc:Choice xmlns:p14="http://schemas.microsoft.com/office/powerpoint/2010/main" Requires="p14">
      <p:transition spd="slow" p14:dur="2000" advTm="154282"/>
    </mc:Choice>
    <mc:Fallback>
      <p:transition spd="slow" advTm="154282"/>
    </mc:Fallback>
  </mc:AlternateContent>
  <p:extLst>
    <p:ext uri="{3A86A75C-4F4B-4683-9AE1-C65F6400EC91}">
      <p14:laserTraceLst xmlns:p14="http://schemas.microsoft.com/office/powerpoint/2010/main">
        <p14:tracePtLst>
          <p14:tracePt t="5541" x="74613" y="4637088"/>
          <p14:tracePt t="5653" x="74613" y="4651375"/>
          <p14:tracePt t="5667" x="44450" y="4651375"/>
          <p14:tracePt t="5698" x="44450" y="4665663"/>
          <p14:tracePt t="5704" x="104775" y="4665663"/>
          <p14:tracePt t="5712" x="179388" y="4651375"/>
          <p14:tracePt t="5720" x="342900" y="4621213"/>
          <p14:tracePt t="5730" x="506413" y="4592638"/>
          <p14:tracePt t="5736" x="715963" y="4518025"/>
          <p14:tracePt t="5742" x="865188" y="4518025"/>
          <p14:tracePt t="5751" x="984250" y="4487863"/>
          <p14:tracePt t="5759" x="1192213" y="4457700"/>
          <p14:tracePt t="5767" x="1341438" y="4457700"/>
          <p14:tracePt t="5775" x="1520825" y="4397375"/>
          <p14:tracePt t="5783" x="1639888" y="4322763"/>
          <p14:tracePt t="5791" x="1833563" y="4322763"/>
          <p14:tracePt t="5799" x="1997075" y="4322763"/>
          <p14:tracePt t="5806" x="2071688" y="4308475"/>
          <p14:tracePt t="5814" x="2101850" y="4278313"/>
          <p14:tracePt t="5822" x="2116138" y="4278313"/>
          <p14:tracePt t="5830" x="2116138" y="4264025"/>
          <p14:tracePt t="6098" x="2190750" y="4264025"/>
          <p14:tracePt t="6104" x="2206625" y="4233863"/>
          <p14:tracePt t="6112" x="2251075" y="4219575"/>
          <p14:tracePt t="6119" x="2309813" y="4129088"/>
          <p14:tracePt t="6127" x="2400300" y="4100513"/>
          <p14:tracePt t="6135" x="2474913" y="4025900"/>
          <p14:tracePt t="6143" x="2697163" y="3876675"/>
          <p14:tracePt t="6151" x="2921000" y="3727450"/>
          <p14:tracePt t="6159" x="3100388" y="3578225"/>
          <p14:tracePt t="6167" x="3205163" y="3443288"/>
          <p14:tracePt t="6173" x="3308350" y="3324225"/>
          <p14:tracePt t="6182" x="3382963" y="3235325"/>
          <p14:tracePt t="6188" x="3443288" y="3116263"/>
          <p14:tracePt t="6198" x="3487738" y="2951163"/>
          <p14:tracePt t="6205" x="3532188" y="2922588"/>
          <p14:tracePt t="6217" x="3562350" y="2832100"/>
          <p14:tracePt t="6220" x="3562350" y="2787650"/>
          <p14:tracePt t="6228" x="3576638" y="2787650"/>
          <p14:tracePt t="6236" x="3606800" y="2773363"/>
          <p14:tracePt t="6244" x="3651250" y="2743200"/>
          <p14:tracePt t="6250" x="3667125" y="2728913"/>
          <p14:tracePt t="6267" x="3741738" y="2698750"/>
          <p14:tracePt t="6275" x="3830638" y="2668588"/>
          <p14:tracePt t="6283" x="3935413" y="2654300"/>
          <p14:tracePt t="6290" x="3963988" y="2624138"/>
          <p14:tracePt t="6299" x="3979863" y="2608263"/>
          <p14:tracePt t="6306" x="4010025" y="2608263"/>
          <p14:tracePt t="6314" x="4024313" y="2579688"/>
          <p14:tracePt t="6322" x="4038600" y="2579688"/>
          <p14:tracePt t="6328" x="4038600" y="2563813"/>
          <p14:tracePt t="6336" x="4068763" y="2535238"/>
          <p14:tracePt t="6344" x="4084638" y="2519363"/>
          <p14:tracePt t="6352" x="4113213" y="2505075"/>
          <p14:tracePt t="6360" x="4129088" y="2505075"/>
          <p14:tracePt t="6368" x="4173538" y="2430463"/>
          <p14:tracePt t="6376" x="4203700" y="2370138"/>
          <p14:tracePt t="6385" x="4232275" y="2325688"/>
          <p14:tracePt t="6393" x="4248150" y="2265363"/>
          <p14:tracePt t="6401" x="4306888" y="2220913"/>
          <p14:tracePt t="6417" x="4322763" y="2192338"/>
          <p14:tracePt t="6423" x="4322763" y="2146300"/>
          <p14:tracePt t="6433" x="4322763" y="2132013"/>
          <p14:tracePt t="6454" x="4322763" y="2117725"/>
          <p14:tracePt t="6701" x="4322763" y="2057400"/>
          <p14:tracePt t="6705" x="4322763" y="1982788"/>
          <p14:tracePt t="6713" x="4322763" y="1938338"/>
          <p14:tracePt t="6721" x="4322763" y="1893888"/>
          <p14:tracePt t="6729" x="4292600" y="1833563"/>
          <p14:tracePt t="6736" x="4232275" y="1758950"/>
          <p14:tracePt t="6743" x="4203700" y="1639888"/>
          <p14:tracePt t="6751" x="4157663" y="1550988"/>
          <p14:tracePt t="6760" x="4098925" y="1506538"/>
          <p14:tracePt t="6767" x="4068763" y="1416050"/>
          <p14:tracePt t="6774" x="4068763" y="1371600"/>
          <p14:tracePt t="6783" x="4038600" y="1327150"/>
          <p14:tracePt t="6790" x="4024313" y="1296988"/>
          <p14:tracePt t="6799" x="4010025" y="1282700"/>
          <p14:tracePt t="6806" x="4010025" y="1252538"/>
          <p14:tracePt t="6816" x="3979863" y="1252538"/>
          <p14:tracePt t="6853" x="3979863" y="1236663"/>
          <p14:tracePt t="6876" x="3963988" y="1236663"/>
          <p14:tracePt t="6893" x="3935413" y="1236663"/>
          <p14:tracePt t="6900" x="3919538" y="1236663"/>
          <p14:tracePt t="6908" x="3875088" y="1236663"/>
          <p14:tracePt t="6923" x="3844925" y="1236663"/>
          <p14:tracePt t="6931" x="3756025" y="1236663"/>
          <p14:tracePt t="6938" x="3725863" y="1236663"/>
          <p14:tracePt t="6948" x="3711575" y="1296988"/>
          <p14:tracePt t="6955" x="3681413" y="1296988"/>
          <p14:tracePt t="6963" x="3667125" y="1311275"/>
          <p14:tracePt t="7008" x="3651250" y="1311275"/>
          <p14:tracePt t="7065" x="3651250" y="1327150"/>
          <p14:tracePt t="7083" x="3621088" y="1327150"/>
          <p14:tracePt t="7090" x="3576638" y="1327150"/>
          <p14:tracePt t="7097" x="3502025" y="1327150"/>
          <p14:tracePt t="7105" x="3473450" y="1357313"/>
          <p14:tracePt t="7112" x="3427413" y="1357313"/>
          <p14:tracePt t="7118" x="3413125" y="1357313"/>
          <p14:tracePt t="7127" x="3368675" y="1357313"/>
          <p14:tracePt t="7135" x="3324225" y="1357313"/>
          <p14:tracePt t="7143" x="3324225" y="1371600"/>
          <p14:tracePt t="7150" x="3294063" y="1371600"/>
          <p14:tracePt t="7159" x="3249613" y="1371600"/>
          <p14:tracePt t="7166" x="3205163" y="1371600"/>
          <p14:tracePt t="7172" x="3189288" y="1371600"/>
          <p14:tracePt t="7182" x="3159125" y="1401763"/>
          <p14:tracePt t="7189" x="3114675" y="1416050"/>
          <p14:tracePt t="7197" x="3084513" y="1476375"/>
          <p14:tracePt t="7204" x="3070225" y="1520825"/>
          <p14:tracePt t="7213" x="3040063" y="1535113"/>
          <p14:tracePt t="7234" x="3025775" y="1579563"/>
          <p14:tracePt t="7236" x="3025775" y="1609725"/>
          <p14:tracePt t="7242" x="2995613" y="1625600"/>
          <p14:tracePt t="7251" x="2981325" y="1654175"/>
          <p14:tracePt t="7258" x="2936875" y="1700213"/>
          <p14:tracePt t="7266" x="2906713" y="1714500"/>
          <p14:tracePt t="7274" x="2862263" y="1758950"/>
          <p14:tracePt t="7283" x="2862263" y="1789113"/>
          <p14:tracePt t="7290" x="2846388" y="1803400"/>
          <p14:tracePt t="7299" x="2846388" y="1833563"/>
          <p14:tracePt t="7307" x="2846388" y="1849438"/>
          <p14:tracePt t="7315" x="2846388" y="1863725"/>
          <p14:tracePt t="7331" x="2846388" y="1893888"/>
          <p14:tracePt t="7337" x="2846388" y="1908175"/>
          <p14:tracePt t="7353" x="2846388" y="1938338"/>
          <p14:tracePt t="7372" x="2846388" y="1952625"/>
          <p14:tracePt t="7377" x="2890838" y="1982788"/>
          <p14:tracePt t="7393" x="2951163" y="1997075"/>
          <p14:tracePt t="7408" x="2965450" y="2027238"/>
          <p14:tracePt t="7423" x="3011488" y="2043113"/>
          <p14:tracePt t="7439" x="3040063" y="2071688"/>
          <p14:tracePt t="7447" x="3055938" y="2071688"/>
          <p14:tracePt t="7455" x="3055938" y="2087563"/>
          <p14:tracePt t="7463" x="3055938" y="2117725"/>
          <p14:tracePt t="7479" x="3084513" y="2117725"/>
          <p14:tracePt t="7489" x="3084513" y="2132013"/>
          <p14:tracePt t="7494" x="3130550" y="2132013"/>
          <p14:tracePt t="7504" x="3144838" y="2162175"/>
          <p14:tracePt t="7519" x="3159125" y="2176463"/>
          <p14:tracePt t="7525" x="3189288" y="2176463"/>
          <p14:tracePt t="7533" x="3205163" y="2192338"/>
          <p14:tracePt t="7544" x="3233738" y="2192338"/>
          <p14:tracePt t="7559" x="3279775" y="2192338"/>
          <p14:tracePt t="7565" x="3294063" y="2192338"/>
          <p14:tracePt t="7574" x="3338513" y="2192338"/>
          <p14:tracePt t="7578" x="3382963" y="2192338"/>
          <p14:tracePt t="7586" x="3413125" y="2192338"/>
          <p14:tracePt t="7595" x="3427413" y="2220913"/>
          <p14:tracePt t="7602" x="3457575" y="2220913"/>
          <p14:tracePt t="7610" x="3473450" y="2220913"/>
          <p14:tracePt t="7626" x="3487738" y="2206625"/>
          <p14:tracePt t="7642" x="3517900" y="2192338"/>
          <p14:tracePt t="7650" x="3517900" y="2176463"/>
          <p14:tracePt t="7665" x="3517900" y="2146300"/>
          <p14:tracePt t="7682" x="3517900" y="2132013"/>
          <p14:tracePt t="7689" x="3517900" y="2101850"/>
          <p14:tracePt t="7698" x="3517900" y="2087563"/>
          <p14:tracePt t="7720" x="3517900" y="2057400"/>
          <p14:tracePt t="7767" x="3502025" y="2012950"/>
          <p14:tracePt t="7799" x="3487738" y="2012950"/>
          <p14:tracePt t="18978" x="3548063" y="2057400"/>
          <p14:tracePt t="18982" x="3592513" y="2101850"/>
          <p14:tracePt t="18991" x="3651250" y="2162175"/>
          <p14:tracePt t="18998" x="3667125" y="2162175"/>
          <p14:tracePt t="19257" x="3681413" y="2146300"/>
          <p14:tracePt t="19265" x="3711575" y="2132013"/>
          <p14:tracePt t="19273" x="3725863" y="2101850"/>
          <p14:tracePt t="19280" x="3725863" y="2057400"/>
          <p14:tracePt t="19289" x="3725863" y="2043113"/>
          <p14:tracePt t="19297" x="3725863" y="2012950"/>
          <p14:tracePt t="19303" x="3756025" y="1997075"/>
          <p14:tracePt t="19310" x="3756025" y="1952625"/>
          <p14:tracePt t="19319" x="3756025" y="1938338"/>
          <p14:tracePt t="19327" x="3756025" y="1893888"/>
          <p14:tracePt t="19334" x="3756025" y="1863725"/>
          <p14:tracePt t="19351" x="3756025" y="1849438"/>
          <p14:tracePt t="19358" x="3756025" y="1819275"/>
          <p14:tracePt t="19375" x="3756025" y="1803400"/>
          <p14:tracePt t="19388" x="3756025" y="1774825"/>
          <p14:tracePt t="19453" x="3741738" y="1774825"/>
          <p14:tracePt t="19469" x="3725863" y="1774825"/>
          <p14:tracePt t="19474" x="3695700" y="1774825"/>
          <p14:tracePt t="19491" x="3681413" y="1774825"/>
          <p14:tracePt t="19515" x="3667125" y="1774825"/>
          <p14:tracePt t="19522" x="3667125" y="1789113"/>
          <p14:tracePt t="19549" x="3636963" y="1803400"/>
          <p14:tracePt t="19562" x="3592513" y="1803400"/>
          <p14:tracePt t="19568" x="3576638" y="1833563"/>
          <p14:tracePt t="19576" x="3576638" y="1849438"/>
          <p14:tracePt t="19593" x="3548063" y="1849438"/>
          <p14:tracePt t="19920" x="3532188" y="1849438"/>
          <p14:tracePt t="19945" x="3532188" y="1878013"/>
          <p14:tracePt t="19961" x="3517900" y="1878013"/>
          <p14:tracePt t="19983" x="3517900" y="1893888"/>
          <p14:tracePt t="20031" x="3517900" y="1908175"/>
          <p14:tracePt t="27125" x="3592513" y="1908175"/>
          <p14:tracePt t="27130" x="3681413" y="1908175"/>
          <p14:tracePt t="27138" x="3756025" y="1849438"/>
          <p14:tracePt t="27147" x="3786188" y="1789113"/>
          <p14:tracePt t="27155" x="3830638" y="1744663"/>
          <p14:tracePt t="27163" x="3830638" y="1700213"/>
          <p14:tracePt t="27170" x="3860800" y="1579563"/>
          <p14:tracePt t="27180" x="3963988" y="1401763"/>
          <p14:tracePt t="27186" x="4084638" y="1192213"/>
          <p14:tracePt t="27196" x="4157663" y="968375"/>
          <p14:tracePt t="27202" x="4232275" y="611188"/>
          <p14:tracePt t="27214" x="4306888" y="312738"/>
          <p14:tracePt t="27216" x="4425950" y="0"/>
          <p14:tracePt t="29092" x="4694238" y="328613"/>
          <p14:tracePt t="29102" x="4694238" y="492125"/>
          <p14:tracePt t="29111" x="4694238" y="596900"/>
          <p14:tracePt t="29120" x="4694238" y="715963"/>
          <p14:tracePt t="29126" x="4694238" y="820738"/>
          <p14:tracePt t="29134" x="4694238" y="893763"/>
          <p14:tracePt t="29139" x="4694238" y="923925"/>
          <p14:tracePt t="29148" x="4694238" y="1014413"/>
          <p14:tracePt t="29154" x="4694238" y="1103313"/>
          <p14:tracePt t="29163" x="4694238" y="1147763"/>
          <p14:tracePt t="29171" x="4694238" y="1252538"/>
          <p14:tracePt t="29179" x="4694238" y="1371600"/>
          <p14:tracePt t="29186" x="4694238" y="1476375"/>
          <p14:tracePt t="29195" x="4694238" y="1595438"/>
          <p14:tracePt t="29202" x="4694238" y="1670050"/>
          <p14:tracePt t="29211" x="4694238" y="1789113"/>
          <p14:tracePt t="29218" x="4694238" y="1863725"/>
          <p14:tracePt t="29227" x="4694238" y="1908175"/>
          <p14:tracePt t="29235" x="4694238" y="1952625"/>
          <p14:tracePt t="29242" x="4694238" y="1982788"/>
          <p14:tracePt t="29874" x="4724400" y="1968500"/>
          <p14:tracePt t="29880" x="4724400" y="1952625"/>
          <p14:tracePt t="29897" x="4724400" y="1908175"/>
          <p14:tracePt t="29905" x="4724400" y="1893888"/>
          <p14:tracePt t="29913" x="4724400" y="1863725"/>
          <p14:tracePt t="29920" x="4724400" y="1849438"/>
          <p14:tracePt t="29929" x="4724400" y="1819275"/>
          <p14:tracePt t="29936" x="4724400" y="1803400"/>
          <p14:tracePt t="29944" x="4740275" y="1774825"/>
          <p14:tracePt t="29953" x="4740275" y="1758950"/>
          <p14:tracePt t="29983" x="4740275" y="1744663"/>
          <p14:tracePt t="29998" x="4740275" y="1714500"/>
          <p14:tracePt t="30015" x="4740275" y="1700213"/>
          <p14:tracePt t="32212" x="4768850" y="1670050"/>
          <p14:tracePt t="32216" x="4784725" y="1670050"/>
          <p14:tracePt t="32224" x="4829175" y="1670050"/>
          <p14:tracePt t="32232" x="4948238" y="1670050"/>
          <p14:tracePt t="32240" x="5022850" y="1684338"/>
          <p14:tracePt t="32248" x="5141913" y="1744663"/>
          <p14:tracePt t="32256" x="5305425" y="1774825"/>
          <p14:tracePt t="32264" x="5426075" y="1774825"/>
          <p14:tracePt t="32273" x="5619750" y="1803400"/>
          <p14:tracePt t="32280" x="5767388" y="1803400"/>
          <p14:tracePt t="32288" x="5888038" y="1758950"/>
          <p14:tracePt t="32296" x="6096000" y="1758950"/>
          <p14:tracePt t="32302" x="6140450" y="1728788"/>
          <p14:tracePt t="32312" x="6170613" y="1728788"/>
          <p14:tracePt t="32318" x="6215063" y="1728788"/>
          <p14:tracePt t="32327" x="6289675" y="1714500"/>
          <p14:tracePt t="32335" x="6319838" y="1714500"/>
          <p14:tracePt t="32343" x="6364288" y="1684338"/>
          <p14:tracePt t="32350" x="6378575" y="1670050"/>
          <p14:tracePt t="32359" x="6424613" y="1670050"/>
          <p14:tracePt t="32366" x="6543675" y="1639888"/>
          <p14:tracePt t="32374" x="6618288" y="1609725"/>
          <p14:tracePt t="32383" x="6662738" y="1609725"/>
          <p14:tracePt t="32388" x="6692900" y="1609725"/>
          <p14:tracePt t="32397" x="6707188" y="1579563"/>
          <p14:tracePt t="32404" x="6751638" y="1565275"/>
          <p14:tracePt t="32413" x="6781800" y="1550988"/>
          <p14:tracePt t="32422" x="6826250" y="1550988"/>
          <p14:tracePt t="32431" x="6840538" y="1520825"/>
          <p14:tracePt t="32438" x="6840538" y="1506538"/>
          <p14:tracePt t="32447" x="6870700" y="1506538"/>
          <p14:tracePt t="32466" x="6870700" y="1460500"/>
          <p14:tracePt t="32475" x="6870700" y="1431925"/>
          <p14:tracePt t="32491" x="6870700" y="1416050"/>
          <p14:tracePt t="32507" x="6870700" y="1371600"/>
          <p14:tracePt t="32514" x="6886575" y="1341438"/>
          <p14:tracePt t="32523" x="6886575" y="1327150"/>
          <p14:tracePt t="32538" x="6886575" y="1311275"/>
          <p14:tracePt t="32544" x="6886575" y="1282700"/>
          <p14:tracePt t="32568" x="6886575" y="1266825"/>
          <p14:tracePt t="32578" x="6886575" y="1236663"/>
          <p14:tracePt t="32594" x="6811963" y="1222375"/>
          <p14:tracePt t="32601" x="6751638" y="1192213"/>
          <p14:tracePt t="32608" x="6707188" y="1192213"/>
          <p14:tracePt t="32616" x="6662738" y="1192213"/>
          <p14:tracePt t="32623" x="6588125" y="1163638"/>
          <p14:tracePt t="32631" x="6527800" y="1163638"/>
          <p14:tracePt t="32639" x="6483350" y="1163638"/>
          <p14:tracePt t="32646" x="6364288" y="1133475"/>
          <p14:tracePt t="32654" x="6289675" y="1133475"/>
          <p14:tracePt t="32662" x="6184900" y="1133475"/>
          <p14:tracePt t="32670" x="6126163" y="1133475"/>
          <p14:tracePt t="32679" x="6081713" y="1133475"/>
          <p14:tracePt t="32687" x="5932488" y="1133475"/>
          <p14:tracePt t="32695" x="5738813" y="1133475"/>
          <p14:tracePt t="32702" x="5678488" y="1103313"/>
          <p14:tracePt t="32712" x="5603875" y="1089025"/>
          <p14:tracePt t="32716" x="5514975" y="1089025"/>
          <p14:tracePt t="32724" x="5440363" y="1089025"/>
          <p14:tracePt t="32733" x="5335588" y="1089025"/>
          <p14:tracePt t="32741" x="5276850" y="1089025"/>
          <p14:tracePt t="32748" x="5260975" y="1089025"/>
          <p14:tracePt t="32756" x="5186363" y="1089025"/>
          <p14:tracePt t="32764" x="5141913" y="1089025"/>
          <p14:tracePt t="32773" x="5097463" y="1089025"/>
          <p14:tracePt t="32781" x="5037138" y="1089025"/>
          <p14:tracePt t="32788" x="5022850" y="1089025"/>
          <p14:tracePt t="32797" x="4978400" y="1089025"/>
          <p14:tracePt t="32804" x="4962525" y="1089025"/>
          <p14:tracePt t="32811" x="4933950" y="1089025"/>
          <p14:tracePt t="32821" x="4889500" y="1089025"/>
          <p14:tracePt t="32859" x="4873625" y="1089025"/>
          <p14:tracePt t="32913" x="4843463" y="1089025"/>
          <p14:tracePt t="32975" x="4843463" y="1117600"/>
          <p14:tracePt t="32983" x="4843463" y="1163638"/>
          <p14:tracePt t="32990" x="4843463" y="1208088"/>
          <p14:tracePt t="32998" x="4843463" y="1282700"/>
          <p14:tracePt t="33006" x="4843463" y="1341438"/>
          <p14:tracePt t="33015" x="4843463" y="1357313"/>
          <p14:tracePt t="33022" x="4843463" y="1401763"/>
          <p14:tracePt t="33031" x="4843463" y="1416050"/>
          <p14:tracePt t="33039" x="4843463" y="1446213"/>
          <p14:tracePt t="33047" x="4843463" y="1460500"/>
          <p14:tracePt t="33052" x="4859338" y="1506538"/>
          <p14:tracePt t="33068" x="4859338" y="1535113"/>
          <p14:tracePt t="33087" x="4873625" y="1550988"/>
          <p14:tracePt t="33096" x="4873625" y="1579563"/>
          <p14:tracePt t="33101" x="4873625" y="1595438"/>
          <p14:tracePt t="33108" x="4873625" y="1609725"/>
          <p14:tracePt t="33117" x="4903788" y="1670050"/>
          <p14:tracePt t="33124" x="4918075" y="1684338"/>
          <p14:tracePt t="33133" x="4948238" y="1700213"/>
          <p14:tracePt t="33138" x="4948238" y="1728788"/>
          <p14:tracePt t="33147" x="4962525" y="1744663"/>
          <p14:tracePt t="33154" x="4978400" y="1774825"/>
          <p14:tracePt t="33163" x="5008563" y="1774825"/>
          <p14:tracePt t="33170" x="5022850" y="1789113"/>
          <p14:tracePt t="33179" x="5022850" y="1819275"/>
          <p14:tracePt t="33209" x="5053013" y="1833563"/>
          <p14:tracePt t="33217" x="5053013" y="1849438"/>
          <p14:tracePt t="33224" x="5067300" y="1849438"/>
          <p14:tracePt t="33281" x="5097463" y="1849438"/>
          <p14:tracePt t="33289" x="5111750" y="1849438"/>
          <p14:tracePt t="33298" x="5127625" y="1849438"/>
          <p14:tracePt t="33315" x="5157788" y="1849438"/>
          <p14:tracePt t="33328" x="5172075" y="1849438"/>
          <p14:tracePt t="33351" x="5202238" y="1849438"/>
          <p14:tracePt t="33380" x="5216525" y="1849438"/>
          <p14:tracePt t="33397" x="5260975" y="1849438"/>
          <p14:tracePt t="33404" x="5380038" y="1849438"/>
          <p14:tracePt t="33414" x="5484813" y="1878013"/>
          <p14:tracePt t="33420" x="5648325" y="1878013"/>
          <p14:tracePt t="33428" x="5753100" y="1878013"/>
          <p14:tracePt t="33436" x="5872163" y="1863725"/>
          <p14:tracePt t="33445" x="5976938" y="1863725"/>
          <p14:tracePt t="33456" x="6096000" y="1863725"/>
          <p14:tracePt t="33461" x="6200775" y="1863725"/>
          <p14:tracePt t="33470" x="6245225" y="1863725"/>
          <p14:tracePt t="33476" x="6303963" y="1849438"/>
          <p14:tracePt t="33482" x="6319838" y="1849438"/>
          <p14:tracePt t="33490" x="6350000" y="1849438"/>
          <p14:tracePt t="33547" x="6364288" y="1819275"/>
          <p14:tracePt t="33579" x="6364288" y="1803400"/>
          <p14:tracePt t="33593" x="6378575" y="1774825"/>
          <p14:tracePt t="33601" x="6378575" y="1758950"/>
          <p14:tracePt t="33624" x="6408738" y="1744663"/>
          <p14:tracePt t="33679" x="6408738" y="1714500"/>
          <p14:tracePt t="33991" x="6408738" y="1700213"/>
          <p14:tracePt t="34000" x="6408738" y="1670050"/>
          <p14:tracePt t="34010" x="6408738" y="1654175"/>
          <p14:tracePt t="34018" x="6394450" y="1625600"/>
          <p14:tracePt t="34024" x="6394450" y="1609725"/>
          <p14:tracePt t="34047" x="6394450" y="1595438"/>
          <p14:tracePt t="34413" x="6378575" y="1595438"/>
          <p14:tracePt t="34461" x="6364288" y="1595438"/>
          <p14:tracePt t="36414" x="6378575" y="1595438"/>
          <p14:tracePt t="36516" x="6378575" y="1565275"/>
          <p14:tracePt t="36553" x="6408738" y="1565275"/>
          <p14:tracePt t="36569" x="6408738" y="1550988"/>
          <p14:tracePt t="36577" x="6424613" y="1550988"/>
          <p14:tracePt t="36584" x="6453188" y="1506538"/>
          <p14:tracePt t="36593" x="6469063" y="1476375"/>
          <p14:tracePt t="36600" x="6469063" y="1431925"/>
          <p14:tracePt t="36608" x="6469063" y="1385888"/>
          <p14:tracePt t="36617" x="6497638" y="1341438"/>
          <p14:tracePt t="36624" x="6497638" y="1282700"/>
          <p14:tracePt t="36631" x="6497638" y="1236663"/>
          <p14:tracePt t="36638" x="6497638" y="1192213"/>
          <p14:tracePt t="36647" x="6497638" y="1147763"/>
          <p14:tracePt t="36654" x="6497638" y="1103313"/>
          <p14:tracePt t="36663" x="6513513" y="1073150"/>
          <p14:tracePt t="36670" x="6513513" y="1058863"/>
          <p14:tracePt t="36679" x="6513513" y="1014413"/>
          <p14:tracePt t="36686" x="6513513" y="984250"/>
          <p14:tracePt t="36711" x="6513513" y="968375"/>
          <p14:tracePt t="36724" x="6513513" y="939800"/>
          <p14:tracePt t="36740" x="6513513" y="923925"/>
          <p14:tracePt t="37445" x="6483350" y="879475"/>
          <p14:tracePt t="37453" x="6483350" y="849313"/>
          <p14:tracePt t="37460" x="6469063" y="804863"/>
          <p14:tracePt t="37468" x="6408738" y="790575"/>
          <p14:tracePt t="37483" x="6394450" y="760413"/>
          <p14:tracePt t="37491" x="6364288" y="685800"/>
          <p14:tracePt t="37498" x="6275388" y="611188"/>
          <p14:tracePt t="37506" x="6259513" y="581025"/>
          <p14:tracePt t="37811" x="6259513" y="596900"/>
          <p14:tracePt t="37818" x="6259513" y="611188"/>
          <p14:tracePt t="37828" x="6245225" y="625475"/>
          <p14:tracePt t="37834" x="6245225" y="671513"/>
          <p14:tracePt t="37843" x="6245225" y="700088"/>
          <p14:tracePt t="37859" x="6245225" y="746125"/>
          <p14:tracePt t="37866" x="6245225" y="760413"/>
          <p14:tracePt t="37882" x="6245225" y="804863"/>
          <p14:tracePt t="37929" x="6215063" y="835025"/>
          <p14:tracePt t="37936" x="6200775" y="849313"/>
          <p14:tracePt t="37959" x="6200775" y="879475"/>
          <p14:tracePt t="37975" x="6170613" y="879475"/>
          <p14:tracePt t="37983" x="6156325" y="879475"/>
          <p14:tracePt t="38017" x="6140450" y="879475"/>
          <p14:tracePt t="38027" x="6140450" y="893763"/>
          <p14:tracePt t="38031" x="6110288" y="909638"/>
          <p14:tracePt t="38036" x="6110288" y="984250"/>
          <p14:tracePt t="38045" x="6110288" y="1073150"/>
          <p14:tracePt t="38052" x="6081713" y="1177925"/>
          <p14:tracePt t="38061" x="6081713" y="1222375"/>
          <p14:tracePt t="40624" x="6081713" y="1252538"/>
          <p14:tracePt t="40912" x="6081713" y="1266825"/>
          <p14:tracePt t="40928" x="6081713" y="1296988"/>
          <p14:tracePt t="40936" x="6065838" y="1341438"/>
          <p14:tracePt t="40944" x="6065838" y="1357313"/>
          <p14:tracePt t="40950" x="6065838" y="1385888"/>
          <p14:tracePt t="40958" x="6065838" y="1401763"/>
          <p14:tracePt t="40966" x="6065838" y="1416050"/>
          <p14:tracePt t="40974" x="6065838" y="1446213"/>
          <p14:tracePt t="40998" x="6065838" y="1460500"/>
          <p14:tracePt t="41022" x="6065838" y="1490663"/>
          <p14:tracePt t="41028" x="6065838" y="1506538"/>
          <p14:tracePt t="41060" x="6065838" y="1535113"/>
          <p14:tracePt t="41695" x="6096000" y="1416050"/>
          <p14:tracePt t="41700" x="6096000" y="1357313"/>
          <p14:tracePt t="41709" x="6126163" y="1208088"/>
          <p14:tracePt t="41716" x="6156325" y="1042988"/>
          <p14:tracePt t="41724" x="6184900" y="968375"/>
          <p14:tracePt t="41733" x="6245225" y="804863"/>
          <p14:tracePt t="41741" x="6334125" y="715963"/>
          <p14:tracePt t="41749" x="6469063" y="581025"/>
          <p14:tracePt t="41757" x="6527800" y="461963"/>
          <p14:tracePt t="41765" x="6632575" y="238125"/>
          <p14:tracePt t="41772" x="6765925" y="104775"/>
          <p14:tracePt t="41780" x="6945313" y="0"/>
          <p14:tracePt t="46593" x="5335588" y="238125"/>
          <p14:tracePt t="46600" x="5246688" y="328613"/>
          <p14:tracePt t="46609" x="5141913" y="506413"/>
          <p14:tracePt t="46616" x="5097463" y="550863"/>
          <p14:tracePt t="46625" x="5037138" y="611188"/>
          <p14:tracePt t="46630" x="5022850" y="625475"/>
          <p14:tracePt t="46639" x="4992688" y="685800"/>
          <p14:tracePt t="46647" x="4948238" y="685800"/>
          <p14:tracePt t="46655" x="4903788" y="730250"/>
          <p14:tracePt t="46663" x="4873625" y="790575"/>
          <p14:tracePt t="46671" x="4814888" y="835025"/>
          <p14:tracePt t="46678" x="4784725" y="923925"/>
          <p14:tracePt t="46686" x="4768850" y="998538"/>
          <p14:tracePt t="46694" x="4710113" y="1089025"/>
          <p14:tracePt t="46700" x="4679950" y="1163638"/>
          <p14:tracePt t="46710" x="4635500" y="1222375"/>
          <p14:tracePt t="46717" x="4575175" y="1296988"/>
          <p14:tracePt t="46725" x="4516438" y="1357313"/>
          <p14:tracePt t="46733" x="4486275" y="1431925"/>
          <p14:tracePt t="46741" x="4471988" y="1460500"/>
          <p14:tracePt t="46748" x="4441825" y="1506538"/>
          <p14:tracePt t="46756" x="4397375" y="1550988"/>
          <p14:tracePt t="46766" x="4337050" y="1609725"/>
          <p14:tracePt t="46775" x="4278313" y="1728788"/>
          <p14:tracePt t="46783" x="4232275" y="1789113"/>
          <p14:tracePt t="46788" x="4173538" y="1833563"/>
          <p14:tracePt t="46794" x="4113213" y="1952625"/>
          <p14:tracePt t="46803" x="4113213" y="1997075"/>
          <p14:tracePt t="46811" x="4084638" y="2057400"/>
          <p14:tracePt t="46818" x="4038600" y="2101850"/>
          <p14:tracePt t="46827" x="4010025" y="2162175"/>
          <p14:tracePt t="46835" x="3979863" y="2236788"/>
          <p14:tracePt t="46842" x="3919538" y="2355850"/>
          <p14:tracePt t="46850" x="3905250" y="2444750"/>
          <p14:tracePt t="46860" x="3844925" y="2519363"/>
          <p14:tracePt t="46866" x="3786188" y="2638425"/>
          <p14:tracePt t="46872" x="3695700" y="2728913"/>
          <p14:tracePt t="46880" x="3606800" y="2817813"/>
          <p14:tracePt t="46889" x="3592513" y="2862263"/>
          <p14:tracePt t="46896" x="3487738" y="2981325"/>
          <p14:tracePt t="46904" x="3413125" y="3071813"/>
          <p14:tracePt t="46913" x="3352800" y="3100388"/>
          <p14:tracePt t="46920" x="3233738" y="3160713"/>
          <p14:tracePt t="46928" x="3189288" y="3221038"/>
          <p14:tracePt t="46936" x="3084513" y="3368675"/>
          <p14:tracePt t="46943" x="2995613" y="3503613"/>
          <p14:tracePt t="46951" x="2936875" y="3592513"/>
          <p14:tracePt t="46960" x="2876550" y="3667125"/>
          <p14:tracePt t="46967" x="2846388" y="3727450"/>
          <p14:tracePt t="46975" x="2846388" y="3741738"/>
          <p14:tracePt t="47187" x="2832100" y="3741738"/>
          <p14:tracePt t="47195" x="2787650" y="3711575"/>
          <p14:tracePt t="47202" x="2757488" y="3652838"/>
          <p14:tracePt t="47210" x="2743200" y="3636963"/>
          <p14:tracePt t="47216" x="2713038" y="3563938"/>
          <p14:tracePt t="47225" x="2713038" y="3548063"/>
          <p14:tracePt t="47233" x="2697163" y="3548063"/>
          <p14:tracePt t="47249" x="2668588" y="3548063"/>
          <p14:tracePt t="47256" x="2668588" y="3517900"/>
          <p14:tracePt t="47264" x="2652713" y="3517900"/>
          <p14:tracePt t="47275" x="2652713" y="3503613"/>
          <p14:tracePt t="47283" x="2622550" y="3503613"/>
          <p14:tracePt t="47303" x="2608263" y="3503613"/>
          <p14:tracePt t="47311" x="2563813" y="3473450"/>
          <p14:tracePt t="47318" x="2533650" y="3473450"/>
          <p14:tracePt t="47328" x="2489200" y="3473450"/>
          <p14:tracePt t="47343" x="2474913" y="3459163"/>
          <p14:tracePt t="47350" x="2459038" y="3459163"/>
          <p14:tracePt t="47359" x="2428875" y="3459163"/>
          <p14:tracePt t="47373" x="2414588" y="3459163"/>
          <p14:tracePt t="47380" x="2384425" y="3459163"/>
          <p14:tracePt t="47388" x="2370138" y="3489325"/>
          <p14:tracePt t="47396" x="2339975" y="3533775"/>
          <p14:tracePt t="47405" x="2279650" y="3592513"/>
          <p14:tracePt t="47413" x="2265363" y="3667125"/>
          <p14:tracePt t="47420" x="2206625" y="3786188"/>
          <p14:tracePt t="47429" x="2176463" y="3876675"/>
          <p14:tracePt t="47436" x="2116138" y="3965575"/>
          <p14:tracePt t="47445" x="2057400" y="4070350"/>
          <p14:tracePt t="47452" x="2027238" y="4159250"/>
          <p14:tracePt t="47460" x="1982788" y="4249738"/>
          <p14:tracePt t="47467" x="1952625" y="4322763"/>
          <p14:tracePt t="47475" x="1922463" y="4352925"/>
          <p14:tracePt t="47483" x="1908175" y="4368800"/>
          <p14:tracePt t="47490" x="1908175" y="4383088"/>
          <p14:tracePt t="47499" x="1908175" y="4413250"/>
          <p14:tracePt t="47506" x="1878013" y="4413250"/>
          <p14:tracePt t="47553" x="1878013" y="4427538"/>
          <p14:tracePt t="47561" x="1878013" y="4457700"/>
          <p14:tracePt t="47576" x="1878013" y="4471988"/>
          <p14:tracePt t="47601" x="1863725" y="4487863"/>
          <p14:tracePt t="47607" x="1863725" y="4518025"/>
          <p14:tracePt t="47615" x="1863725" y="4532313"/>
          <p14:tracePt t="47622" x="1863725" y="4576763"/>
          <p14:tracePt t="47630" x="1833563" y="4637088"/>
          <p14:tracePt t="47639" x="1833563" y="4681538"/>
          <p14:tracePt t="47646" x="1833563" y="4725988"/>
          <p14:tracePt t="47654" x="1833563" y="4756150"/>
          <p14:tracePt t="47663" x="1833563" y="4800600"/>
          <p14:tracePt t="47670" x="1847850" y="4875213"/>
          <p14:tracePt t="47686" x="1938338" y="4994275"/>
          <p14:tracePt t="47695" x="1938338" y="5054600"/>
          <p14:tracePt t="47700" x="1966913" y="5054600"/>
          <p14:tracePt t="47710" x="1966913" y="5099050"/>
          <p14:tracePt t="47716" x="1966913" y="5113338"/>
          <p14:tracePt t="47773" x="1966913" y="5129213"/>
          <p14:tracePt t="47802" x="1982788" y="5129213"/>
          <p14:tracePt t="47844" x="2011363" y="5129213"/>
          <p14:tracePt t="47853" x="2011363" y="5157788"/>
          <p14:tracePt t="47859" x="2011363" y="5173663"/>
          <p14:tracePt t="47866" x="2027238" y="5203825"/>
          <p14:tracePt t="47872" x="2027238" y="5218113"/>
          <p14:tracePt t="47889" x="2027238" y="5232400"/>
          <p14:tracePt t="47896" x="2041525" y="5232400"/>
          <p14:tracePt t="47904" x="2041525" y="5262563"/>
          <p14:tracePt t="47921" x="2041525" y="5278438"/>
          <p14:tracePt t="47928" x="2041525" y="5307013"/>
          <p14:tracePt t="47938" x="2071688" y="5322888"/>
          <p14:tracePt t="47945" x="2071688" y="5351463"/>
          <p14:tracePt t="47952" x="2071688" y="5367338"/>
          <p14:tracePt t="47963" x="2085975" y="5381625"/>
          <p14:tracePt t="47967" x="2085975" y="5411788"/>
          <p14:tracePt t="47975" x="2132013" y="5456238"/>
          <p14:tracePt t="47982" x="2160588" y="5472113"/>
          <p14:tracePt t="47991" x="2235200" y="5500688"/>
          <p14:tracePt t="47998" x="2251075" y="5561013"/>
          <p14:tracePt t="48007" x="2279650" y="5561013"/>
          <p14:tracePt t="48016" x="2295525" y="5575300"/>
          <p14:tracePt t="48025" x="2325688" y="5621338"/>
          <p14:tracePt t="48041" x="2339975" y="5649913"/>
          <p14:tracePt t="48049" x="2370138" y="5649913"/>
          <p14:tracePt t="48054" x="2384425" y="5665788"/>
          <p14:tracePt t="48068" x="2414588" y="5680075"/>
          <p14:tracePt t="48076" x="2428875" y="5710238"/>
          <p14:tracePt t="48094" x="2444750" y="5710238"/>
          <p14:tracePt t="48100" x="2474913" y="5724525"/>
          <p14:tracePt t="48117" x="2519363" y="5724525"/>
          <p14:tracePt t="48123" x="2533650" y="5724525"/>
          <p14:tracePt t="48179" x="2563813" y="5724525"/>
          <p14:tracePt t="48195" x="2578100" y="5724525"/>
          <p14:tracePt t="48202" x="2608263" y="5754688"/>
          <p14:tracePt t="48225" x="2622550" y="5754688"/>
          <p14:tracePt t="48244" x="2638425" y="5754688"/>
          <p14:tracePt t="48259" x="2668588" y="5754688"/>
          <p14:tracePt t="48264" x="2682875" y="5754688"/>
          <p14:tracePt t="48273" x="2713038" y="5754688"/>
          <p14:tracePt t="48278" x="2757488" y="5754688"/>
          <p14:tracePt t="48286" x="2832100" y="5754688"/>
          <p14:tracePt t="48295" x="2876550" y="5754688"/>
          <p14:tracePt t="48303" x="2906713" y="5754688"/>
          <p14:tracePt t="48311" x="2951163" y="5740400"/>
          <p14:tracePt t="48318" x="2965450" y="5724525"/>
          <p14:tracePt t="48327" x="2995613" y="5694363"/>
          <p14:tracePt t="48335" x="3011488" y="5680075"/>
          <p14:tracePt t="48344" x="3025775" y="5649913"/>
          <p14:tracePt t="48350" x="3025775" y="5635625"/>
          <p14:tracePt t="48360" x="3025775" y="5591175"/>
          <p14:tracePt t="48364" x="3025775" y="5575300"/>
          <p14:tracePt t="48373" x="3025775" y="5546725"/>
          <p14:tracePt t="48381" x="3055938" y="5500688"/>
          <p14:tracePt t="48389" x="3070225" y="5486400"/>
          <p14:tracePt t="48396" x="3100388" y="5456238"/>
          <p14:tracePt t="48404" x="3114675" y="5441950"/>
          <p14:tracePt t="48412" x="3114675" y="5411788"/>
          <p14:tracePt t="48424" x="3144838" y="5397500"/>
          <p14:tracePt t="48432" x="3159125" y="5351463"/>
          <p14:tracePt t="48438" x="3189288" y="5262563"/>
          <p14:tracePt t="48445" x="3189288" y="5218113"/>
          <p14:tracePt t="48451" x="3189288" y="5173663"/>
          <p14:tracePt t="48460" x="3189288" y="5129213"/>
          <p14:tracePt t="48466" x="3219450" y="5038725"/>
          <p14:tracePt t="48477" x="3219450" y="5024438"/>
          <p14:tracePt t="48482" x="3205163" y="4949825"/>
          <p14:tracePt t="48491" x="3205163" y="4919663"/>
          <p14:tracePt t="48498" x="3189288" y="4919663"/>
          <p14:tracePt t="48506" x="3189288" y="4875213"/>
          <p14:tracePt t="48514" x="3189288" y="4860925"/>
          <p14:tracePt t="48522" x="3189288" y="4845050"/>
          <p14:tracePt t="48528" x="3159125" y="4814888"/>
          <p14:tracePt t="48537" x="3144838" y="4770438"/>
          <p14:tracePt t="48553" x="3114675" y="4725988"/>
          <p14:tracePt t="48561" x="3070225" y="4695825"/>
          <p14:tracePt t="48568" x="3011488" y="4665663"/>
          <p14:tracePt t="48577" x="2965450" y="4637088"/>
          <p14:tracePt t="48584" x="2951163" y="4621213"/>
          <p14:tracePt t="48594" x="2921000" y="4621213"/>
          <p14:tracePt t="48600" x="2906713" y="4606925"/>
          <p14:tracePt t="48610" x="2832100" y="4532313"/>
          <p14:tracePt t="48614" x="2771775" y="4471988"/>
          <p14:tracePt t="48624" x="2682875" y="4383088"/>
          <p14:tracePt t="48633" x="2638425" y="4338638"/>
          <p14:tracePt t="48641" x="2608263" y="4278313"/>
          <p14:tracePt t="48647" x="2519363" y="4233863"/>
          <p14:tracePt t="48655" x="2503488" y="4203700"/>
          <p14:tracePt t="48663" x="2489200" y="4189413"/>
          <p14:tracePt t="48671" x="2428875" y="4144963"/>
          <p14:tracePt t="48679" x="2384425" y="4114800"/>
          <p14:tracePt t="48686" x="2370138" y="4084638"/>
          <p14:tracePt t="48695" x="2325688" y="4084638"/>
          <p14:tracePt t="48702" x="2295525" y="4070350"/>
          <p14:tracePt t="48714" x="2251075" y="4040188"/>
          <p14:tracePt t="48728" x="2206625" y="4025900"/>
          <p14:tracePt t="48732" x="2146300" y="3965575"/>
          <p14:tracePt t="48740" x="2132013" y="3951288"/>
          <p14:tracePt t="48749" x="2101850" y="3921125"/>
          <p14:tracePt t="48756" x="2085975" y="3906838"/>
          <p14:tracePt t="48766" x="2027238" y="3832225"/>
          <p14:tracePt t="48775" x="2011363" y="3802063"/>
          <p14:tracePt t="48785" x="1997075" y="3802063"/>
          <p14:tracePt t="48788" x="1966913" y="3786188"/>
          <p14:tracePt t="48795" x="1952625" y="3771900"/>
          <p14:tracePt t="48803" x="1922463" y="3771900"/>
          <p14:tracePt t="48819" x="1908175" y="3741738"/>
          <p14:tracePt t="48828" x="1908175" y="3727450"/>
          <p14:tracePt t="48834" x="1892300" y="3727450"/>
          <p14:tracePt t="48859" x="1892300" y="3683000"/>
          <p14:tracePt t="48867" x="1863725" y="3652838"/>
          <p14:tracePt t="48872" x="1847850" y="3636963"/>
          <p14:tracePt t="48880" x="1847850" y="3622675"/>
          <p14:tracePt t="48889" x="1847850" y="3592513"/>
          <p14:tracePt t="48896" x="1817688" y="3592513"/>
          <p14:tracePt t="48921" x="1817688" y="3578225"/>
          <p14:tracePt t="48937" x="1803400" y="3578225"/>
          <p14:tracePt t="48943" x="1773238" y="3578225"/>
          <p14:tracePt t="48950" x="1758950" y="3578225"/>
          <p14:tracePt t="48960" x="1743075" y="3548063"/>
          <p14:tracePt t="49015" x="1714500" y="3548063"/>
          <p14:tracePt t="49031" x="1670050" y="3548063"/>
          <p14:tracePt t="49036" x="1595438" y="3548063"/>
          <p14:tracePt t="49045" x="1535113" y="3533775"/>
          <p14:tracePt t="49108" x="1520825" y="3503613"/>
          <p14:tracePt t="49114" x="1474788" y="3503613"/>
          <p14:tracePt t="49123" x="1430338" y="3473450"/>
          <p14:tracePt t="49131" x="1401763" y="3459163"/>
          <p14:tracePt t="49138" x="1355725" y="3459163"/>
          <p14:tracePt t="49146" x="1311275" y="3459163"/>
          <p14:tracePt t="49155" x="1311275" y="3443288"/>
          <p14:tracePt t="49445" x="1311275" y="3459163"/>
          <p14:tracePt t="49764" x="1311275" y="3489325"/>
          <p14:tracePt t="49770" x="1281113" y="3489325"/>
          <p14:tracePt t="49794" x="1281113" y="3503613"/>
          <p14:tracePt t="49803" x="1281113" y="3533775"/>
          <p14:tracePt t="49811" x="1281113" y="3578225"/>
          <p14:tracePt t="49827" x="1281113" y="3592513"/>
          <p14:tracePt t="49834" x="1281113" y="3622675"/>
          <p14:tracePt t="49843" x="1281113" y="3636963"/>
          <p14:tracePt t="49859" x="1281113" y="3652838"/>
          <p14:tracePt t="49864" x="1281113" y="3683000"/>
          <p14:tracePt t="49881" x="1281113" y="3697288"/>
          <p14:tracePt t="49889" x="1281113" y="3727450"/>
          <p14:tracePt t="49896" x="1281113" y="3741738"/>
          <p14:tracePt t="49913" x="1281113" y="3757613"/>
          <p14:tracePt t="49923" x="1281113" y="3786188"/>
          <p14:tracePt t="49929" x="1281113" y="3802063"/>
          <p14:tracePt t="49938" x="1281113" y="3832225"/>
          <p14:tracePt t="49951" x="1281113" y="3846513"/>
          <p14:tracePt t="49959" x="1281113" y="3876675"/>
          <p14:tracePt t="49983" x="1296988" y="3921125"/>
          <p14:tracePt t="49998" x="1296988" y="3935413"/>
          <p14:tracePt t="50006" x="1296988" y="3965575"/>
          <p14:tracePt t="50014" x="1296988" y="3979863"/>
          <p14:tracePt t="50031" x="1296988" y="3995738"/>
          <p14:tracePt t="50036" x="1296988" y="4025900"/>
          <p14:tracePt t="50052" x="1296988" y="4040188"/>
          <p14:tracePt t="50077" x="1296988" y="4070350"/>
          <p14:tracePt t="50115" x="1296988" y="4084638"/>
          <p14:tracePt t="50130" x="1296988" y="4114800"/>
          <p14:tracePt t="50154" x="1296988" y="4129088"/>
          <p14:tracePt t="50170" x="1296988" y="4144963"/>
          <p14:tracePt t="50178" x="1296988" y="4189413"/>
          <p14:tracePt t="50186" x="1296988" y="4219575"/>
          <p14:tracePt t="50195" x="1296988" y="4264025"/>
          <p14:tracePt t="50201" x="1296988" y="4278313"/>
          <p14:tracePt t="50227" x="1296988" y="4368800"/>
          <p14:tracePt t="50232" x="1296988" y="4397375"/>
          <p14:tracePt t="50245" x="1296988" y="4413250"/>
          <p14:tracePt t="50252" x="1296988" y="4443413"/>
          <p14:tracePt t="50259" x="1296988" y="4457700"/>
          <p14:tracePt t="50266" x="1296988" y="4487863"/>
          <p14:tracePt t="50273" x="1296988" y="4502150"/>
          <p14:tracePt t="50280" x="1296988" y="4518025"/>
          <p14:tracePt t="50286" x="1296988" y="4562475"/>
          <p14:tracePt t="50295" x="1296988" y="4592638"/>
          <p14:tracePt t="50302" x="1296988" y="4606925"/>
          <p14:tracePt t="50311" x="1296988" y="4637088"/>
          <p14:tracePt t="50319" x="1296988" y="4651375"/>
          <p14:tracePt t="50327" x="1296988" y="4681538"/>
          <p14:tracePt t="50335" x="1296988" y="4695825"/>
          <p14:tracePt t="50351" x="1296988" y="4711700"/>
          <p14:tracePt t="50373" x="1311275" y="4711700"/>
          <p14:tracePt t="50429" x="1311275" y="4740275"/>
          <p14:tracePt t="50749" x="1311275" y="4756150"/>
          <p14:tracePt t="50772" x="1341438" y="4786313"/>
          <p14:tracePt t="50778" x="1341438" y="4800600"/>
          <p14:tracePt t="50794" x="1355725" y="4830763"/>
          <p14:tracePt t="50802" x="1355725" y="4845050"/>
          <p14:tracePt t="50811" x="1385888" y="4860925"/>
          <p14:tracePt t="50818" x="1385888" y="4889500"/>
          <p14:tracePt t="50827" x="1385888" y="4935538"/>
          <p14:tracePt t="50842" x="1385888" y="4979988"/>
          <p14:tracePt t="50859" x="1401763" y="4994275"/>
          <p14:tracePt t="50864" x="1401763" y="5024438"/>
          <p14:tracePt t="50873" x="1401763" y="5038725"/>
          <p14:tracePt t="50880" x="1401763" y="5068888"/>
          <p14:tracePt t="50896" x="1401763" y="5083175"/>
          <p14:tracePt t="50904" x="1401763" y="5113338"/>
          <p14:tracePt t="50928" x="1401763" y="5129213"/>
          <p14:tracePt t="50966" x="1401763" y="5173663"/>
          <p14:tracePt t="50974" x="1430338" y="5187950"/>
          <p14:tracePt t="50982" x="1446213" y="5187950"/>
          <p14:tracePt t="50990" x="1474788" y="5248275"/>
          <p14:tracePt t="50998" x="1490663" y="5262563"/>
          <p14:tracePt t="51006" x="1535113" y="5307013"/>
          <p14:tracePt t="51014" x="1565275" y="5337175"/>
          <p14:tracePt t="51030" x="1579563" y="5351463"/>
          <p14:tracePt t="51044" x="1624013" y="5381625"/>
          <p14:tracePt t="51060" x="1684338" y="5397500"/>
          <p14:tracePt t="51076" x="1698625" y="5426075"/>
          <p14:tracePt t="51084" x="1773238" y="5426075"/>
          <p14:tracePt t="51092" x="1847850" y="5426075"/>
          <p14:tracePt t="51100" x="1892300" y="5426075"/>
          <p14:tracePt t="51109" x="1922463" y="5426075"/>
          <p14:tracePt t="51116" x="1966913" y="5426075"/>
          <p14:tracePt t="51132" x="1982788" y="5441950"/>
          <p14:tracePt t="51138" x="2011363" y="5441950"/>
          <p14:tracePt t="51154" x="2057400" y="5441950"/>
          <p14:tracePt t="51163" x="2071688" y="5441950"/>
          <p14:tracePt t="51170" x="2085975" y="5441950"/>
          <p14:tracePt t="51186" x="2116138" y="5441950"/>
          <p14:tracePt t="51208" x="2132013" y="5441950"/>
          <p14:tracePt t="51219" x="2160588" y="5441950"/>
          <p14:tracePt t="51230" x="2176463" y="5441950"/>
          <p14:tracePt t="51244" x="2220913" y="5441950"/>
          <p14:tracePt t="51248" x="2265363" y="5441950"/>
          <p14:tracePt t="51258" x="2295525" y="5441950"/>
          <p14:tracePt t="51267" x="2339975" y="5441950"/>
          <p14:tracePt t="51276" x="2414588" y="5441950"/>
          <p14:tracePt t="51280" x="2533650" y="5441950"/>
          <p14:tracePt t="51286" x="2608263" y="5441950"/>
          <p14:tracePt t="51294" x="2652713" y="5441950"/>
          <p14:tracePt t="51304" x="2743200" y="5441950"/>
          <p14:tracePt t="51310" x="2787650" y="5441950"/>
          <p14:tracePt t="51318" x="2832100" y="5441950"/>
          <p14:tracePt t="51326" x="2906713" y="5441950"/>
          <p14:tracePt t="51335" x="2965450" y="5441950"/>
          <p14:tracePt t="51343" x="3040063" y="5441950"/>
          <p14:tracePt t="51350" x="3070225" y="5441950"/>
          <p14:tracePt t="51357" x="3114675" y="5441950"/>
          <p14:tracePt t="51364" x="3130550" y="5441950"/>
          <p14:tracePt t="51373" x="3175000" y="5441950"/>
          <p14:tracePt t="51381" x="3189288" y="5441950"/>
          <p14:tracePt t="51388" x="3294063" y="5441950"/>
          <p14:tracePt t="51397" x="3398838" y="5441950"/>
          <p14:tracePt t="51404" x="3517900" y="5472113"/>
          <p14:tracePt t="51412" x="3636963" y="5472113"/>
          <p14:tracePt t="51420" x="3711575" y="5472113"/>
          <p14:tracePt t="51429" x="3830638" y="5500688"/>
          <p14:tracePt t="51436" x="3935413" y="5500688"/>
          <p14:tracePt t="51444" x="4054475" y="5500688"/>
          <p14:tracePt t="51451" x="4129088" y="5500688"/>
          <p14:tracePt t="51460" x="4203700" y="5500688"/>
          <p14:tracePt t="51467" x="4322763" y="5500688"/>
          <p14:tracePt t="51476" x="4471988" y="5500688"/>
          <p14:tracePt t="51483" x="4575175" y="5500688"/>
          <p14:tracePt t="51491" x="4665663" y="5500688"/>
          <p14:tracePt t="51498" x="4768850" y="5500688"/>
          <p14:tracePt t="51506" x="4918075" y="5500688"/>
          <p14:tracePt t="51514" x="4992688" y="5500688"/>
          <p14:tracePt t="51522" x="5083175" y="5500688"/>
          <p14:tracePt t="51531" x="5127625" y="5500688"/>
          <p14:tracePt t="51545" x="5141913" y="5500688"/>
          <p14:tracePt t="52217" x="5141913" y="5516563"/>
          <p14:tracePt t="54242" x="4992688" y="5472113"/>
          <p14:tracePt t="54249" x="4829175" y="5411788"/>
          <p14:tracePt t="54256" x="4740275" y="5381625"/>
          <p14:tracePt t="54264" x="4591050" y="5381625"/>
          <p14:tracePt t="54273" x="4441825" y="5381625"/>
          <p14:tracePt t="54278" x="4352925" y="5381625"/>
          <p14:tracePt t="54287" x="4203700" y="5397500"/>
          <p14:tracePt t="54294" x="4157663" y="5397500"/>
          <p14:tracePt t="54303" x="4084638" y="5397500"/>
          <p14:tracePt t="54310" x="3963988" y="5397500"/>
          <p14:tracePt t="54318" x="3875088" y="5456238"/>
          <p14:tracePt t="54327" x="3741738" y="5456238"/>
          <p14:tracePt t="54334" x="3621088" y="5456238"/>
          <p14:tracePt t="54342" x="3548063" y="5486400"/>
          <p14:tracePt t="54350" x="3427413" y="5516563"/>
          <p14:tracePt t="54359" x="3338513" y="5530850"/>
          <p14:tracePt t="54364" x="3263900" y="5561013"/>
          <p14:tracePt t="54372" x="3175000" y="5591175"/>
          <p14:tracePt t="54380" x="3100388" y="5621338"/>
          <p14:tracePt t="54388" x="3011488" y="5649913"/>
          <p14:tracePt t="54396" x="2936875" y="5680075"/>
          <p14:tracePt t="54404" x="2816225" y="5710238"/>
          <p14:tracePt t="54412" x="2713038" y="5724525"/>
          <p14:tracePt t="54420" x="2622550" y="5754688"/>
          <p14:tracePt t="54429" x="2503488" y="5784850"/>
          <p14:tracePt t="54435" x="2400300" y="5815013"/>
          <p14:tracePt t="54443" x="2265363" y="5873750"/>
          <p14:tracePt t="54450" x="2220913" y="5873750"/>
          <p14:tracePt t="54459" x="2206625" y="5903913"/>
          <p14:tracePt t="54466" x="2176463" y="5903913"/>
          <p14:tracePt t="54476" x="2176463" y="5918200"/>
          <p14:tracePt t="54483" x="2160588" y="5918200"/>
          <p14:tracePt t="54491" x="2116138" y="5918200"/>
          <p14:tracePt t="54498" x="2101850" y="5918200"/>
          <p14:tracePt t="54544" x="2071688" y="5948363"/>
          <p14:tracePt t="54553" x="2057400" y="5948363"/>
          <p14:tracePt t="54560" x="2011363" y="5964238"/>
          <p14:tracePt t="54593" x="1982788" y="5964238"/>
          <p14:tracePt t="54639" x="1966913" y="5964238"/>
          <p14:tracePt t="54647" x="1938338" y="5889625"/>
          <p14:tracePt t="54654" x="1878013" y="5799138"/>
          <p14:tracePt t="54663" x="1863725" y="5784850"/>
          <p14:tracePt t="54671" x="1863725" y="5740400"/>
          <p14:tracePt t="54679" x="1803400" y="5680075"/>
          <p14:tracePt t="54686" x="1789113" y="5635625"/>
          <p14:tracePt t="54695" x="1758950" y="5635625"/>
          <p14:tracePt t="54701" x="1758950" y="5605463"/>
          <p14:tracePt t="54750" x="1743075" y="5591175"/>
          <p14:tracePt t="54772" x="1743075" y="5561013"/>
          <p14:tracePt t="54783" x="1743075" y="5546725"/>
          <p14:tracePt t="54905" x="1773238" y="5546725"/>
          <p14:tracePt t="54912" x="1817688" y="5546725"/>
          <p14:tracePt t="54920" x="1892300" y="5546725"/>
          <p14:tracePt t="54928" x="1997075" y="5546725"/>
          <p14:tracePt t="54935" x="2116138" y="5561013"/>
          <p14:tracePt t="54942" x="2160588" y="5561013"/>
          <p14:tracePt t="54959" x="2220913" y="5561013"/>
          <p14:tracePt t="54966" x="2235200" y="5561013"/>
          <p14:tracePt t="54976" x="2279650" y="5561013"/>
          <p14:tracePt t="54982" x="2295525" y="5561013"/>
          <p14:tracePt t="54992" x="2400300" y="5591175"/>
          <p14:tracePt t="54999" x="2519363" y="5621338"/>
          <p14:tracePt t="55006" x="2533650" y="5621338"/>
          <p14:tracePt t="55014" x="2608263" y="5621338"/>
          <p14:tracePt t="55023" x="2727325" y="5605463"/>
          <p14:tracePt t="55028" x="2801938" y="5605463"/>
          <p14:tracePt t="55037" x="2846388" y="5605463"/>
          <p14:tracePt t="55044" x="2936875" y="5605463"/>
          <p14:tracePt t="55053" x="2951163" y="5605463"/>
          <p14:tracePt t="55061" x="3055938" y="5605463"/>
          <p14:tracePt t="55068" x="3100388" y="5605463"/>
          <p14:tracePt t="55077" x="3249613" y="5605463"/>
          <p14:tracePt t="55084" x="3294063" y="5605463"/>
          <p14:tracePt t="55093" x="3398838" y="5605463"/>
          <p14:tracePt t="55100" x="3487738" y="5605463"/>
          <p14:tracePt t="55108" x="3592513" y="5605463"/>
          <p14:tracePt t="55114" x="3681413" y="5605463"/>
          <p14:tracePt t="55123" x="3756025" y="5605463"/>
          <p14:tracePt t="55130" x="3860800" y="5605463"/>
          <p14:tracePt t="55138" x="3919538" y="5605463"/>
          <p14:tracePt t="55146" x="3994150" y="5575300"/>
          <p14:tracePt t="55154" x="4038600" y="5575300"/>
          <p14:tracePt t="55162" x="4068763" y="5575300"/>
          <p14:tracePt t="55170" x="4113213" y="5575300"/>
          <p14:tracePt t="55179" x="4187825" y="5546725"/>
          <p14:tracePt t="55186" x="4306888" y="5546725"/>
          <p14:tracePt t="55195" x="4352925" y="5546725"/>
          <p14:tracePt t="55200" x="4500563" y="5546725"/>
          <p14:tracePt t="55209" x="4575175" y="5546725"/>
          <p14:tracePt t="55225" x="4843463" y="5561013"/>
          <p14:tracePt t="55232" x="5008563" y="5591175"/>
          <p14:tracePt t="55241" x="5216525" y="5621338"/>
          <p14:tracePt t="55248" x="5335588" y="5649913"/>
          <p14:tracePt t="55256" x="5499100" y="5680075"/>
          <p14:tracePt t="55267" x="5603875" y="5680075"/>
          <p14:tracePt t="55273" x="5767388" y="5724525"/>
          <p14:tracePt t="55282" x="5842000" y="5724525"/>
          <p14:tracePt t="55288" x="5916613" y="5724525"/>
          <p14:tracePt t="55295" x="6007100" y="5724525"/>
          <p14:tracePt t="55302" x="6081713" y="5724525"/>
          <p14:tracePt t="55310" x="6126163" y="5724525"/>
          <p14:tracePt t="55318" x="6170613" y="5724525"/>
          <p14:tracePt t="55327" x="6200775" y="5724525"/>
          <p14:tracePt t="55334" x="6215063" y="5724525"/>
          <p14:tracePt t="55343" x="6259513" y="5724525"/>
          <p14:tracePt t="55350" x="6289675" y="5724525"/>
          <p14:tracePt t="55364" x="6303963" y="5724525"/>
          <p14:tracePt t="55787" x="6303963" y="5710238"/>
          <p14:tracePt t="55802" x="6275388" y="5694363"/>
          <p14:tracePt t="55810" x="6229350" y="5665788"/>
          <p14:tracePt t="55818" x="6184900" y="5621338"/>
          <p14:tracePt t="55827" x="6096000" y="5561013"/>
          <p14:tracePt t="55834" x="5976938" y="5530850"/>
          <p14:tracePt t="55843" x="5932488" y="5472113"/>
          <p14:tracePt t="55850" x="5842000" y="5441950"/>
          <p14:tracePt t="55857" x="5767388" y="5397500"/>
          <p14:tracePt t="55864" x="5678488" y="5397500"/>
          <p14:tracePt t="55873" x="5634038" y="5397500"/>
          <p14:tracePt t="55880" x="5619750" y="5397500"/>
          <p14:tracePt t="55896" x="5589588" y="5367338"/>
          <p14:tracePt t="55950" x="5573713" y="5367338"/>
          <p14:tracePt t="55958" x="5573713" y="5351463"/>
          <p14:tracePt t="56006" x="5545138" y="5322888"/>
          <p14:tracePt t="56014" x="5545138" y="5307013"/>
          <p14:tracePt t="56020" x="5529263" y="5262563"/>
          <p14:tracePt t="56028" x="5499100" y="5248275"/>
          <p14:tracePt t="56036" x="5484813" y="5218113"/>
          <p14:tracePt t="56044" x="5470525" y="5203825"/>
          <p14:tracePt t="56052" x="5440363" y="5173663"/>
          <p14:tracePt t="56178" x="5470525" y="5173663"/>
          <p14:tracePt t="56186" x="5529263" y="5187950"/>
          <p14:tracePt t="56193" x="5603875" y="5187950"/>
          <p14:tracePt t="56210" x="5722938" y="5187950"/>
          <p14:tracePt t="56217" x="5753100" y="5203825"/>
          <p14:tracePt t="56229" x="5767388" y="5203825"/>
          <p14:tracePt t="56304" x="5797550" y="5203825"/>
          <p14:tracePt t="56327" x="5797550" y="5187950"/>
          <p14:tracePt t="56334" x="5813425" y="5157788"/>
          <p14:tracePt t="56349" x="5813425" y="5113338"/>
          <p14:tracePt t="56357" x="5813425" y="5099050"/>
          <p14:tracePt t="56372" x="5813425" y="5068888"/>
          <p14:tracePt t="56389" x="5813425" y="5054600"/>
          <p14:tracePt t="56413" x="5813425" y="5024438"/>
          <p14:tracePt t="56421" x="5813425" y="5008563"/>
          <p14:tracePt t="56429" x="5842000" y="4994275"/>
          <p14:tracePt t="56436" x="5842000" y="4964113"/>
          <p14:tracePt t="56444" x="5842000" y="4949825"/>
          <p14:tracePt t="56467" x="5842000" y="4919663"/>
          <p14:tracePt t="56482" x="5857875" y="4919663"/>
          <p14:tracePt t="56561" x="5857875" y="4905375"/>
          <p14:tracePt t="56585" x="5857875" y="4875213"/>
          <p14:tracePt t="56614" x="5857875" y="4860925"/>
          <p14:tracePt t="56622" x="5872163" y="4845050"/>
          <p14:tracePt t="56638" x="5872163" y="4814888"/>
          <p14:tracePt t="56654" x="5872163" y="4770438"/>
          <p14:tracePt t="56670" x="5872163" y="4725988"/>
          <p14:tracePt t="56680" x="5872163" y="4711700"/>
          <p14:tracePt t="56687" x="5872163" y="4681538"/>
          <p14:tracePt t="56696" x="5872163" y="4665663"/>
          <p14:tracePt t="56701" x="5872163" y="4621213"/>
          <p14:tracePt t="56708" x="5872163" y="4592638"/>
          <p14:tracePt t="56717" x="5872163" y="4546600"/>
          <p14:tracePt t="56733" x="5902325" y="4502150"/>
          <p14:tracePt t="56746" x="5902325" y="4471988"/>
          <p14:tracePt t="56752" x="5902325" y="4457700"/>
          <p14:tracePt t="56757" x="5902325" y="4443413"/>
          <p14:tracePt t="56765" x="5902325" y="4413250"/>
          <p14:tracePt t="56773" x="5902325" y="4397375"/>
          <p14:tracePt t="56778" x="5902325" y="4368800"/>
          <p14:tracePt t="56787" x="5902325" y="4352925"/>
          <p14:tracePt t="56794" x="5902325" y="4322763"/>
          <p14:tracePt t="56802" x="5902325" y="4264025"/>
          <p14:tracePt t="56819" x="5902325" y="4203700"/>
          <p14:tracePt t="56827" x="5902325" y="4159250"/>
          <p14:tracePt t="56834" x="5902325" y="4114800"/>
          <p14:tracePt t="56843" x="5902325" y="4100513"/>
          <p14:tracePt t="56850" x="5932488" y="4070350"/>
          <p14:tracePt t="56859" x="5932488" y="4054475"/>
          <p14:tracePt t="56866" x="5932488" y="4025900"/>
          <p14:tracePt t="56873" x="5932488" y="3979863"/>
          <p14:tracePt t="56880" x="5932488" y="3965575"/>
          <p14:tracePt t="56896" x="5932488" y="3921125"/>
          <p14:tracePt t="56913" x="5932488" y="3846513"/>
          <p14:tracePt t="56920" x="5932488" y="3816350"/>
          <p14:tracePt t="56929" x="5932488" y="3802063"/>
          <p14:tracePt t="56936" x="5946775" y="3771900"/>
          <p14:tracePt t="56945" x="5946775" y="3757613"/>
          <p14:tracePt t="56959" x="5946775" y="3727450"/>
          <p14:tracePt t="56983" x="5962650" y="3711575"/>
          <p14:tracePt t="56992" x="5962650" y="3697288"/>
          <p14:tracePt t="57015" x="5962650" y="3667125"/>
          <p14:tracePt t="57045" x="5962650" y="3652838"/>
          <p14:tracePt t="57115" x="5962650" y="3622675"/>
          <p14:tracePt t="57163" x="5962650" y="3608388"/>
          <p14:tracePt t="57170" x="5962650" y="3578225"/>
          <p14:tracePt t="58201" x="5962650" y="3592513"/>
          <p14:tracePt t="58225" x="5962650" y="3608388"/>
          <p14:tracePt t="58233" x="5962650" y="3636963"/>
          <p14:tracePt t="58241" x="5962650" y="3652838"/>
          <p14:tracePt t="58249" x="5962650" y="3697288"/>
          <p14:tracePt t="58257" x="5932488" y="3757613"/>
          <p14:tracePt t="58264" x="5932488" y="3771900"/>
          <p14:tracePt t="58270" x="5932488" y="3816350"/>
          <p14:tracePt t="58278" x="5932488" y="3860800"/>
          <p14:tracePt t="58286" x="5916613" y="3890963"/>
          <p14:tracePt t="58295" x="5916613" y="3906838"/>
          <p14:tracePt t="58302" x="5916613" y="3935413"/>
          <p14:tracePt t="58310" x="5916613" y="3979863"/>
          <p14:tracePt t="58318" x="5888038" y="3995738"/>
          <p14:tracePt t="58326" x="5888038" y="4040188"/>
          <p14:tracePt t="58335" x="5842000" y="4100513"/>
          <p14:tracePt t="58343" x="5813425" y="4114800"/>
          <p14:tracePt t="58351" x="5813425" y="4159250"/>
          <p14:tracePt t="58357" x="5813425" y="4233863"/>
          <p14:tracePt t="58365" x="5797550" y="4294188"/>
          <p14:tracePt t="58373" x="5767388" y="4338638"/>
          <p14:tracePt t="58381" x="5738813" y="4397375"/>
          <p14:tracePt t="58388" x="5722938" y="4443413"/>
          <p14:tracePt t="58397" x="5694363" y="4487863"/>
          <p14:tracePt t="58404" x="5694363" y="4518025"/>
          <p14:tracePt t="58413" x="5664200" y="4562475"/>
          <p14:tracePt t="58420" x="5619750" y="4621213"/>
          <p14:tracePt t="58429" x="5559425" y="4637088"/>
          <p14:tracePt t="58436" x="5514975" y="4725988"/>
          <p14:tracePt t="58443" x="5454650" y="4770438"/>
          <p14:tracePt t="58450" x="5395913" y="4830763"/>
          <p14:tracePt t="58459" x="5351463" y="4860925"/>
          <p14:tracePt t="58466" x="5335588" y="4875213"/>
          <p14:tracePt t="58474" x="5260975" y="4905375"/>
          <p14:tracePt t="58482" x="5230813" y="4979988"/>
          <p14:tracePt t="58492" x="5172075" y="5038725"/>
          <p14:tracePt t="58498" x="5127625" y="5054600"/>
          <p14:tracePt t="58507" x="5067300" y="5113338"/>
          <p14:tracePt t="58514" x="5067300" y="5129213"/>
          <p14:tracePt t="58521" x="5022850" y="5157788"/>
          <p14:tracePt t="58528" x="5008563" y="5173663"/>
          <p14:tracePt t="58536" x="4962525" y="5232400"/>
          <p14:tracePt t="58545" x="4903788" y="5232400"/>
          <p14:tracePt t="58552" x="4829175" y="5248275"/>
          <p14:tracePt t="58560" x="4740275" y="5278438"/>
          <p14:tracePt t="58568" x="4694238" y="5337175"/>
          <p14:tracePt t="58576" x="4575175" y="5397500"/>
          <p14:tracePt t="58584" x="4486275" y="5456238"/>
          <p14:tracePt t="58593" x="4411663" y="5500688"/>
          <p14:tracePt t="58600" x="4352925" y="5591175"/>
          <p14:tracePt t="58609" x="4306888" y="5621338"/>
          <p14:tracePt t="58614" x="4217988" y="5635625"/>
          <p14:tracePt t="58624" x="4143375" y="5665788"/>
          <p14:tracePt t="58630" x="4113213" y="5694363"/>
          <p14:tracePt t="58638" x="4038600" y="5710238"/>
          <p14:tracePt t="58647" x="3963988" y="5710238"/>
          <p14:tracePt t="58657" x="3935413" y="5710238"/>
          <p14:tracePt t="58662" x="3889375" y="5710238"/>
          <p14:tracePt t="58670" x="3875088" y="5740400"/>
          <p14:tracePt t="58679" x="3800475" y="5740400"/>
          <p14:tracePt t="58686" x="3756025" y="5754688"/>
          <p14:tracePt t="58693" x="3711575" y="5754688"/>
          <p14:tracePt t="58701" x="3651250" y="5754688"/>
          <p14:tracePt t="58708" x="3576638" y="5754688"/>
          <p14:tracePt t="58717" x="3502025" y="5754688"/>
          <p14:tracePt t="58724" x="3338513" y="5724525"/>
          <p14:tracePt t="58732" x="3263900" y="5665788"/>
          <p14:tracePt t="58742" x="3144838" y="5665788"/>
          <p14:tracePt t="58748" x="3070225" y="5665788"/>
          <p14:tracePt t="58756" x="2995613" y="5665788"/>
          <p14:tracePt t="58764" x="2876550" y="5665788"/>
          <p14:tracePt t="58770" x="2801938" y="5680075"/>
          <p14:tracePt t="58778" x="2743200" y="5680075"/>
          <p14:tracePt t="58786" x="2727325" y="5680075"/>
          <p14:tracePt t="58794" x="2713038" y="5680075"/>
          <p14:tracePt t="58803" x="2682875" y="5665788"/>
          <p14:tracePt t="58811" x="2638425" y="5649913"/>
          <p14:tracePt t="58818" x="2593975" y="5649913"/>
          <p14:tracePt t="58826" x="2533650" y="5621338"/>
          <p14:tracePt t="58834" x="2519363" y="5621338"/>
          <p14:tracePt t="58843" x="2474913" y="5591175"/>
          <p14:tracePt t="58848" x="2414588" y="5575300"/>
          <p14:tracePt t="58859" x="2370138" y="5575300"/>
          <p14:tracePt t="58864" x="2325688" y="5575300"/>
          <p14:tracePt t="58873" x="2279650" y="5575300"/>
          <p14:tracePt t="58881" x="2235200" y="5575300"/>
          <p14:tracePt t="58888" x="2206625" y="5575300"/>
          <p14:tracePt t="58896" x="2160588" y="5575300"/>
          <p14:tracePt t="58904" x="2146300" y="5575300"/>
          <p14:tracePt t="58913" x="2101850" y="5605463"/>
          <p14:tracePt t="58920" x="2041525" y="5605463"/>
          <p14:tracePt t="58929" x="1997075" y="5621338"/>
          <p14:tracePt t="58936" x="1952625" y="5621338"/>
          <p14:tracePt t="58942" x="1908175" y="5621338"/>
          <p14:tracePt t="58951" x="1847850" y="5621338"/>
          <p14:tracePt t="58968" x="1833563" y="5621338"/>
          <p14:tracePt t="58983" x="1817688" y="5621338"/>
          <p14:tracePt t="59155" x="1863725" y="5621338"/>
          <p14:tracePt t="59171" x="1922463" y="5621338"/>
          <p14:tracePt t="59178" x="1966913" y="5621338"/>
          <p14:tracePt t="59186" x="2011363" y="5621338"/>
          <p14:tracePt t="59193" x="2057400" y="5621338"/>
          <p14:tracePt t="59201" x="2116138" y="5591175"/>
          <p14:tracePt t="59209" x="2132013" y="5591175"/>
          <p14:tracePt t="59225" x="2251075" y="5546725"/>
          <p14:tracePt t="59233" x="2309813" y="5516563"/>
          <p14:tracePt t="59242" x="2384425" y="5516563"/>
          <p14:tracePt t="59248" x="2474913" y="5516563"/>
          <p14:tracePt t="59259" x="2547938" y="5516563"/>
          <p14:tracePt t="59264" x="2652713" y="5516563"/>
          <p14:tracePt t="59273" x="2801938" y="5516563"/>
          <p14:tracePt t="59281" x="2965450" y="5530850"/>
          <p14:tracePt t="59289" x="3175000" y="5561013"/>
          <p14:tracePt t="59295" x="3338513" y="5561013"/>
          <p14:tracePt t="59302" x="3487738" y="5605463"/>
          <p14:tracePt t="59310" x="3651250" y="5635625"/>
          <p14:tracePt t="59318" x="3741738" y="5635625"/>
          <p14:tracePt t="59326" x="3786188" y="5635625"/>
          <p14:tracePt t="59335" x="3830638" y="5635625"/>
          <p14:tracePt t="59343" x="3844925" y="5635625"/>
          <p14:tracePt t="59351" x="3889375" y="5635625"/>
          <p14:tracePt t="59357" x="3919538" y="5621338"/>
          <p14:tracePt t="59365" x="3963988" y="5621338"/>
          <p14:tracePt t="59380" x="3979863" y="5621338"/>
          <p14:tracePt t="59396" x="4024313" y="5635625"/>
          <p14:tracePt t="59404" x="4054475" y="5635625"/>
          <p14:tracePt t="59412" x="4098925" y="5635625"/>
          <p14:tracePt t="59420" x="4113213" y="5635625"/>
          <p14:tracePt t="59428" x="4187825" y="5635625"/>
          <p14:tracePt t="59436" x="4232275" y="5635625"/>
          <p14:tracePt t="59443" x="4322763" y="5665788"/>
          <p14:tracePt t="59450" x="4397375" y="5665788"/>
          <p14:tracePt t="59459" x="4486275" y="5694363"/>
          <p14:tracePt t="59468" x="4560888" y="5710238"/>
          <p14:tracePt t="59479" x="4754563" y="5754688"/>
          <p14:tracePt t="59482" x="4918075" y="5784850"/>
          <p14:tracePt t="59492" x="5111750" y="5784850"/>
          <p14:tracePt t="59498" x="5230813" y="5784850"/>
          <p14:tracePt t="59509" x="5380038" y="5784850"/>
          <p14:tracePt t="59512" x="5454650" y="5784850"/>
          <p14:tracePt t="59520" x="5484813" y="5784850"/>
          <p14:tracePt t="59528" x="5499100" y="5784850"/>
          <p14:tracePt t="59537" x="5529263" y="5784850"/>
          <p14:tracePt t="59608" x="5545138" y="5784850"/>
          <p14:tracePt t="59623" x="5589588" y="5754688"/>
          <p14:tracePt t="59633" x="5648325" y="5724525"/>
          <p14:tracePt t="59641" x="5648325" y="5694363"/>
          <p14:tracePt t="59649" x="5664200" y="5680075"/>
          <p14:tracePt t="59663" x="5678488" y="5665788"/>
          <p14:tracePt t="59670" x="5678488" y="5591175"/>
          <p14:tracePt t="59679" x="5708650" y="5561013"/>
          <p14:tracePt t="59684" x="5722938" y="5516563"/>
          <p14:tracePt t="59693" x="5783263" y="5397500"/>
          <p14:tracePt t="59701" x="5813425" y="5351463"/>
          <p14:tracePt t="59709" x="5842000" y="5262563"/>
          <p14:tracePt t="59716" x="5902325" y="5187950"/>
          <p14:tracePt t="59726" x="5916613" y="5099050"/>
          <p14:tracePt t="59732" x="5916613" y="4994275"/>
          <p14:tracePt t="59742" x="5916613" y="4905375"/>
          <p14:tracePt t="59748" x="5916613" y="4830763"/>
          <p14:tracePt t="59758" x="5916613" y="4786313"/>
          <p14:tracePt t="59765" x="5916613" y="4740275"/>
          <p14:tracePt t="59770" x="5916613" y="4711700"/>
          <p14:tracePt t="59778" x="5916613" y="4665663"/>
          <p14:tracePt t="59795" x="5916613" y="4651375"/>
          <p14:tracePt t="59802" x="5916613" y="4621213"/>
          <p14:tracePt t="59810" x="5916613" y="4606925"/>
          <p14:tracePt t="59818" x="5916613" y="4562475"/>
          <p14:tracePt t="59826" x="5916613" y="4546600"/>
          <p14:tracePt t="59834" x="5916613" y="4502150"/>
          <p14:tracePt t="59843" x="5916613" y="4443413"/>
          <p14:tracePt t="59853" x="5916613" y="4427538"/>
          <p14:tracePt t="59863" x="5916613" y="4397375"/>
          <p14:tracePt t="59866" x="5916613" y="4352925"/>
          <p14:tracePt t="59872" x="5916613" y="4338638"/>
          <p14:tracePt t="59880" x="5916613" y="4294188"/>
          <p14:tracePt t="59897" x="5888038" y="4249738"/>
          <p14:tracePt t="59904" x="5888038" y="4203700"/>
          <p14:tracePt t="59913" x="5888038" y="4175125"/>
          <p14:tracePt t="59923" x="5872163" y="4175125"/>
          <p14:tracePt t="59933" x="5872163" y="4159250"/>
          <p14:tracePt t="59944" x="5857875" y="4129088"/>
          <p14:tracePt t="59950" x="5857875" y="4114800"/>
          <p14:tracePt t="59959" x="5827713" y="4100513"/>
          <p14:tracePt t="59966" x="5783263" y="4040188"/>
          <p14:tracePt t="59975" x="5738813" y="4025900"/>
          <p14:tracePt t="59983" x="5708650" y="3965575"/>
          <p14:tracePt t="59992" x="5634038" y="3965575"/>
          <p14:tracePt t="59999" x="5573713" y="3951288"/>
          <p14:tracePt t="60008" x="5499100" y="3951288"/>
          <p14:tracePt t="60016" x="5410200" y="3951288"/>
          <p14:tracePt t="60026" x="5395913" y="3921125"/>
          <p14:tracePt t="60033" x="5351463" y="3921125"/>
          <p14:tracePt t="60037" x="5335588" y="3921125"/>
          <p14:tracePt t="60045" x="5291138" y="3921125"/>
          <p14:tracePt t="60052" x="5202238" y="3921125"/>
          <p14:tracePt t="60060" x="5127625" y="3921125"/>
          <p14:tracePt t="60070" x="5008563" y="3921125"/>
          <p14:tracePt t="60078" x="4903788" y="3890963"/>
          <p14:tracePt t="60085" x="4814888" y="3890963"/>
          <p14:tracePt t="60094" x="4740275" y="3860800"/>
          <p14:tracePt t="60098" x="4679950" y="3816350"/>
          <p14:tracePt t="60109" x="4635500" y="3816350"/>
          <p14:tracePt t="60114" x="4560888" y="3786188"/>
          <p14:tracePt t="60123" x="4530725" y="3771900"/>
          <p14:tracePt t="60130" x="4516438" y="3741738"/>
          <p14:tracePt t="60138" x="4486275" y="3741738"/>
          <p14:tracePt t="60147" x="4486275" y="3727450"/>
          <p14:tracePt t="60162" x="4471988" y="3727450"/>
          <p14:tracePt t="60195" x="4471988" y="3697288"/>
          <p14:tracePt t="66899" x="4456113" y="3697288"/>
          <p14:tracePt t="66915" x="4425950" y="3697288"/>
          <p14:tracePt t="66920" x="4381500" y="3711575"/>
          <p14:tracePt t="66929" x="4262438" y="3771900"/>
          <p14:tracePt t="66936" x="4248150" y="3771900"/>
          <p14:tracePt t="66943" x="4217988" y="3786188"/>
          <p14:tracePt t="66950" x="4203700" y="3816350"/>
          <p14:tracePt t="66959" x="4129088" y="3832225"/>
          <p14:tracePt t="66983" x="4098925" y="3860800"/>
          <p14:tracePt t="66991" x="4084638" y="3906838"/>
          <p14:tracePt t="66998" x="4054475" y="3921125"/>
          <p14:tracePt t="67008" x="3994150" y="3979863"/>
          <p14:tracePt t="67015" x="3994150" y="3995738"/>
          <p14:tracePt t="67020" x="3935413" y="4025900"/>
          <p14:tracePt t="67028" x="3889375" y="4070350"/>
          <p14:tracePt t="67036" x="3860800" y="4100513"/>
          <p14:tracePt t="67045" x="3844925" y="4144963"/>
          <p14:tracePt t="67053" x="3816350" y="4144963"/>
          <p14:tracePt t="67061" x="3800475" y="4189413"/>
          <p14:tracePt t="67068" x="3770313" y="4203700"/>
          <p14:tracePt t="67085" x="3756025" y="4233863"/>
          <p14:tracePt t="67093" x="3741738" y="4249738"/>
          <p14:tracePt t="67100" x="3711575" y="4264025"/>
          <p14:tracePt t="67107" x="3695700" y="4264025"/>
          <p14:tracePt t="67115" x="3667125" y="4322763"/>
          <p14:tracePt t="67124" x="3651250" y="4322763"/>
          <p14:tracePt t="67130" x="3621088" y="4338638"/>
          <p14:tracePt t="67139" x="3606800" y="4352925"/>
          <p14:tracePt t="67163" x="3592513" y="4383088"/>
          <p14:tracePt t="67170" x="3532188" y="4397375"/>
          <p14:tracePt t="67178" x="3517900" y="4427538"/>
          <p14:tracePt t="67186" x="3502025" y="4427538"/>
          <p14:tracePt t="67201" x="3473450" y="4427538"/>
          <p14:tracePt t="67209" x="3473450" y="4443413"/>
          <p14:tracePt t="67225" x="3457575" y="4443413"/>
          <p14:tracePt t="67286" x="3427413" y="4471988"/>
          <p14:tracePt t="67303" x="3413125" y="4471988"/>
          <p14:tracePt t="67319" x="3368675" y="4471988"/>
          <p14:tracePt t="67342" x="3338513" y="4487863"/>
          <p14:tracePt t="67398" x="3324225" y="4487863"/>
          <p14:tracePt t="67413" x="3308350" y="4487863"/>
          <p14:tracePt t="67428" x="3279775" y="4487863"/>
          <p14:tracePt t="67434" x="3263900" y="4518025"/>
          <p14:tracePt t="67450" x="3233738" y="4518025"/>
          <p14:tracePt t="67458" x="3219450" y="4532313"/>
          <p14:tracePt t="67466" x="3189288" y="4546600"/>
          <p14:tracePt t="67475" x="3175000" y="4546600"/>
          <p14:tracePt t="67490" x="3159125" y="4546600"/>
          <p14:tracePt t="67498" x="3130550" y="4546600"/>
          <p14:tracePt t="67506" x="3084513" y="4576763"/>
          <p14:tracePt t="67514" x="3070225" y="4576763"/>
          <p14:tracePt t="67520" x="3040063" y="4592638"/>
          <p14:tracePt t="67528" x="2995613" y="4621213"/>
          <p14:tracePt t="67545" x="2981325" y="4621213"/>
          <p14:tracePt t="69241" x="2981325" y="4592638"/>
          <p14:tracePt t="69257" x="2981325" y="4576763"/>
          <p14:tracePt t="69289" x="2981325" y="4546600"/>
          <p14:tracePt t="69311" x="2981325" y="4532313"/>
          <p14:tracePt t="69319" x="2981325" y="4502150"/>
          <p14:tracePt t="69326" x="2981325" y="4457700"/>
          <p14:tracePt t="69335" x="2981325" y="4443413"/>
          <p14:tracePt t="69342" x="2981325" y="4397375"/>
          <p14:tracePt t="69348" x="2951163" y="4352925"/>
          <p14:tracePt t="69357" x="2921000" y="4294188"/>
          <p14:tracePt t="69374" x="2921000" y="4249738"/>
          <p14:tracePt t="69380" x="2921000" y="4203700"/>
          <p14:tracePt t="69390" x="2921000" y="4175125"/>
          <p14:tracePt t="69397" x="2921000" y="4129088"/>
          <p14:tracePt t="69405" x="2921000" y="4054475"/>
          <p14:tracePt t="69421" x="2921000" y="4010025"/>
          <p14:tracePt t="69426" x="2936875" y="3979863"/>
          <p14:tracePt t="69434" x="2936875" y="3935413"/>
          <p14:tracePt t="69442" x="2936875" y="3921125"/>
          <p14:tracePt t="69450" x="2936875" y="3876675"/>
          <p14:tracePt t="69459" x="2921000" y="3846513"/>
          <p14:tracePt t="69467" x="2921000" y="3802063"/>
          <p14:tracePt t="69475" x="2921000" y="3786188"/>
          <p14:tracePt t="69482" x="2921000" y="3771900"/>
          <p14:tracePt t="69491" x="2921000" y="3741738"/>
          <p14:tracePt t="69498" x="2921000" y="3727450"/>
          <p14:tracePt t="69514" x="2921000" y="3697288"/>
          <p14:tracePt t="69521" x="2921000" y="3683000"/>
          <p14:tracePt t="69528" x="2921000" y="3652838"/>
          <p14:tracePt t="69536" x="2921000" y="3636963"/>
          <p14:tracePt t="69545" x="2921000" y="3622675"/>
          <p14:tracePt t="69552" x="2906713" y="3592513"/>
          <p14:tracePt t="69560" x="2906713" y="3578225"/>
          <p14:tracePt t="69569" x="2906713" y="3548063"/>
          <p14:tracePt t="69576" x="2906713" y="3533775"/>
          <p14:tracePt t="69585" x="2906713" y="3503613"/>
          <p14:tracePt t="69592" x="2906713" y="3459163"/>
          <p14:tracePt t="69600" x="2906713" y="3443288"/>
          <p14:tracePt t="69606" x="2906713" y="3429000"/>
          <p14:tracePt t="69614" x="2906713" y="3398838"/>
          <p14:tracePt t="69624" x="2906713" y="3384550"/>
          <p14:tracePt t="69640" x="2906713" y="3354388"/>
          <p14:tracePt t="69741" x="2906713" y="3340100"/>
          <p14:tracePt t="69787" x="2906713" y="3324225"/>
          <p14:tracePt t="69828" x="2876550" y="3324225"/>
          <p14:tracePt t="70037" x="2876550" y="3368675"/>
          <p14:tracePt t="70052" x="2876550" y="3384550"/>
          <p14:tracePt t="70069" x="2876550" y="3414713"/>
          <p14:tracePt t="70084" x="2862263" y="3429000"/>
          <p14:tracePt t="70107" x="2862263" y="3459163"/>
          <p14:tracePt t="70123" x="2862263" y="3473450"/>
          <p14:tracePt t="70140" x="2862263" y="3489325"/>
          <p14:tracePt t="70162" x="2862263" y="3517900"/>
          <p14:tracePt t="70179" x="2862263" y="3533775"/>
          <p14:tracePt t="70184" x="2862263" y="3563938"/>
          <p14:tracePt t="70193" x="2862263" y="3578225"/>
          <p14:tracePt t="70200" x="2862263" y="3622675"/>
          <p14:tracePt t="70209" x="2862263" y="3667125"/>
          <p14:tracePt t="70217" x="2862263" y="3697288"/>
          <p14:tracePt t="70225" x="2862263" y="3741738"/>
          <p14:tracePt t="70233" x="2862263" y="3757613"/>
          <p14:tracePt t="70241" x="2862263" y="3802063"/>
          <p14:tracePt t="70257" x="2862263" y="3832225"/>
          <p14:tracePt t="70265" x="2862263" y="3846513"/>
          <p14:tracePt t="70271" x="2862263" y="3876675"/>
          <p14:tracePt t="70279" x="2862263" y="3890963"/>
          <p14:tracePt t="70286" x="2862263" y="3906838"/>
          <p14:tracePt t="70295" x="2862263" y="3935413"/>
          <p14:tracePt t="70302" x="2862263" y="3951288"/>
          <p14:tracePt t="70327" x="2862263" y="3979863"/>
          <p14:tracePt t="70341" x="2862263" y="3995738"/>
          <p14:tracePt t="70349" x="2862263" y="4025900"/>
          <p14:tracePt t="70365" x="2890838" y="4070350"/>
          <p14:tracePt t="70374" x="2890838" y="4084638"/>
          <p14:tracePt t="70380" x="2890838" y="4129088"/>
          <p14:tracePt t="70390" x="2890838" y="4159250"/>
          <p14:tracePt t="70397" x="2906713" y="4175125"/>
          <p14:tracePt t="70404" x="2936875" y="4189413"/>
          <p14:tracePt t="70412" x="2936875" y="4219575"/>
          <p14:tracePt t="70427" x="2936875" y="4233863"/>
          <p14:tracePt t="70434" x="2936875" y="4264025"/>
          <p14:tracePt t="70450" x="2936875" y="4278313"/>
          <p14:tracePt t="70458" x="2936875" y="4294188"/>
          <p14:tracePt t="70475" x="2936875" y="4322763"/>
          <p14:tracePt t="70499" x="2936875" y="4338638"/>
          <p14:tracePt t="70520" x="2951163" y="4368800"/>
          <p14:tracePt t="70541" x="2951163" y="4413250"/>
          <p14:tracePt t="70577" x="2951163" y="4427538"/>
          <p14:tracePt t="70607" x="2951163" y="4443413"/>
          <p14:tracePt t="70632" x="2951163" y="4471988"/>
          <p14:tracePt t="70639" x="2951163" y="4487863"/>
          <p14:tracePt t="70779" x="2951163" y="4518025"/>
          <p14:tracePt t="70795" x="2951163" y="4532313"/>
          <p14:tracePt t="70811" x="2951163" y="4562475"/>
          <p14:tracePt t="70826" x="2951163" y="4576763"/>
          <p14:tracePt t="70842" x="2951163" y="4592638"/>
          <p14:tracePt t="72812" x="2981325" y="4592638"/>
          <p14:tracePt t="72889" x="2995613" y="4621213"/>
          <p14:tracePt t="72935" x="2995613" y="4637088"/>
          <p14:tracePt t="72951" x="3011488" y="4637088"/>
          <p14:tracePt t="73004" x="3011488" y="4665663"/>
          <p14:tracePt t="73021" x="3011488" y="4681538"/>
          <p14:tracePt t="73029" x="3040063" y="4681538"/>
          <p14:tracePt t="73106" x="3040063" y="4695825"/>
          <p14:tracePt t="73140" x="3055938" y="4695825"/>
          <p14:tracePt t="73262" x="3055938" y="4725988"/>
          <p14:tracePt t="73390" x="3055938" y="4740275"/>
          <p14:tracePt t="73499" x="3055938" y="4770438"/>
          <p14:tracePt t="73506" x="3055938" y="4786313"/>
          <p14:tracePt t="73529" x="3055938" y="4814888"/>
          <p14:tracePt t="73536" x="3055938" y="4830763"/>
          <p14:tracePt t="73553" x="3055938" y="4845050"/>
          <p14:tracePt t="73563" x="3055938" y="4875213"/>
          <p14:tracePt t="73579" x="3025775" y="4875213"/>
          <p14:tracePt t="73587" x="3025775" y="4889500"/>
          <p14:tracePt t="73632" x="3025775" y="4919663"/>
          <p14:tracePt t="73693" x="3025775" y="4935538"/>
          <p14:tracePt t="74942" x="3025775" y="4905375"/>
          <p14:tracePt t="74950" x="3040063" y="4905375"/>
          <p14:tracePt t="74959" x="3040063" y="4889500"/>
          <p14:tracePt t="74975" x="3040063" y="4860925"/>
          <p14:tracePt t="74999" x="3040063" y="4845050"/>
          <p14:tracePt t="75392" x="3040063" y="4830763"/>
          <p14:tracePt t="75409" x="3055938" y="4800600"/>
          <p14:tracePt t="75484" x="3055938" y="4786313"/>
          <p14:tracePt t="75505" x="3055938" y="4756150"/>
          <p14:tracePt t="75584" x="3055938" y="4740275"/>
          <p14:tracePt t="75599" x="3055938" y="4711700"/>
          <p14:tracePt t="75615" x="3055938" y="4695825"/>
          <p14:tracePt t="75631" x="3055938" y="4651375"/>
          <p14:tracePt t="75646" x="3055938" y="4637088"/>
          <p14:tracePt t="75663" x="3055938" y="4606925"/>
          <p14:tracePt t="75676" x="3055938" y="4592638"/>
          <p14:tracePt t="75695" x="3055938" y="4562475"/>
          <p14:tracePt t="76084" x="3055938" y="4546600"/>
          <p14:tracePt t="76474" x="3055938" y="4576763"/>
          <p14:tracePt t="76482" x="3055938" y="4592638"/>
          <p14:tracePt t="76507" x="3055938" y="4621213"/>
          <p14:tracePt t="76615" x="3055938" y="4637088"/>
          <p14:tracePt t="76630" x="3055938" y="4651375"/>
          <p14:tracePt t="76647" x="3055938" y="4681538"/>
          <p14:tracePt t="76660" x="3055938" y="4695825"/>
          <p14:tracePt t="76685" x="3055938" y="4725988"/>
          <p14:tracePt t="76717" x="3055938" y="4740275"/>
          <p14:tracePt t="76762" x="3055938" y="4770438"/>
          <p14:tracePt t="76787" x="3055938" y="4786313"/>
          <p14:tracePt t="76803" x="3055938" y="4800600"/>
          <p14:tracePt t="76819" x="3055938" y="4830763"/>
          <p14:tracePt t="76826" x="3055938" y="4875213"/>
          <p14:tracePt t="76842" x="3055938" y="4889500"/>
          <p14:tracePt t="76856" x="3055938" y="4919663"/>
          <p14:tracePt t="76872" x="3055938" y="4935538"/>
          <p14:tracePt t="76880" x="3055938" y="4964113"/>
          <p14:tracePt t="76896" x="3055938" y="4979988"/>
          <p14:tracePt t="76951" x="3055938" y="4994275"/>
          <p14:tracePt t="76958" x="3055938" y="5024438"/>
          <p14:tracePt t="76975" x="3055938" y="5038725"/>
          <p14:tracePt t="78014" x="3055938" y="5008563"/>
          <p14:tracePt t="78038" x="3055938" y="4994275"/>
          <p14:tracePt t="78069" x="3055938" y="4949825"/>
          <p14:tracePt t="78076" x="3055938" y="4935538"/>
          <p14:tracePt t="78083" x="3055938" y="4905375"/>
          <p14:tracePt t="78091" x="3055938" y="4889500"/>
          <p14:tracePt t="78098" x="3055938" y="4860925"/>
          <p14:tracePt t="78106" x="3055938" y="4845050"/>
          <p14:tracePt t="78114" x="3055938" y="4800600"/>
          <p14:tracePt t="78123" x="3055938" y="4770438"/>
          <p14:tracePt t="78134" x="3055938" y="4725988"/>
          <p14:tracePt t="78149" x="3055938" y="4665663"/>
          <p14:tracePt t="78155" x="3055938" y="4621213"/>
          <p14:tracePt t="78162" x="3055938" y="4576763"/>
          <p14:tracePt t="78168" x="3055938" y="4546600"/>
          <p14:tracePt t="78176" x="3055938" y="4532313"/>
          <p14:tracePt t="78184" x="3055938" y="4502150"/>
          <p14:tracePt t="78192" x="3055938" y="4457700"/>
          <p14:tracePt t="78201" x="3055938" y="4443413"/>
          <p14:tracePt t="78217" x="3055938" y="4413250"/>
          <p14:tracePt t="78225" x="3055938" y="4397375"/>
          <p14:tracePt t="78232" x="3055938" y="4352925"/>
          <p14:tracePt t="78241" x="3055938" y="4338638"/>
          <p14:tracePt t="78248" x="3055938" y="4308475"/>
          <p14:tracePt t="78263" x="3055938" y="4294188"/>
          <p14:tracePt t="78281" x="3055938" y="4264025"/>
          <p14:tracePt t="78413" x="3055938" y="4249738"/>
          <p14:tracePt t="78426" x="3055938" y="4219575"/>
          <p14:tracePt t="78434" x="3055938" y="4203700"/>
          <p14:tracePt t="78442" x="3055938" y="4189413"/>
          <p14:tracePt t="78452" x="3055938" y="4159250"/>
          <p14:tracePt t="78475" x="3055938" y="4144963"/>
          <p14:tracePt t="78483" x="3055938" y="4114800"/>
          <p14:tracePt t="78491" x="3055938" y="4100513"/>
          <p14:tracePt t="78507" x="3055938" y="4054475"/>
          <p14:tracePt t="78521" x="3055938" y="4025900"/>
          <p14:tracePt t="78552" x="3055938" y="4010025"/>
          <p14:tracePt t="78606" x="3055938" y="3995738"/>
          <p14:tracePt t="78638" x="3055938" y="3951288"/>
          <p14:tracePt t="78663" x="3055938" y="3921125"/>
          <p14:tracePt t="81201" x="3055938" y="3935413"/>
          <p14:tracePt t="81208" x="3084513" y="3995738"/>
          <p14:tracePt t="81216" x="3084513" y="4054475"/>
          <p14:tracePt t="81225" x="3084513" y="4129088"/>
          <p14:tracePt t="81232" x="3084513" y="4175125"/>
          <p14:tracePt t="81241" x="3084513" y="4219575"/>
          <p14:tracePt t="81248" x="3100388" y="4219575"/>
          <p14:tracePt t="81257" x="3100388" y="4249738"/>
          <p14:tracePt t="81279" x="3100388" y="4264025"/>
          <p14:tracePt t="81294" x="3100388" y="4294188"/>
          <p14:tracePt t="81303" x="3100388" y="4308475"/>
          <p14:tracePt t="81335" x="3100388" y="4338638"/>
          <p14:tracePt t="81340" x="3130550" y="4338638"/>
          <p14:tracePt t="81357" x="3130550" y="4352925"/>
          <p14:tracePt t="81373" x="3130550" y="4368800"/>
          <p14:tracePt t="81773" x="3114675" y="4368800"/>
          <p14:tracePt t="83123" x="3114675" y="4397375"/>
          <p14:tracePt t="83139" x="3100388" y="4397375"/>
          <p14:tracePt t="83163" x="3084513" y="4397375"/>
          <p14:tracePt t="83225" x="3084513" y="4413250"/>
          <p14:tracePt t="83241" x="3055938" y="4413250"/>
          <p14:tracePt t="83254" x="3055938" y="4443413"/>
          <p14:tracePt t="83451" x="3055938" y="4457700"/>
          <p14:tracePt t="83499" x="3055938" y="4471988"/>
          <p14:tracePt t="84162" x="3055938" y="4457700"/>
          <p14:tracePt t="84171" x="3055938" y="4413250"/>
          <p14:tracePt t="84176" x="3055938" y="4383088"/>
          <p14:tracePt t="84185" x="3055938" y="4338638"/>
          <p14:tracePt t="84195" x="3055938" y="4322763"/>
          <p14:tracePt t="84201" x="3055938" y="4278313"/>
          <p14:tracePt t="84222" x="3055938" y="4249738"/>
          <p14:tracePt t="84225" x="3055938" y="4203700"/>
          <p14:tracePt t="84232" x="3070225" y="4159250"/>
          <p14:tracePt t="84240" x="3070225" y="4114800"/>
          <p14:tracePt t="84249" x="3070225" y="4084638"/>
          <p14:tracePt t="84257" x="3084513" y="4040188"/>
          <p14:tracePt t="84262" x="3084513" y="3995738"/>
          <p14:tracePt t="84272" x="3084513" y="3965575"/>
          <p14:tracePt t="84279" x="3084513" y="3951288"/>
          <p14:tracePt t="84287" x="3084513" y="3906838"/>
          <p14:tracePt t="84295" x="3114675" y="3860800"/>
          <p14:tracePt t="84310" x="3114675" y="3802063"/>
          <p14:tracePt t="84318" x="3114675" y="3786188"/>
          <p14:tracePt t="84326" x="3114675" y="3741738"/>
          <p14:tracePt t="84334" x="3114675" y="3667125"/>
          <p14:tracePt t="84341" x="3144838" y="3608388"/>
          <p14:tracePt t="84348" x="3144838" y="3563938"/>
          <p14:tracePt t="84356" x="3144838" y="3548063"/>
          <p14:tracePt t="84365" x="3144838" y="3517900"/>
          <p14:tracePt t="84372" x="3130550" y="3503613"/>
          <p14:tracePt t="84380" x="3130550" y="3473450"/>
          <p14:tracePt t="84397" x="3130550" y="3459163"/>
          <p14:tracePt t="84403" x="3114675" y="3429000"/>
          <p14:tracePt t="84458" x="3100388" y="3414713"/>
          <p14:tracePt t="84474" x="3100388" y="3398838"/>
          <p14:tracePt t="84483" x="3070225" y="3368675"/>
          <p14:tracePt t="84491" x="3055938" y="3368675"/>
          <p14:tracePt t="84496" x="3025775" y="3354388"/>
          <p14:tracePt t="84513" x="3011488" y="3354388"/>
          <p14:tracePt t="84529" x="2981325" y="3354388"/>
          <p14:tracePt t="84544" x="2965450" y="3354388"/>
          <p14:tracePt t="84552" x="2951163" y="3354388"/>
          <p14:tracePt t="84560" x="2906713" y="3354388"/>
          <p14:tracePt t="84568" x="2846388" y="3368675"/>
          <p14:tracePt t="84574" x="2801938" y="3368675"/>
          <p14:tracePt t="84583" x="2757488" y="3384550"/>
          <p14:tracePt t="84590" x="2727325" y="3414713"/>
          <p14:tracePt t="84606" x="2713038" y="3429000"/>
          <p14:tracePt t="84614" x="2682875" y="3429000"/>
          <p14:tracePt t="84623" x="2668588" y="3443288"/>
          <p14:tracePt t="84639" x="2668588" y="3473450"/>
          <p14:tracePt t="84646" x="2638425" y="3473450"/>
          <p14:tracePt t="84658" x="2638425" y="3517900"/>
          <p14:tracePt t="84660" x="2622550" y="3533775"/>
          <p14:tracePt t="84668" x="2622550" y="3563938"/>
          <p14:tracePt t="84677" x="2593975" y="3608388"/>
          <p14:tracePt t="84684" x="2593975" y="3652838"/>
          <p14:tracePt t="84692" x="2593975" y="3683000"/>
          <p14:tracePt t="84700" x="2593975" y="3697288"/>
          <p14:tracePt t="84708" x="2593975" y="3741738"/>
          <p14:tracePt t="84716" x="2593975" y="3757613"/>
          <p14:tracePt t="84724" x="2593975" y="3786188"/>
          <p14:tracePt t="84732" x="2593975" y="3802063"/>
          <p14:tracePt t="84741" x="2593975" y="3846513"/>
          <p14:tracePt t="84748" x="2593975" y="3876675"/>
          <p14:tracePt t="84754" x="2593975" y="3921125"/>
          <p14:tracePt t="84762" x="2593975" y="3935413"/>
          <p14:tracePt t="84772" x="2593975" y="3965575"/>
          <p14:tracePt t="84778" x="2593975" y="3979863"/>
          <p14:tracePt t="84787" x="2593975" y="3995738"/>
          <p14:tracePt t="84795" x="2593975" y="4040188"/>
          <p14:tracePt t="84803" x="2608263" y="4070350"/>
          <p14:tracePt t="84810" x="2622550" y="4084638"/>
          <p14:tracePt t="84818" x="2652713" y="4129088"/>
          <p14:tracePt t="84826" x="2668588" y="4159250"/>
          <p14:tracePt t="84840" x="2697163" y="4175125"/>
          <p14:tracePt t="84856" x="2743200" y="4203700"/>
          <p14:tracePt t="84911" x="2757488" y="4219575"/>
          <p14:tracePt t="84927" x="2787650" y="4219575"/>
          <p14:tracePt t="84943" x="2801938" y="4219575"/>
          <p14:tracePt t="84976" x="2832100" y="4219575"/>
          <p14:tracePt t="85029" x="2846388" y="4219575"/>
          <p14:tracePt t="85045" x="2846388" y="4189413"/>
          <p14:tracePt t="85077" x="2862263" y="4189413"/>
          <p14:tracePt t="85467" x="2862263" y="4175125"/>
          <p14:tracePt t="85474" x="2890838" y="4129088"/>
          <p14:tracePt t="85483" x="2890838" y="4084638"/>
          <p14:tracePt t="85490" x="2921000" y="3995738"/>
          <p14:tracePt t="85498" x="2951163" y="3921125"/>
          <p14:tracePt t="85504" x="2981325" y="3727450"/>
          <p14:tracePt t="85515" x="3055938" y="3459163"/>
          <p14:tracePt t="85524" x="3175000" y="3055938"/>
          <p14:tracePt t="85531" x="3263900" y="2549525"/>
          <p14:tracePt t="85541" x="3427413" y="2146300"/>
          <p14:tracePt t="85546" x="3592513" y="1684338"/>
          <p14:tracePt t="85563" x="3800475" y="730250"/>
          <p14:tracePt t="85568" x="3875088" y="417513"/>
          <p14:tracePt t="85575" x="3905250" y="312738"/>
          <p14:tracePt t="85583" x="3935413" y="193675"/>
          <p14:tracePt t="85590" x="3963988" y="104775"/>
          <p14:tracePt t="89163" x="5276850" y="14288"/>
          <p14:tracePt t="89168" x="5351463" y="179388"/>
          <p14:tracePt t="89176" x="5365750" y="298450"/>
          <p14:tracePt t="89187" x="5365750" y="312738"/>
          <p14:tracePt t="89197" x="5395913" y="373063"/>
          <p14:tracePt t="89201" x="5395913" y="447675"/>
          <p14:tracePt t="89211" x="5395913" y="461963"/>
          <p14:tracePt t="89221" x="5395913" y="536575"/>
          <p14:tracePt t="89225" x="5395913" y="566738"/>
          <p14:tracePt t="89232" x="5426075" y="625475"/>
          <p14:tracePt t="89241" x="5440363" y="685800"/>
          <p14:tracePt t="89248" x="5470525" y="760413"/>
          <p14:tracePt t="89254" x="5470525" y="790575"/>
          <p14:tracePt t="89262" x="5470525" y="835025"/>
          <p14:tracePt t="89270" x="5470525" y="879475"/>
          <p14:tracePt t="89278" x="5470525" y="923925"/>
          <p14:tracePt t="89287" x="5499100" y="984250"/>
          <p14:tracePt t="89294" x="5499100" y="1028700"/>
          <p14:tracePt t="89304" x="5529263" y="1073150"/>
          <p14:tracePt t="89310" x="5545138" y="1133475"/>
          <p14:tracePt t="89316" x="5545138" y="1208088"/>
          <p14:tracePt t="89324" x="5573713" y="1252538"/>
          <p14:tracePt t="89332" x="5603875" y="1371600"/>
          <p14:tracePt t="89340" x="5634038" y="1490663"/>
          <p14:tracePt t="89349" x="5664200" y="1595438"/>
          <p14:tracePt t="89357" x="5708650" y="1654175"/>
          <p14:tracePt t="89364" x="5813425" y="1819275"/>
          <p14:tracePt t="89373" x="5872163" y="1893888"/>
          <p14:tracePt t="89380" x="5888038" y="1952625"/>
          <p14:tracePt t="89389" x="5946775" y="2027238"/>
          <p14:tracePt t="89396" x="5976938" y="2146300"/>
          <p14:tracePt t="89405" x="6035675" y="2206625"/>
          <p14:tracePt t="89410" x="6126163" y="2325688"/>
          <p14:tracePt t="89418" x="6170613" y="2400300"/>
          <p14:tracePt t="89426" x="6259513" y="2489200"/>
          <p14:tracePt t="89434" x="6319838" y="2549525"/>
          <p14:tracePt t="89444" x="6334125" y="2593975"/>
          <p14:tracePt t="89452" x="6469063" y="2728913"/>
          <p14:tracePt t="89462" x="6497638" y="2803525"/>
          <p14:tracePt t="89468" x="6572250" y="2892425"/>
          <p14:tracePt t="89475" x="6707188" y="2981325"/>
          <p14:tracePt t="89482" x="6796088" y="3011488"/>
          <p14:tracePt t="89490" x="6870700" y="3071813"/>
          <p14:tracePt t="89496" x="6961188" y="3130550"/>
          <p14:tracePt t="89505" x="7005638" y="3146425"/>
          <p14:tracePt t="89512" x="7094538" y="3175000"/>
          <p14:tracePt t="89521" x="7169150" y="3205163"/>
          <p14:tracePt t="89528" x="7229475" y="3235325"/>
          <p14:tracePt t="89538" x="7273925" y="3235325"/>
          <p14:tracePt t="89544" x="7348538" y="3235325"/>
          <p14:tracePt t="89555" x="7467600" y="3235325"/>
          <p14:tracePt t="89561" x="7542213" y="3235325"/>
          <p14:tracePt t="89569" x="7586663" y="3221038"/>
          <p14:tracePt t="89574" x="7675563" y="3221038"/>
          <p14:tracePt t="89583" x="7750175" y="3221038"/>
          <p14:tracePt t="89591" x="7810500" y="3190875"/>
          <p14:tracePt t="89598" x="7854950" y="3175000"/>
          <p14:tracePt t="89606" x="7959725" y="3175000"/>
          <p14:tracePt t="89614" x="8048625" y="3146425"/>
          <p14:tracePt t="89623" x="8167688" y="3116263"/>
          <p14:tracePt t="89630" x="8316913" y="3116263"/>
          <p14:tracePt t="89638" x="8510588" y="3116263"/>
          <p14:tracePt t="89646" x="8718550" y="3116263"/>
          <p14:tracePt t="89654" x="8867775" y="3116263"/>
          <p14:tracePt t="89660" x="8958263" y="3116263"/>
          <p14:tracePt t="89668" x="9077325" y="3055938"/>
          <p14:tracePt t="89676" x="9180513" y="3055938"/>
          <p14:tracePt t="89687" x="9271000" y="3025775"/>
          <p14:tracePt t="89693" x="9285288" y="3025775"/>
          <p14:tracePt t="89700" x="9329738" y="3011488"/>
          <p14:tracePt t="89709" x="9359900" y="2951163"/>
          <p14:tracePt t="89716" x="9390063" y="2906713"/>
          <p14:tracePt t="89725" x="9404350" y="2878138"/>
          <p14:tracePt t="89732" x="9404350" y="2862263"/>
          <p14:tracePt t="89740" x="9420225" y="2862263"/>
          <p14:tracePt t="89748" x="9420225" y="2832100"/>
          <p14:tracePt t="89755" x="9448800" y="2832100"/>
          <p14:tracePt t="89763" x="9448800" y="2817813"/>
          <p14:tracePt t="89771" x="9464675" y="2817813"/>
          <p14:tracePt t="89788" x="9494838" y="2803525"/>
          <p14:tracePt t="90077" x="9434513" y="2803525"/>
          <p14:tracePt t="90083" x="9345613" y="2743200"/>
          <p14:tracePt t="90090" x="9271000" y="2682875"/>
          <p14:tracePt t="90098" x="9151938" y="2624138"/>
          <p14:tracePt t="90106" x="9061450" y="2593975"/>
          <p14:tracePt t="90114" x="8942388" y="2535238"/>
          <p14:tracePt t="90122" x="8867775" y="2505075"/>
          <p14:tracePt t="90130" x="8748713" y="2444750"/>
          <p14:tracePt t="90139" x="8718550" y="2444750"/>
          <p14:tracePt t="90146" x="8629650" y="2444750"/>
          <p14:tracePt t="90155" x="8570913" y="2430463"/>
          <p14:tracePt t="90161" x="8555038" y="2430463"/>
          <p14:tracePt t="90168" x="8524875" y="2430463"/>
          <p14:tracePt t="90249" x="8524875" y="2460625"/>
          <p14:tracePt t="90254" x="8524875" y="2519363"/>
          <p14:tracePt t="90263" x="8524875" y="2608263"/>
          <p14:tracePt t="90270" x="8524875" y="2654300"/>
          <p14:tracePt t="90278" x="8540750" y="2728913"/>
          <p14:tracePt t="90288" x="8570913" y="2817813"/>
          <p14:tracePt t="90294" x="8629650" y="2906713"/>
          <p14:tracePt t="90302" x="8643938" y="2922588"/>
          <p14:tracePt t="90310" x="8704263" y="2997200"/>
          <p14:tracePt t="90319" x="8704263" y="3011488"/>
          <p14:tracePt t="90324" x="8718550" y="3041650"/>
          <p14:tracePt t="90333" x="8734425" y="3041650"/>
          <p14:tracePt t="90340" x="8734425" y="3025775"/>
          <p14:tracePt t="90348" x="8734425" y="3011488"/>
          <p14:tracePt t="90356" x="8734425" y="2906713"/>
          <p14:tracePt t="90365" x="8734425" y="2803525"/>
          <p14:tracePt t="90373" x="8748713" y="2682875"/>
          <p14:tracePt t="90380" x="8748713" y="2579688"/>
          <p14:tracePt t="90695" x="8748713" y="2608263"/>
          <p14:tracePt t="90703" x="8748713" y="2654300"/>
          <p14:tracePt t="90710" x="8748713" y="2682875"/>
          <p14:tracePt t="90754" x="8748713" y="2698750"/>
          <p14:tracePt t="90763" x="8748713" y="2713038"/>
          <p14:tracePt t="90770" x="8748713" y="2743200"/>
          <p14:tracePt t="90786" x="8748713" y="2757488"/>
          <p14:tracePt t="90794" x="8748713" y="2803525"/>
          <p14:tracePt t="90810" x="8748713" y="2832100"/>
          <p14:tracePt t="90825" x="8748713" y="2847975"/>
          <p14:tracePt t="90832" x="8764588" y="2847975"/>
          <p14:tracePt t="90888" x="8764588" y="2878138"/>
          <p14:tracePt t="90897" x="8764588" y="2892425"/>
          <p14:tracePt t="90966" x="8764588" y="2906713"/>
          <p14:tracePt t="91154" x="8764588" y="2936875"/>
          <p14:tracePt t="91325" x="8867775" y="2892425"/>
          <p14:tracePt t="91332" x="8912225" y="2728913"/>
          <p14:tracePt t="91340" x="8912225" y="2579688"/>
          <p14:tracePt t="91349" x="8912225" y="2430463"/>
          <p14:tracePt t="91356" x="8897938" y="2311400"/>
          <p14:tracePt t="91364" x="8867775" y="2192338"/>
          <p14:tracePt t="91372" x="8823325" y="2043113"/>
          <p14:tracePt t="91380" x="8778875" y="1952625"/>
          <p14:tracePt t="91388" x="8718550" y="1893888"/>
          <p14:tracePt t="91396" x="8689975" y="1789113"/>
          <p14:tracePt t="91405" x="8659813" y="1700213"/>
          <p14:tracePt t="91410" x="8643938" y="1654175"/>
          <p14:tracePt t="91418" x="8615363" y="1595438"/>
          <p14:tracePt t="91426" x="8599488" y="1579563"/>
          <p14:tracePt t="91434" x="8570913" y="1535113"/>
          <p14:tracePt t="91442" x="8570913" y="1506538"/>
          <p14:tracePt t="91450" x="8524875" y="1460500"/>
          <p14:tracePt t="91458" x="8496300" y="1416050"/>
          <p14:tracePt t="91466" x="8480425" y="1416050"/>
          <p14:tracePt t="91476" x="8435975" y="1385888"/>
          <p14:tracePt t="91484" x="8347075" y="1357313"/>
          <p14:tracePt t="91493" x="8302625" y="1357313"/>
          <p14:tracePt t="91501" x="8242300" y="1341438"/>
          <p14:tracePt t="91504" x="8167688" y="1282700"/>
          <p14:tracePt t="91513" x="8137525" y="1266825"/>
          <p14:tracePt t="91523" x="8093075" y="1208088"/>
          <p14:tracePt t="91529" x="8048625" y="1192213"/>
          <p14:tracePt t="91537" x="7854950" y="1117600"/>
          <p14:tracePt t="91545" x="7586663" y="1042988"/>
          <p14:tracePt t="91555" x="7437438" y="1042988"/>
          <p14:tracePt t="91560" x="7273925" y="1042988"/>
          <p14:tracePt t="91568" x="7199313" y="1042988"/>
          <p14:tracePt t="91574" x="7050088" y="1042988"/>
          <p14:tracePt t="91583" x="7005638" y="1042988"/>
          <p14:tracePt t="91591" x="6961188" y="1042988"/>
          <p14:tracePt t="91598" x="6840538" y="1089025"/>
          <p14:tracePt t="91613" x="6796088" y="1089025"/>
          <p14:tracePt t="91617" x="6737350" y="1147763"/>
          <p14:tracePt t="91624" x="6692900" y="1163638"/>
          <p14:tracePt t="91631" x="6692900" y="1222375"/>
          <p14:tracePt t="91639" x="6632575" y="1236663"/>
          <p14:tracePt t="91646" x="6602413" y="1296988"/>
          <p14:tracePt t="91655" x="6557963" y="1371600"/>
          <p14:tracePt t="91660" x="6527800" y="1460500"/>
          <p14:tracePt t="91670" x="6497638" y="1579563"/>
          <p14:tracePt t="91676" x="6483350" y="1595438"/>
          <p14:tracePt t="91685" x="6424613" y="1625600"/>
          <p14:tracePt t="91693" x="6424613" y="1639888"/>
          <p14:tracePt t="91700" x="6408738" y="1684338"/>
          <p14:tracePt t="91725" x="6408738" y="1700213"/>
          <p14:tracePt t="91764" x="6378575" y="1728788"/>
          <p14:tracePt t="91771" x="6378575" y="1819275"/>
          <p14:tracePt t="91779" x="6378575" y="2012950"/>
          <p14:tracePt t="91786" x="6378575" y="2162175"/>
          <p14:tracePt t="91794" x="6408738" y="2430463"/>
          <p14:tracePt t="91805" x="6408738" y="2624138"/>
          <p14:tracePt t="91810" x="6483350" y="2847975"/>
          <p14:tracePt t="91819" x="6513513" y="3011488"/>
          <p14:tracePt t="91824" x="6572250" y="3086100"/>
          <p14:tracePt t="91833" x="6646863" y="3146425"/>
          <p14:tracePt t="91840" x="6737350" y="3205163"/>
          <p14:tracePt t="91857" x="6826250" y="3279775"/>
          <p14:tracePt t="91864" x="6870700" y="3309938"/>
          <p14:tracePt t="91873" x="6945313" y="3309938"/>
          <p14:tracePt t="91880" x="7005638" y="3309938"/>
          <p14:tracePt t="91889" x="7050088" y="3309938"/>
          <p14:tracePt t="91896" x="7064375" y="3309938"/>
          <p14:tracePt t="91911" x="7094538" y="3309938"/>
          <p14:tracePt t="91934" x="7108825" y="3309938"/>
          <p14:tracePt t="91943" x="7124700" y="3309938"/>
          <p14:tracePt t="91950" x="7154863" y="3309938"/>
          <p14:tracePt t="91958" x="7199313" y="3309938"/>
          <p14:tracePt t="91966" x="7213600" y="3309938"/>
          <p14:tracePt t="91983" x="7243763" y="3309938"/>
          <p14:tracePt t="91988" x="7288213" y="3309938"/>
          <p14:tracePt t="91997" x="7362825" y="3309938"/>
          <p14:tracePt t="92005" x="7407275" y="3309938"/>
          <p14:tracePt t="92013" x="7497763" y="3309938"/>
          <p14:tracePt t="92021" x="7600950" y="3279775"/>
          <p14:tracePt t="92028" x="7691438" y="3249613"/>
          <p14:tracePt t="92037" x="7766050" y="3249613"/>
          <p14:tracePt t="92045" x="7824788" y="3190875"/>
          <p14:tracePt t="92060" x="7839075" y="3190875"/>
          <p14:tracePt t="92068" x="7869238" y="3175000"/>
          <p14:tracePt t="92074" x="7913688" y="3146425"/>
          <p14:tracePt t="92085" x="7929563" y="3130550"/>
          <p14:tracePt t="92093" x="7959725" y="3086100"/>
          <p14:tracePt t="92106" x="7959725" y="3055938"/>
          <p14:tracePt t="92123" x="7959725" y="3041650"/>
          <p14:tracePt t="92130" x="7974013" y="3041650"/>
          <p14:tracePt t="92669" x="7974013" y="3025775"/>
          <p14:tracePt t="92677" x="7974013" y="2997200"/>
          <p14:tracePt t="92684" x="7929563" y="2981325"/>
          <p14:tracePt t="92693" x="7899400" y="2981325"/>
          <p14:tracePt t="92701" x="7885113" y="2981325"/>
          <p14:tracePt t="92708" x="7854950" y="2951163"/>
          <p14:tracePt t="92724" x="7839075" y="2951163"/>
          <p14:tracePt t="92741" x="7794625" y="2951163"/>
          <p14:tracePt t="92746" x="7766050" y="2936875"/>
          <p14:tracePt t="92754" x="7720013" y="2878138"/>
          <p14:tracePt t="92763" x="7631113" y="2803525"/>
          <p14:tracePt t="92771" x="7586663" y="2743200"/>
          <p14:tracePt t="92778" x="7497763" y="2682875"/>
          <p14:tracePt t="92788" x="7423150" y="2608263"/>
          <p14:tracePt t="92794" x="7332663" y="2549525"/>
          <p14:tracePt t="92804" x="7273925" y="2489200"/>
          <p14:tracePt t="92810" x="7229475" y="2489200"/>
          <p14:tracePt t="92816" x="7183438" y="2474913"/>
          <p14:tracePt t="92824" x="7154863" y="2444750"/>
          <p14:tracePt t="92841" x="7138988" y="2444750"/>
          <p14:tracePt t="92872" x="7138988" y="2430463"/>
          <p14:tracePt t="92889" x="7108825" y="2430463"/>
          <p14:tracePt t="92904" x="7064375" y="2400300"/>
          <p14:tracePt t="92910" x="7019925" y="2386013"/>
          <p14:tracePt t="92919" x="7005638" y="2386013"/>
          <p14:tracePt t="92927" x="6975475" y="2386013"/>
          <p14:tracePt t="92935" x="6961188" y="2355850"/>
          <p14:tracePt t="92950" x="6931025" y="2355850"/>
          <p14:tracePt t="92968" x="6915150" y="2355850"/>
          <p14:tracePt t="92976" x="6915150" y="2339975"/>
          <p14:tracePt t="92989" x="6886575" y="2339975"/>
          <p14:tracePt t="93004" x="6870700" y="2339975"/>
          <p14:tracePt t="93028" x="6856413" y="2339975"/>
          <p14:tracePt t="93037" x="6856413" y="2311400"/>
          <p14:tracePt t="93045" x="6826250" y="2311400"/>
          <p14:tracePt t="93053" x="6811963" y="2311400"/>
          <p14:tracePt t="93069" x="6781800" y="2311400"/>
          <p14:tracePt t="93099" x="6765925" y="2311400"/>
          <p14:tracePt t="93194" x="6765925" y="2325688"/>
          <p14:tracePt t="93217" x="6737350" y="2325688"/>
          <p14:tracePt t="93246" x="6721475" y="2325688"/>
          <p14:tracePt t="93271" x="6707188" y="2325688"/>
          <p14:tracePt t="93435" x="6677025" y="2325688"/>
          <p14:tracePt t="93889" x="6677025" y="2339975"/>
          <p14:tracePt t="94224" x="6662738" y="2339975"/>
          <p14:tracePt t="99435" x="6721475" y="2339975"/>
          <p14:tracePt t="99443" x="6900863" y="2370138"/>
          <p14:tracePt t="99450" x="7154863" y="2370138"/>
          <p14:tracePt t="99458" x="7318375" y="2400300"/>
          <p14:tracePt t="99466" x="7467600" y="2400300"/>
          <p14:tracePt t="99475" x="7556500" y="2370138"/>
          <p14:tracePt t="99488" x="7616825" y="2311400"/>
          <p14:tracePt t="99496" x="7631113" y="2311400"/>
          <p14:tracePt t="99505" x="7661275" y="2265363"/>
          <p14:tracePt t="99513" x="7675563" y="2265363"/>
          <p14:tracePt t="99521" x="7691438" y="2265363"/>
          <p14:tracePt t="99537" x="7720013" y="2265363"/>
          <p14:tracePt t="99560" x="7735888" y="2251075"/>
          <p14:tracePt t="99566" x="7766050" y="2251075"/>
          <p14:tracePt t="99582" x="7780338" y="2251075"/>
          <p14:tracePt t="99599" x="7810500" y="2251075"/>
          <p14:tracePt t="99660" x="7824788" y="2251075"/>
          <p14:tracePt t="99709" x="7839075" y="2251075"/>
          <p14:tracePt t="102591" x="7869238" y="2295525"/>
          <p14:tracePt t="102599" x="7869238" y="2414588"/>
          <p14:tracePt t="102606" x="7869238" y="2460625"/>
          <p14:tracePt t="102614" x="7869238" y="2535238"/>
          <p14:tracePt t="102622" x="7869238" y="2624138"/>
          <p14:tracePt t="102630" x="7869238" y="2728913"/>
          <p14:tracePt t="102638" x="7869238" y="2803525"/>
          <p14:tracePt t="102646" x="7869238" y="2892425"/>
          <p14:tracePt t="102652" x="7869238" y="2967038"/>
          <p14:tracePt t="102660" x="7869238" y="3011488"/>
          <p14:tracePt t="102670" x="7869238" y="3041650"/>
          <p14:tracePt t="102693" x="7869238" y="3055938"/>
          <p14:tracePt t="102795" x="7869238" y="3071813"/>
          <p14:tracePt t="102803" x="7869238" y="3100388"/>
          <p14:tracePt t="102816" x="7869238" y="3116263"/>
          <p14:tracePt t="102824" x="7885113" y="3116263"/>
          <p14:tracePt t="102833" x="7885113" y="3146425"/>
          <p14:tracePt t="102848" x="7885113" y="3160713"/>
          <p14:tracePt t="102857" x="7913688" y="3190875"/>
          <p14:tracePt t="102865" x="7959725" y="3294063"/>
          <p14:tracePt t="102873" x="7988300" y="3368675"/>
          <p14:tracePt t="102882" x="8048625" y="3489325"/>
          <p14:tracePt t="102889" x="8123238" y="3652838"/>
          <p14:tracePt t="102894" x="8137525" y="3711575"/>
          <p14:tracePt t="102903" x="8272463" y="3802063"/>
          <p14:tracePt t="102910" x="8272463" y="3846513"/>
          <p14:tracePt t="102919" x="8286750" y="3906838"/>
          <p14:tracePt t="102936" x="8316913" y="3921125"/>
          <p14:tracePt t="102952" x="8331200" y="3935413"/>
          <p14:tracePt t="102966" x="8361363" y="3965575"/>
          <p14:tracePt t="102972" x="8375650" y="3965575"/>
          <p14:tracePt t="102988" x="8375650" y="3979863"/>
          <p14:tracePt t="102996" x="8391525" y="3979863"/>
          <p14:tracePt t="103005" x="8391525" y="4010025"/>
          <p14:tracePt t="103012" x="8450263" y="4025900"/>
          <p14:tracePt t="103021" x="8450263" y="4054475"/>
          <p14:tracePt t="103028" x="8466138" y="4070350"/>
          <p14:tracePt t="103036" x="8480425" y="4070350"/>
          <p14:tracePt t="103044" x="8540750" y="4100513"/>
          <p14:tracePt t="103053" x="8615363" y="4144963"/>
          <p14:tracePt t="103060" x="8659813" y="4144963"/>
          <p14:tracePt t="103066" x="8689975" y="4144963"/>
          <p14:tracePt t="103075" x="8734425" y="4144963"/>
          <p14:tracePt t="103085" x="8778875" y="4144963"/>
          <p14:tracePt t="103090" x="8809038" y="4114800"/>
          <p14:tracePt t="103098" x="8853488" y="4084638"/>
          <p14:tracePt t="103106" x="8853488" y="4070350"/>
          <p14:tracePt t="103114" x="8883650" y="4040188"/>
          <p14:tracePt t="103131" x="8883650" y="4025900"/>
          <p14:tracePt t="103138" x="8897938" y="4025900"/>
          <p14:tracePt t="103153" x="8912225" y="4010025"/>
          <p14:tracePt t="103160" x="8942388" y="4010025"/>
          <p14:tracePt t="103168" x="8958263" y="3979863"/>
          <p14:tracePt t="103187" x="8986838" y="3979863"/>
          <p14:tracePt t="103219" x="9047163" y="3979863"/>
          <p14:tracePt t="103222" x="9121775" y="3979863"/>
          <p14:tracePt t="103230" x="9166225" y="3951288"/>
          <p14:tracePt t="103238" x="9226550" y="3935413"/>
          <p14:tracePt t="103246" x="9301163" y="3935413"/>
          <p14:tracePt t="103254" x="9315450" y="3935413"/>
          <p14:tracePt t="103263" x="9345613" y="3906838"/>
          <p14:tracePt t="103271" x="9359900" y="3906838"/>
          <p14:tracePt t="103286" x="9359900" y="3890963"/>
          <p14:tracePt t="103318" x="9390063" y="3860800"/>
          <p14:tracePt t="103324" x="9390063" y="3816350"/>
          <p14:tracePt t="103333" x="9390063" y="3771900"/>
          <p14:tracePt t="103340" x="9390063" y="3757613"/>
          <p14:tracePt t="103348" x="9390063" y="3727450"/>
          <p14:tracePt t="103356" x="9390063" y="3683000"/>
          <p14:tracePt t="103364" x="9390063" y="3636963"/>
          <p14:tracePt t="103372" x="9375775" y="3622675"/>
          <p14:tracePt t="103381" x="9359900" y="3578225"/>
          <p14:tracePt t="103389" x="9359900" y="3548063"/>
          <p14:tracePt t="103396" x="9359900" y="3503613"/>
          <p14:tracePt t="103404" x="9329738" y="3489325"/>
          <p14:tracePt t="103410" x="9315450" y="3459163"/>
          <p14:tracePt t="103438" x="9285288" y="3459163"/>
          <p14:tracePt t="103497" x="9285288" y="3443288"/>
          <p14:tracePt t="103512" x="9285288" y="3414713"/>
          <p14:tracePt t="103529" x="9285288" y="3398838"/>
          <p14:tracePt t="103537" x="9271000" y="3398838"/>
          <p14:tracePt t="103545" x="9255125" y="3384550"/>
          <p14:tracePt t="103569" x="9196388" y="3354388"/>
          <p14:tracePt t="103577" x="9151938" y="3324225"/>
          <p14:tracePt t="103584" x="9077325" y="3324225"/>
          <p14:tracePt t="103596" x="9047163" y="3309938"/>
          <p14:tracePt t="103606" x="9032875" y="3309938"/>
          <p14:tracePt t="103614" x="9002713" y="3309938"/>
          <p14:tracePt t="103631" x="8986838" y="3309938"/>
          <p14:tracePt t="103639" x="8942388" y="3309938"/>
          <p14:tracePt t="103646" x="8928100" y="3309938"/>
          <p14:tracePt t="103654" x="8897938" y="3309938"/>
          <p14:tracePt t="103660" x="8883650" y="3309938"/>
          <p14:tracePt t="103668" x="8853488" y="3340100"/>
          <p14:tracePt t="103676" x="8809038" y="3340100"/>
          <p14:tracePt t="103686" x="8734425" y="3368675"/>
          <p14:tracePt t="103692" x="8689975" y="3368675"/>
          <p14:tracePt t="103703" x="8599488" y="3414713"/>
          <p14:tracePt t="103709" x="8585200" y="3414713"/>
          <p14:tracePt t="103717" x="8555038" y="3459163"/>
          <p14:tracePt t="103725" x="8510588" y="3459163"/>
          <p14:tracePt t="103738" x="8480425" y="3459163"/>
          <p14:tracePt t="103754" x="8480425" y="3489325"/>
          <p14:tracePt t="103763" x="8466138" y="3489325"/>
          <p14:tracePt t="103811" x="8450263" y="3489325"/>
          <p14:tracePt t="103825" x="8421688" y="3489325"/>
          <p14:tracePt t="103841" x="8375650" y="3503613"/>
          <p14:tracePt t="103848" x="8361363" y="3533775"/>
          <p14:tracePt t="103856" x="8331200" y="3548063"/>
          <p14:tracePt t="103864" x="8316913" y="3592513"/>
          <p14:tracePt t="103872" x="8286750" y="3622675"/>
          <p14:tracePt t="103880" x="8272463" y="3636963"/>
          <p14:tracePt t="103889" x="8242300" y="3667125"/>
          <p14:tracePt t="103903" x="8228013" y="3667125"/>
          <p14:tracePt t="103910" x="8228013" y="3683000"/>
          <p14:tracePt t="103936" x="8197850" y="3711575"/>
          <p14:tracePt t="103945" x="8197850" y="3757613"/>
          <p14:tracePt t="103954" x="8197850" y="3771900"/>
          <p14:tracePt t="103960" x="8197850" y="3786188"/>
          <p14:tracePt t="103968" x="8181975" y="3786188"/>
          <p14:tracePt t="103972" x="8167688" y="3816350"/>
          <p14:tracePt t="103983" x="8167688" y="3832225"/>
          <p14:tracePt t="103991" x="8167688" y="3876675"/>
          <p14:tracePt t="104005" x="8137525" y="3906838"/>
          <p14:tracePt t="104013" x="8137525" y="3951288"/>
          <p14:tracePt t="104020" x="8137525" y="3965575"/>
          <p14:tracePt t="104028" x="8123238" y="4010025"/>
          <p14:tracePt t="104045" x="8123238" y="4054475"/>
          <p14:tracePt t="104052" x="8093075" y="4114800"/>
          <p14:tracePt t="104058" x="8093075" y="4159250"/>
          <p14:tracePt t="104067" x="8093075" y="4233863"/>
          <p14:tracePt t="104074" x="8093075" y="4264025"/>
          <p14:tracePt t="104082" x="8093075" y="4278313"/>
          <p14:tracePt t="104099" x="8093075" y="4308475"/>
          <p14:tracePt t="104106" x="8093075" y="4322763"/>
          <p14:tracePt t="104115" x="8093075" y="4352925"/>
          <p14:tracePt t="104122" x="8093075" y="4368800"/>
          <p14:tracePt t="104139" x="8093075" y="4383088"/>
          <p14:tracePt t="104145" x="8093075" y="4413250"/>
          <p14:tracePt t="104169" x="8093075" y="4427538"/>
          <p14:tracePt t="104201" x="8093075" y="4457700"/>
          <p14:tracePt t="104208" x="8123238" y="4471988"/>
          <p14:tracePt t="104217" x="8123238" y="4487863"/>
          <p14:tracePt t="104222" x="8137525" y="4487863"/>
          <p14:tracePt t="104230" x="8181975" y="4546600"/>
          <p14:tracePt t="104238" x="8181975" y="4562475"/>
          <p14:tracePt t="104246" x="8242300" y="4592638"/>
          <p14:tracePt t="104254" x="8256588" y="4606925"/>
          <p14:tracePt t="104262" x="8302625" y="4651375"/>
          <p14:tracePt t="104270" x="8331200" y="4681538"/>
          <p14:tracePt t="104278" x="8347075" y="4695825"/>
          <p14:tracePt t="104287" x="8391525" y="4725988"/>
          <p14:tracePt t="104295" x="8435975" y="4725988"/>
          <p14:tracePt t="104302" x="8435975" y="4740275"/>
          <p14:tracePt t="104310" x="8466138" y="4770438"/>
          <p14:tracePt t="104316" x="8480425" y="4770438"/>
          <p14:tracePt t="104327" x="8510588" y="4770438"/>
          <p14:tracePt t="104335" x="8510588" y="4786313"/>
          <p14:tracePt t="104341" x="8524875" y="4786313"/>
          <p14:tracePt t="104349" x="8540750" y="4786313"/>
          <p14:tracePt t="104381" x="8570913" y="4786313"/>
          <p14:tracePt t="104397" x="8585200" y="4786313"/>
          <p14:tracePt t="104403" x="8585200" y="4756150"/>
          <p14:tracePt t="104419" x="8615363" y="4740275"/>
          <p14:tracePt t="104435" x="8629650" y="4665663"/>
          <p14:tracePt t="104443" x="8629650" y="4621213"/>
          <p14:tracePt t="104451" x="8659813" y="4502150"/>
          <p14:tracePt t="104458" x="8659813" y="4427538"/>
          <p14:tracePt t="104468" x="8718550" y="4338638"/>
          <p14:tracePt t="104474" x="8748713" y="4219575"/>
          <p14:tracePt t="104483" x="8748713" y="4144963"/>
          <p14:tracePt t="104489" x="8778875" y="4100513"/>
          <p14:tracePt t="104497" x="8778875" y="4040188"/>
          <p14:tracePt t="104504" x="8793163" y="4040188"/>
          <p14:tracePt t="104513" x="8793163" y="4025900"/>
          <p14:tracePt t="104817" x="8793163" y="4010025"/>
          <p14:tracePt t="104825" x="8778875" y="3906838"/>
          <p14:tracePt t="104833" x="8748713" y="3697288"/>
          <p14:tracePt t="104841" x="8718550" y="3533775"/>
          <p14:tracePt t="104849" x="8674100" y="3235325"/>
          <p14:tracePt t="104857" x="8643938" y="2832100"/>
          <p14:tracePt t="104865" x="8599488" y="2474913"/>
          <p14:tracePt t="104873" x="8555038" y="2071688"/>
          <p14:tracePt t="104880" x="8524875" y="1670050"/>
          <p14:tracePt t="104889" x="8524875" y="1282700"/>
          <p14:tracePt t="104894" x="8480425" y="790575"/>
          <p14:tracePt t="104903" x="8435975" y="522288"/>
          <p14:tracePt t="104910" x="8435975" y="88900"/>
          <p14:tracePt t="108279" x="7794625" y="88900"/>
          <p14:tracePt t="108286" x="7780338" y="477838"/>
          <p14:tracePt t="108294" x="7735888" y="835025"/>
          <p14:tracePt t="108303" x="7691438" y="1089025"/>
          <p14:tracePt t="108308" x="7691438" y="1177925"/>
          <p14:tracePt t="108318" x="7691438" y="1222375"/>
          <p14:tracePt t="108324" x="7675563" y="1296988"/>
          <p14:tracePt t="108332" x="7675563" y="1357313"/>
          <p14:tracePt t="108341" x="7675563" y="1460500"/>
          <p14:tracePt t="108348" x="7675563" y="1506538"/>
          <p14:tracePt t="108356" x="7645400" y="1595438"/>
          <p14:tracePt t="108364" x="7645400" y="1639888"/>
          <p14:tracePt t="108372" x="7645400" y="1714500"/>
          <p14:tracePt t="108380" x="7616825" y="1833563"/>
          <p14:tracePt t="108387" x="7616825" y="1908175"/>
          <p14:tracePt t="108394" x="7616825" y="2027238"/>
          <p14:tracePt t="108403" x="7616825" y="2132013"/>
          <p14:tracePt t="108410" x="7616825" y="2325688"/>
          <p14:tracePt t="108418" x="7616825" y="2519363"/>
          <p14:tracePt t="108426" x="7616825" y="2728913"/>
          <p14:tracePt t="108435" x="7570788" y="3025775"/>
          <p14:tracePt t="108442" x="7570788" y="3279775"/>
          <p14:tracePt t="108452" x="7570788" y="3578225"/>
          <p14:tracePt t="108458" x="7600950" y="3890963"/>
          <p14:tracePt t="108467" x="7600950" y="4144963"/>
          <p14:tracePt t="108474" x="7600950" y="4383088"/>
          <p14:tracePt t="108481" x="7600950" y="4786313"/>
          <p14:tracePt t="108489" x="7600950" y="5083175"/>
          <p14:tracePt t="108498" x="7600950" y="5381625"/>
          <p14:tracePt t="108504" x="7600950" y="5591175"/>
          <p14:tracePt t="108513" x="7570788" y="5843588"/>
          <p14:tracePt t="108520" x="7570788" y="6037263"/>
          <p14:tracePt t="108529" x="7570788" y="6157913"/>
          <p14:tracePt t="108537" x="7570788" y="6261100"/>
          <p14:tracePt t="108544" x="7570788" y="6307138"/>
          <p14:tracePt t="108552" x="7570788" y="6396038"/>
          <p14:tracePt t="108560" x="7570788" y="6410325"/>
          <p14:tracePt t="108569" x="7570788" y="6440488"/>
          <p14:tracePt t="108574" x="7570788" y="6454775"/>
          <p14:tracePt t="108583" x="7570788" y="6484938"/>
          <p14:tracePt t="108591" x="7570788" y="6500813"/>
          <p14:tracePt t="108606" x="7570788" y="6515100"/>
          <p14:tracePt t="108615" x="7570788" y="6545263"/>
          <p14:tracePt t="108779" x="7570788" y="6529388"/>
          <p14:tracePt t="108787" x="7556500" y="6515100"/>
          <p14:tracePt t="108795" x="7556500" y="6500813"/>
          <p14:tracePt t="108842" x="7556500" y="6470650"/>
          <p14:tracePt t="109146" x="7556500" y="6454775"/>
          <p14:tracePt t="109153" x="7556500" y="6410325"/>
          <p14:tracePt t="109161" x="7556500" y="6321425"/>
          <p14:tracePt t="109168" x="7556500" y="6276975"/>
          <p14:tracePt t="109179" x="7556500" y="6261100"/>
          <p14:tracePt t="109195" x="7556500" y="6232525"/>
          <p14:tracePt t="109202" x="7556500" y="6216650"/>
          <p14:tracePt t="109217" x="7556500" y="6186488"/>
          <p14:tracePt t="109326" x="7542213" y="6186488"/>
          <p14:tracePt t="109333" x="7512050" y="6142038"/>
          <p14:tracePt t="109340" x="7512050" y="6127750"/>
          <p14:tracePt t="109386" x="7497763" y="6127750"/>
          <p14:tracePt t="109402" x="7497763" y="6097588"/>
          <p14:tracePt t="109576" x="7467600" y="6097588"/>
          <p14:tracePt t="109606" x="7467600" y="6083300"/>
          <p14:tracePt t="109622" x="7451725" y="6083300"/>
          <p14:tracePt t="109630" x="7451725" y="6067425"/>
          <p14:tracePt t="109646" x="7451725" y="6037263"/>
          <p14:tracePt t="109653" x="7423150" y="6022975"/>
          <p14:tracePt t="109660" x="7377113" y="5948363"/>
          <p14:tracePt t="109669" x="7362825" y="5918200"/>
          <p14:tracePt t="109676" x="7318375" y="5903913"/>
          <p14:tracePt t="109686" x="7288213" y="5903913"/>
          <p14:tracePt t="109694" x="7273925" y="5873750"/>
          <p14:tracePt t="109705" x="7243763" y="5859463"/>
          <p14:tracePt t="109711" x="7199313" y="5829300"/>
          <p14:tracePt t="109717" x="7183438" y="5815013"/>
          <p14:tracePt t="109722" x="7154863" y="5815013"/>
          <p14:tracePt t="109730" x="7138988" y="5815013"/>
          <p14:tracePt t="109739" x="7108825" y="5799138"/>
          <p14:tracePt t="109746" x="7034213" y="5740400"/>
          <p14:tracePt t="109762" x="7019925" y="5724525"/>
          <p14:tracePt t="109770" x="7005638" y="5724525"/>
          <p14:tracePt t="109787" x="6975475" y="5694363"/>
          <p14:tracePt t="109794" x="6961188" y="5694363"/>
          <p14:tracePt t="109864" x="6931025" y="5694363"/>
          <p14:tracePt t="109872" x="6915150" y="5694363"/>
          <p14:tracePt t="109888" x="6900863" y="5680075"/>
          <p14:tracePt t="109943" x="6870700" y="5680075"/>
          <p14:tracePt t="109958" x="6856413" y="5665788"/>
          <p14:tracePt t="109975" x="6826250" y="5665788"/>
          <p14:tracePt t="110058" x="6811963" y="5665788"/>
          <p14:tracePt t="110153" x="6781800" y="5665788"/>
          <p14:tracePt t="110184" x="6765925" y="5665788"/>
          <p14:tracePt t="110333" x="6751638" y="5665788"/>
          <p14:tracePt t="110356" x="6721475" y="5635625"/>
          <p14:tracePt t="110364" x="6677025" y="5621338"/>
          <p14:tracePt t="110373" x="6662738" y="5591175"/>
          <p14:tracePt t="110380" x="6632575" y="5575300"/>
          <p14:tracePt t="110386" x="6588125" y="5546725"/>
          <p14:tracePt t="110395" x="6588125" y="5530850"/>
          <p14:tracePt t="110403" x="6572250" y="5530850"/>
          <p14:tracePt t="110426" x="6572250" y="5500688"/>
          <p14:tracePt t="110434" x="6572250" y="5486400"/>
          <p14:tracePt t="110442" x="6543675" y="5486400"/>
          <p14:tracePt t="110459" x="6543675" y="5472113"/>
          <p14:tracePt t="110468" x="6543675" y="5441950"/>
          <p14:tracePt t="110483" x="6543675" y="5426075"/>
          <p14:tracePt t="110505" x="6527800" y="5426075"/>
          <p14:tracePt t="110512" x="6527800" y="5397500"/>
          <p14:tracePt t="110561" x="6527800" y="5381625"/>
          <p14:tracePt t="110770" x="6527800" y="5351463"/>
          <p14:tracePt t="110794" x="6527800" y="5337175"/>
          <p14:tracePt t="110803" x="6527800" y="5322888"/>
          <p14:tracePt t="110824" x="6527800" y="5292725"/>
          <p14:tracePt t="110832" x="6527800" y="5278438"/>
          <p14:tracePt t="110888" x="6527800" y="5248275"/>
          <p14:tracePt t="110966" x="6557963" y="5232400"/>
          <p14:tracePt t="110974" x="6557963" y="5203825"/>
          <p14:tracePt t="110996" x="6557963" y="5187950"/>
          <p14:tracePt t="111004" x="6557963" y="5173663"/>
          <p14:tracePt t="111516" x="6557963" y="5143500"/>
          <p14:tracePt t="111545" x="6557963" y="5129213"/>
          <p14:tracePt t="111550" x="6557963" y="5099050"/>
          <p14:tracePt t="111591" x="6557963" y="5083175"/>
          <p14:tracePt t="111700" x="6557963" y="5054600"/>
          <p14:tracePt t="112264" x="6557963" y="5038725"/>
          <p14:tracePt t="112300" x="6557963" y="5024438"/>
          <p14:tracePt t="112308" x="6557963" y="4994275"/>
          <p14:tracePt t="112325" x="6557963" y="4979988"/>
          <p14:tracePt t="112332" x="6572250" y="4979988"/>
          <p14:tracePt t="112340" x="6572250" y="4949825"/>
          <p14:tracePt t="112357" x="6572250" y="4935538"/>
          <p14:tracePt t="112403" x="6572250" y="4919663"/>
          <p14:tracePt t="112418" x="6572250" y="4889500"/>
          <p14:tracePt t="112551" x="6572250" y="4875213"/>
          <p14:tracePt t="112559" x="6572250" y="4845050"/>
          <p14:tracePt t="112592" x="6572250" y="4830763"/>
          <p14:tracePt t="112623" x="6572250" y="4800600"/>
          <p14:tracePt t="112684" x="6572250" y="4786313"/>
          <p14:tracePt t="113099" x="6572250" y="4740275"/>
          <p14:tracePt t="113106" x="6572250" y="4518025"/>
          <p14:tracePt t="113114" x="6572250" y="4308475"/>
          <p14:tracePt t="113122" x="6572250" y="4159250"/>
          <p14:tracePt t="113130" x="6572250" y="4070350"/>
          <p14:tracePt t="113136" x="6572250" y="3965575"/>
          <p14:tracePt t="113145" x="6572250" y="3951288"/>
          <p14:tracePt t="113153" x="6572250" y="3921125"/>
          <p14:tracePt t="113160" x="6572250" y="3906838"/>
          <p14:tracePt t="113168" x="6572250" y="3876675"/>
          <p14:tracePt t="113341" x="6572250" y="3906838"/>
          <p14:tracePt t="113348" x="6572250" y="3951288"/>
          <p14:tracePt t="113356" x="6572250" y="4040188"/>
          <p14:tracePt t="113364" x="6602413" y="4144963"/>
          <p14:tracePt t="113373" x="6602413" y="4233863"/>
          <p14:tracePt t="113381" x="6602413" y="4308475"/>
          <p14:tracePt t="113388" x="6602413" y="4383088"/>
          <p14:tracePt t="113394" x="6632575" y="4443413"/>
          <p14:tracePt t="113402" x="6632575" y="4487863"/>
          <p14:tracePt t="113410" x="6632575" y="4532313"/>
          <p14:tracePt t="113418" x="6632575" y="4562475"/>
          <p14:tracePt t="113426" x="6632575" y="4606925"/>
          <p14:tracePt t="113443" x="6632575" y="4621213"/>
          <p14:tracePt t="113452" x="6632575" y="4651375"/>
          <p14:tracePt t="113458" x="6632575" y="4665663"/>
          <p14:tracePt t="113468" x="6632575" y="4711700"/>
          <p14:tracePt t="113474" x="6632575" y="4756150"/>
          <p14:tracePt t="113480" x="6632575" y="4786313"/>
          <p14:tracePt t="113489" x="6632575" y="4800600"/>
          <p14:tracePt t="113497" x="6632575" y="4845050"/>
          <p14:tracePt t="113504" x="6632575" y="4875213"/>
          <p14:tracePt t="113520" x="6632575" y="4919663"/>
          <p14:tracePt t="113537" x="6632575" y="4964113"/>
          <p14:tracePt t="113544" x="6632575" y="5008563"/>
          <p14:tracePt t="113553" x="6646863" y="5054600"/>
          <p14:tracePt t="113561" x="6677025" y="5113338"/>
          <p14:tracePt t="113569" x="6677025" y="5157788"/>
          <p14:tracePt t="113574" x="6707188" y="5232400"/>
          <p14:tracePt t="113585" x="6707188" y="5292725"/>
          <p14:tracePt t="113590" x="6737350" y="5337175"/>
          <p14:tracePt t="113598" x="6737350" y="5381625"/>
          <p14:tracePt t="113606" x="6751638" y="5441950"/>
          <p14:tracePt t="113622" x="6751638" y="5456238"/>
          <p14:tracePt t="113631" x="6751638" y="5486400"/>
          <p14:tracePt t="113638" x="6751638" y="5530850"/>
          <p14:tracePt t="113653" x="6751638" y="5546725"/>
          <p14:tracePt t="113660" x="6781800" y="5561013"/>
          <p14:tracePt t="113676" x="6781800" y="5591175"/>
          <p14:tracePt t="113878" x="6781800" y="5605463"/>
          <p14:tracePt t="113919" x="6796088" y="5605463"/>
          <p14:tracePt t="113944" x="6826250" y="5605463"/>
          <p14:tracePt t="113959" x="6870700" y="5605463"/>
          <p14:tracePt t="113967" x="6915150" y="5635625"/>
          <p14:tracePt t="113974" x="6931025" y="5635625"/>
          <p14:tracePt t="113980" x="6961188" y="5635625"/>
          <p14:tracePt t="113989" x="7005638" y="5665788"/>
          <p14:tracePt t="113997" x="7019925" y="5680075"/>
          <p14:tracePt t="114005" x="7094538" y="5724525"/>
          <p14:tracePt t="114012" x="7154863" y="5754688"/>
          <p14:tracePt t="114020" x="7199313" y="5784850"/>
          <p14:tracePt t="114028" x="7318375" y="5815013"/>
          <p14:tracePt t="114036" x="7481888" y="5843588"/>
          <p14:tracePt t="114045" x="7631113" y="5843588"/>
          <p14:tracePt t="114051" x="7794625" y="5873750"/>
          <p14:tracePt t="114058" x="7899400" y="5873750"/>
          <p14:tracePt t="114067" x="8018463" y="5873750"/>
          <p14:tracePt t="114074" x="8093075" y="5859463"/>
          <p14:tracePt t="114083" x="8181975" y="5859463"/>
          <p14:tracePt t="114091" x="8228013" y="5829300"/>
          <p14:tracePt t="114099" x="8256588" y="5829300"/>
          <p14:tracePt t="114106" x="8302625" y="5829300"/>
          <p14:tracePt t="114123" x="8316913" y="5829300"/>
          <p14:tracePt t="114136" x="8331200" y="5829300"/>
          <p14:tracePt t="114145" x="8361363" y="5829300"/>
          <p14:tracePt t="114160" x="8375650" y="5829300"/>
          <p14:tracePt t="114176" x="8405813" y="5829300"/>
          <p14:tracePt t="114192" x="8450263" y="5829300"/>
          <p14:tracePt t="114202" x="8466138" y="5829300"/>
          <p14:tracePt t="114219" x="8496300" y="5829300"/>
          <p14:tracePt t="114240" x="8510588" y="5829300"/>
          <p14:tracePt t="114263" x="8524875" y="5829300"/>
          <p14:tracePt t="114286" x="8555038" y="5815013"/>
          <p14:tracePt t="114309" x="8570913" y="5815013"/>
          <p14:tracePt t="114317" x="8615363" y="5815013"/>
          <p14:tracePt t="114333" x="8659813" y="5815013"/>
          <p14:tracePt t="114341" x="8689975" y="5815013"/>
          <p14:tracePt t="114349" x="8764588" y="5829300"/>
          <p14:tracePt t="114356" x="8778875" y="5829300"/>
          <p14:tracePt t="114364" x="8853488" y="5843588"/>
          <p14:tracePt t="114372" x="8867775" y="5843588"/>
          <p14:tracePt t="114380" x="8942388" y="5843588"/>
          <p14:tracePt t="114386" x="8972550" y="5873750"/>
          <p14:tracePt t="114394" x="9047163" y="5889625"/>
          <p14:tracePt t="114402" x="9091613" y="5918200"/>
          <p14:tracePt t="114413" x="9166225" y="5918200"/>
          <p14:tracePt t="114421" x="9255125" y="5918200"/>
          <p14:tracePt t="114427" x="9301163" y="5918200"/>
          <p14:tracePt t="114438" x="9345613" y="5918200"/>
          <p14:tracePt t="114443" x="9390063" y="5918200"/>
          <p14:tracePt t="114452" x="9420225" y="5918200"/>
          <p14:tracePt t="114459" x="9494838" y="5964238"/>
          <p14:tracePt t="114468" x="9539288" y="5964238"/>
          <p14:tracePt t="114473" x="9583738" y="5992813"/>
          <p14:tracePt t="114481" x="9613900" y="5992813"/>
          <p14:tracePt t="114489" x="9628188" y="5992813"/>
          <p14:tracePt t="114496" x="9672638" y="5992813"/>
          <p14:tracePt t="114514" x="9717088" y="5992813"/>
          <p14:tracePt t="114520" x="9747250" y="5992813"/>
          <p14:tracePt t="114529" x="9763125" y="5992813"/>
          <p14:tracePt t="114544" x="9791700" y="5992813"/>
          <p14:tracePt t="114553" x="9807575" y="5992813"/>
          <p14:tracePt t="114568" x="9821863" y="5992813"/>
          <p14:tracePt t="114583" x="9852025" y="5992813"/>
          <p14:tracePt t="114591" x="9866313" y="5992813"/>
          <p14:tracePt t="115091" x="9896475" y="5992813"/>
          <p14:tracePt t="115099" x="9852025" y="5992813"/>
          <p14:tracePt t="115115" x="9791700" y="5992813"/>
          <p14:tracePt t="115122" x="9747250" y="5992813"/>
          <p14:tracePt t="115130" x="9732963" y="5992813"/>
          <p14:tracePt t="115139" x="9688513" y="5992813"/>
          <p14:tracePt t="115145" x="9598025" y="5964238"/>
          <p14:tracePt t="115153" x="9583738" y="5934075"/>
          <p14:tracePt t="115160" x="9539288" y="5918200"/>
          <p14:tracePt t="115168" x="9478963" y="5918200"/>
          <p14:tracePt t="115176" x="9434513" y="5889625"/>
          <p14:tracePt t="115186" x="9390063" y="5859463"/>
          <p14:tracePt t="115195" x="9329738" y="5859463"/>
          <p14:tracePt t="115206" x="9285288" y="5859463"/>
          <p14:tracePt t="115221" x="9240838" y="5859463"/>
          <p14:tracePt t="115223" x="9226550" y="5859463"/>
          <p14:tracePt t="115230" x="9210675" y="5859463"/>
          <p14:tracePt t="115238" x="9180513" y="5859463"/>
          <p14:tracePt t="115246" x="9166225" y="5859463"/>
          <p14:tracePt t="115254" x="9136063" y="5859463"/>
          <p14:tracePt t="115263" x="9121775" y="5859463"/>
          <p14:tracePt t="115279" x="9091613" y="5859463"/>
          <p14:tracePt t="115303" x="9077325" y="5859463"/>
          <p14:tracePt t="115309" x="9077325" y="5843588"/>
          <p14:tracePt t="115317" x="9032875" y="5843588"/>
          <p14:tracePt t="115324" x="8958263" y="5843588"/>
          <p14:tracePt t="115333" x="8928100" y="5843588"/>
          <p14:tracePt t="115340" x="8883650" y="5843588"/>
          <p14:tracePt t="115349" x="8809038" y="5815013"/>
          <p14:tracePt t="115356" x="8764588" y="5815013"/>
          <p14:tracePt t="115373" x="8704263" y="5815013"/>
          <p14:tracePt t="115381" x="8689975" y="5815013"/>
          <p14:tracePt t="115394" x="8659813" y="5815013"/>
          <p14:tracePt t="115402" x="8643938" y="5815013"/>
          <p14:tracePt t="115419" x="8629650" y="5815013"/>
          <p14:tracePt t="115435" x="8555038" y="5843588"/>
          <p14:tracePt t="115450" x="8496300" y="5873750"/>
          <p14:tracePt t="115458" x="8480425" y="5873750"/>
          <p14:tracePt t="115468" x="8405813" y="5889625"/>
          <p14:tracePt t="115472" x="8286750" y="5918200"/>
          <p14:tracePt t="115480" x="8242300" y="5978525"/>
          <p14:tracePt t="115488" x="8197850" y="5978525"/>
          <p14:tracePt t="115497" x="8167688" y="5978525"/>
          <p14:tracePt t="115504" x="8167688" y="5992813"/>
          <p14:tracePt t="115512" x="8153400" y="5992813"/>
          <p14:tracePt t="115520" x="8123238" y="5992813"/>
          <p14:tracePt t="115646" x="8107363" y="5992813"/>
          <p14:tracePt t="117514" x="8107363" y="5964238"/>
          <p14:tracePt t="117521" x="8107363" y="5948363"/>
          <p14:tracePt t="117538" x="8107363" y="5934075"/>
          <p14:tracePt t="117551" x="8107363" y="5889625"/>
          <p14:tracePt t="117562" x="8107363" y="5829300"/>
          <p14:tracePt t="117569" x="8107363" y="5815013"/>
          <p14:tracePt t="117574" x="8107363" y="5799138"/>
          <p14:tracePt t="117584" x="8137525" y="5768975"/>
          <p14:tracePt t="117590" x="8137525" y="5724525"/>
          <p14:tracePt t="117599" x="8137525" y="5680075"/>
          <p14:tracePt t="117607" x="8137525" y="5635625"/>
          <p14:tracePt t="117614" x="8137525" y="5591175"/>
          <p14:tracePt t="117622" x="8153400" y="5530850"/>
          <p14:tracePt t="117631" x="8153400" y="5486400"/>
          <p14:tracePt t="117638" x="8181975" y="5441950"/>
          <p14:tracePt t="117644" x="8181975" y="5411788"/>
          <p14:tracePt t="117653" x="8181975" y="5367338"/>
          <p14:tracePt t="117660" x="8181975" y="5322888"/>
          <p14:tracePt t="117668" x="8212138" y="5262563"/>
          <p14:tracePt t="117676" x="8242300" y="5187950"/>
          <p14:tracePt t="117685" x="8272463" y="5099050"/>
          <p14:tracePt t="117692" x="8286750" y="5054600"/>
          <p14:tracePt t="117702" x="8286750" y="4979988"/>
          <p14:tracePt t="117708" x="8316913" y="4949825"/>
          <p14:tracePt t="117718" x="8316913" y="4905375"/>
          <p14:tracePt t="117722" x="8316913" y="4860925"/>
          <p14:tracePt t="117731" x="8316913" y="4814888"/>
          <p14:tracePt t="117738" x="8331200" y="4786313"/>
          <p14:tracePt t="117746" x="8331200" y="4740275"/>
          <p14:tracePt t="117754" x="8331200" y="4665663"/>
          <p14:tracePt t="117762" x="8331200" y="4621213"/>
          <p14:tracePt t="117770" x="8331200" y="4592638"/>
          <p14:tracePt t="117778" x="8331200" y="4546600"/>
          <p14:tracePt t="117786" x="8331200" y="4502150"/>
          <p14:tracePt t="117792" x="8331200" y="4457700"/>
          <p14:tracePt t="117801" x="8331200" y="4413250"/>
          <p14:tracePt t="117808" x="8331200" y="4368800"/>
          <p14:tracePt t="117817" x="8361363" y="4278313"/>
          <p14:tracePt t="117824" x="8361363" y="4233863"/>
          <p14:tracePt t="117834" x="8361363" y="4189413"/>
          <p14:tracePt t="117841" x="8361363" y="4100513"/>
          <p14:tracePt t="117849" x="8347075" y="4025900"/>
          <p14:tracePt t="117857" x="8316913" y="3935413"/>
          <p14:tracePt t="117864" x="8302625" y="3921125"/>
          <p14:tracePt t="117872" x="8256588" y="3846513"/>
          <p14:tracePt t="117881" x="8256588" y="3771900"/>
          <p14:tracePt t="117886" x="8228013" y="3711575"/>
          <p14:tracePt t="117903" x="8228013" y="3697288"/>
          <p14:tracePt t="117919" x="8228013" y="3667125"/>
          <p14:tracePt t="117926" x="8197850" y="3667125"/>
          <p14:tracePt t="117935" x="8181975" y="3652838"/>
          <p14:tracePt t="117942" x="8167688" y="3652838"/>
          <p14:tracePt t="117959" x="8137525" y="3636963"/>
          <p14:tracePt t="117973" x="8137525" y="3608388"/>
          <p14:tracePt t="117980" x="8093075" y="3592513"/>
          <p14:tracePt t="117988" x="8048625" y="3563938"/>
          <p14:tracePt t="117996" x="8018463" y="3533775"/>
          <p14:tracePt t="118013" x="8004175" y="3533775"/>
          <p14:tracePt t="118040" x="7974013" y="3517900"/>
          <p14:tracePt t="118084" x="7959725" y="3517900"/>
          <p14:tracePt t="118114" x="7943850" y="3517900"/>
          <p14:tracePt t="118209" x="7913688" y="3503613"/>
          <p14:tracePt t="118231" x="7913688" y="3473450"/>
          <p14:tracePt t="118246" x="7899400" y="3459163"/>
          <p14:tracePt t="118262" x="7869238" y="3459163"/>
          <p14:tracePt t="118270" x="7854950" y="3429000"/>
          <p14:tracePt t="118278" x="7824788" y="3414713"/>
          <p14:tracePt t="118287" x="7810500" y="3398838"/>
          <p14:tracePt t="118294" x="7735888" y="3368675"/>
          <p14:tracePt t="118300" x="7645400" y="3309938"/>
          <p14:tracePt t="118308" x="7600950" y="3279775"/>
          <p14:tracePt t="118318" x="7556500" y="3279775"/>
          <p14:tracePt t="118324" x="7481888" y="3279775"/>
          <p14:tracePt t="118333" x="7392988" y="3279775"/>
          <p14:tracePt t="118341" x="7348538" y="3279775"/>
          <p14:tracePt t="118348" x="7273925" y="3279775"/>
          <p14:tracePt t="118356" x="7183438" y="3265488"/>
          <p14:tracePt t="118364" x="7108825" y="3265488"/>
          <p14:tracePt t="118372" x="7050088" y="3235325"/>
          <p14:tracePt t="118384" x="6975475" y="3235325"/>
          <p14:tracePt t="118391" x="6900863" y="3235325"/>
          <p14:tracePt t="118396" x="6856413" y="3235325"/>
          <p14:tracePt t="118404" x="6765925" y="3235325"/>
          <p14:tracePt t="118411" x="6721475" y="3235325"/>
          <p14:tracePt t="118419" x="6646863" y="3235325"/>
          <p14:tracePt t="118427" x="6588125" y="3235325"/>
          <p14:tracePt t="118434" x="6483350" y="3235325"/>
          <p14:tracePt t="118443" x="6394450" y="3249613"/>
          <p14:tracePt t="118451" x="6350000" y="3265488"/>
          <p14:tracePt t="118458" x="6334125" y="3265488"/>
          <p14:tracePt t="118464" x="6289675" y="3294063"/>
          <p14:tracePt t="118473" x="6289675" y="3309938"/>
          <p14:tracePt t="118481" x="6259513" y="3309938"/>
          <p14:tracePt t="118488" x="6245225" y="3340100"/>
          <p14:tracePt t="118496" x="6215063" y="3340100"/>
          <p14:tracePt t="118505" x="6215063" y="3354388"/>
          <p14:tracePt t="118529" x="6200775" y="3384550"/>
          <p14:tracePt t="118536" x="6170613" y="3398838"/>
          <p14:tracePt t="118545" x="6170613" y="3443288"/>
          <p14:tracePt t="118551" x="6140450" y="3563938"/>
          <p14:tracePt t="118559" x="6140450" y="3636963"/>
          <p14:tracePt t="118567" x="6126163" y="3727450"/>
          <p14:tracePt t="118574" x="6096000" y="3802063"/>
          <p14:tracePt t="118583" x="6096000" y="3832225"/>
          <p14:tracePt t="118590" x="6096000" y="3890963"/>
          <p14:tracePt t="118601" x="6096000" y="3979863"/>
          <p14:tracePt t="118606" x="6096000" y="3995738"/>
          <p14:tracePt t="118615" x="6065838" y="4070350"/>
          <p14:tracePt t="118630" x="6065838" y="4114800"/>
          <p14:tracePt t="118637" x="6065838" y="4203700"/>
          <p14:tracePt t="118645" x="6065838" y="4249738"/>
          <p14:tracePt t="118653" x="6065838" y="4294188"/>
          <p14:tracePt t="118660" x="6065838" y="4338638"/>
          <p14:tracePt t="118669" x="6065838" y="4368800"/>
          <p14:tracePt t="118676" x="6065838" y="4383088"/>
          <p14:tracePt t="118685" x="6065838" y="4427538"/>
          <p14:tracePt t="118694" x="6081713" y="4518025"/>
          <p14:tracePt t="118704" x="6110288" y="4562475"/>
          <p14:tracePt t="118710" x="6110288" y="4606925"/>
          <p14:tracePt t="118717" x="6126163" y="4637088"/>
          <p14:tracePt t="118722" x="6156325" y="4695825"/>
          <p14:tracePt t="118730" x="6156325" y="4756150"/>
          <p14:tracePt t="118738" x="6170613" y="4770438"/>
          <p14:tracePt t="118754" x="6200775" y="4786313"/>
          <p14:tracePt t="118762" x="6200775" y="4814888"/>
          <p14:tracePt t="118770" x="6200775" y="4830763"/>
          <p14:tracePt t="118779" x="6215063" y="4875213"/>
          <p14:tracePt t="118786" x="6245225" y="4905375"/>
          <p14:tracePt t="118794" x="6259513" y="4949825"/>
          <p14:tracePt t="118803" x="6289675" y="4949825"/>
          <p14:tracePt t="118808" x="6303963" y="4994275"/>
          <p14:tracePt t="118816" x="6334125" y="4994275"/>
          <p14:tracePt t="118824" x="6378575" y="4994275"/>
          <p14:tracePt t="118834" x="6424613" y="5024438"/>
          <p14:tracePt t="118840" x="6438900" y="5038725"/>
          <p14:tracePt t="118849" x="6469063" y="5038725"/>
          <p14:tracePt t="118856" x="6513513" y="5083175"/>
          <p14:tracePt t="118864" x="6557963" y="5113338"/>
          <p14:tracePt t="118872" x="6618288" y="5143500"/>
          <p14:tracePt t="118880" x="6692900" y="5173663"/>
          <p14:tracePt t="118886" x="6751638" y="5187950"/>
          <p14:tracePt t="118896" x="6826250" y="5218113"/>
          <p14:tracePt t="118905" x="6945313" y="5218113"/>
          <p14:tracePt t="118911" x="7019925" y="5218113"/>
          <p14:tracePt t="118918" x="7213600" y="5248275"/>
          <p14:tracePt t="118927" x="7423150" y="5248275"/>
          <p14:tracePt t="118934" x="7570788" y="5248275"/>
          <p14:tracePt t="118942" x="7675563" y="5248275"/>
          <p14:tracePt t="118951" x="7766050" y="5248275"/>
          <p14:tracePt t="118957" x="7839075" y="5218113"/>
          <p14:tracePt t="118965" x="7988300" y="5218113"/>
          <p14:tracePt t="118974" x="8123238" y="5157788"/>
          <p14:tracePt t="118983" x="8272463" y="5113338"/>
          <p14:tracePt t="118989" x="8435975" y="5083175"/>
          <p14:tracePt t="118997" x="8496300" y="5083175"/>
          <p14:tracePt t="119005" x="8540750" y="5083175"/>
          <p14:tracePt t="119014" x="8555038" y="5068888"/>
          <p14:tracePt t="119021" x="8585200" y="5024438"/>
          <p14:tracePt t="119051" x="8585200" y="4994275"/>
          <p14:tracePt t="119067" x="8585200" y="4979988"/>
          <p14:tracePt t="119074" x="8585200" y="4935538"/>
          <p14:tracePt t="119084" x="8585200" y="4905375"/>
          <p14:tracePt t="119090" x="8585200" y="4860925"/>
          <p14:tracePt t="119099" x="8585200" y="4814888"/>
          <p14:tracePt t="119106" x="8585200" y="4800600"/>
          <p14:tracePt t="119115" x="8585200" y="4756150"/>
          <p14:tracePt t="119123" x="8570913" y="4695825"/>
          <p14:tracePt t="119128" x="8570913" y="4681538"/>
          <p14:tracePt t="119136" x="8540750" y="4637088"/>
          <p14:tracePt t="119144" x="8496300" y="4546600"/>
          <p14:tracePt t="119152" x="8496300" y="4532313"/>
          <p14:tracePt t="119160" x="8450263" y="4532313"/>
          <p14:tracePt t="119168" x="8421688" y="4471988"/>
          <p14:tracePt t="119177" x="8421688" y="4457700"/>
          <p14:tracePt t="119184" x="8347075" y="4427538"/>
          <p14:tracePt t="119192" x="8256588" y="4383088"/>
          <p14:tracePt t="119201" x="8212138" y="4294188"/>
          <p14:tracePt t="119218" x="7929563" y="4129088"/>
          <p14:tracePt t="119223" x="7750175" y="4070350"/>
          <p14:tracePt t="119230" x="7542213" y="3995738"/>
          <p14:tracePt t="119238" x="7451725" y="3965575"/>
          <p14:tracePt t="119246" x="7348538" y="3935413"/>
          <p14:tracePt t="119254" x="7213600" y="3876675"/>
          <p14:tracePt t="119262" x="7138988" y="3846513"/>
          <p14:tracePt t="119270" x="7050088" y="3816350"/>
          <p14:tracePt t="119278" x="6945313" y="3816350"/>
          <p14:tracePt t="119286" x="6900863" y="3802063"/>
          <p14:tracePt t="119294" x="6811963" y="3802063"/>
          <p14:tracePt t="119302" x="6796088" y="3802063"/>
          <p14:tracePt t="119308" x="6721475" y="3771900"/>
          <p14:tracePt t="119317" x="6646863" y="3771900"/>
          <p14:tracePt t="119324" x="6618288" y="3771900"/>
          <p14:tracePt t="119333" x="6572250" y="3741738"/>
          <p14:tracePt t="119349" x="6557963" y="3741738"/>
          <p14:tracePt t="119357" x="6527800" y="3741738"/>
          <p14:tracePt t="119364" x="6513513" y="3757613"/>
          <p14:tracePt t="119372" x="6483350" y="3771900"/>
          <p14:tracePt t="119380" x="6438900" y="3802063"/>
          <p14:tracePt t="119386" x="6438900" y="3816350"/>
          <p14:tracePt t="119394" x="6424613" y="3846513"/>
          <p14:tracePt t="119403" x="6378575" y="3860800"/>
          <p14:tracePt t="119410" x="6319838" y="3951288"/>
          <p14:tracePt t="119419" x="6259513" y="3995738"/>
          <p14:tracePt t="119426" x="6229350" y="4084638"/>
          <p14:tracePt t="119435" x="6215063" y="4159250"/>
          <p14:tracePt t="119444" x="6215063" y="4249738"/>
          <p14:tracePt t="119453" x="6156325" y="4322763"/>
          <p14:tracePt t="119456" x="6156325" y="4383088"/>
          <p14:tracePt t="119465" x="6156325" y="4427538"/>
          <p14:tracePt t="119473" x="6126163" y="4471988"/>
          <p14:tracePt t="119489" x="6126163" y="4502150"/>
          <p14:tracePt t="119497" x="6126163" y="4518025"/>
          <p14:tracePt t="119512" x="6126163" y="4532313"/>
          <p14:tracePt t="119521" x="6126163" y="4562475"/>
          <p14:tracePt t="119529" x="6126163" y="4606925"/>
          <p14:tracePt t="119536" x="6126163" y="4681538"/>
          <p14:tracePt t="119543" x="6140450" y="4740275"/>
          <p14:tracePt t="119551" x="6170613" y="4786313"/>
          <p14:tracePt t="119558" x="6215063" y="4845050"/>
          <p14:tracePt t="119567" x="6245225" y="4889500"/>
          <p14:tracePt t="119574" x="6259513" y="4905375"/>
          <p14:tracePt t="119584" x="6289675" y="4935538"/>
          <p14:tracePt t="119590" x="6289675" y="4949825"/>
          <p14:tracePt t="119598" x="6303963" y="4994275"/>
          <p14:tracePt t="119617" x="6334125" y="4994275"/>
          <p14:tracePt t="119626" x="6350000" y="5054600"/>
          <p14:tracePt t="119639" x="6378575" y="5068888"/>
          <p14:tracePt t="119653" x="6394450" y="5068888"/>
          <p14:tracePt t="119660" x="6438900" y="5099050"/>
          <p14:tracePt t="119669" x="6469063" y="5113338"/>
          <p14:tracePt t="119676" x="6483350" y="5113338"/>
          <p14:tracePt t="119685" x="6513513" y="5113338"/>
          <p14:tracePt t="119693" x="6557963" y="5143500"/>
          <p14:tracePt t="119709" x="6602413" y="5143500"/>
          <p14:tracePt t="119715" x="6646863" y="5143500"/>
          <p14:tracePt t="119725" x="6692900" y="5129213"/>
          <p14:tracePt t="119733" x="6721475" y="5129213"/>
          <p14:tracePt t="119739" x="6765925" y="5054600"/>
          <p14:tracePt t="119748" x="6796088" y="5008563"/>
          <p14:tracePt t="119754" x="6840538" y="4949825"/>
          <p14:tracePt t="119763" x="6870700" y="4905375"/>
          <p14:tracePt t="119770" x="6870700" y="4845050"/>
          <p14:tracePt t="119778" x="6900863" y="4830763"/>
          <p14:tracePt t="119786" x="6915150" y="4800600"/>
          <p14:tracePt t="119794" x="6915150" y="4786313"/>
          <p14:tracePt t="119802" x="6931025" y="4770438"/>
          <p14:tracePt t="119808" x="6931025" y="4725988"/>
          <p14:tracePt t="119816" x="6931025" y="4665663"/>
          <p14:tracePt t="119824" x="6931025" y="4621213"/>
          <p14:tracePt t="119840" x="6931025" y="4606925"/>
          <p14:tracePt t="119850" x="6931025" y="4562475"/>
          <p14:tracePt t="119856" x="6931025" y="4532313"/>
          <p14:tracePt t="119865" x="6900863" y="4487863"/>
          <p14:tracePt t="119873" x="6900863" y="4471988"/>
          <p14:tracePt t="119880" x="6886575" y="4443413"/>
          <p14:tracePt t="119887" x="6870700" y="4443413"/>
          <p14:tracePt t="119894" x="6870700" y="4397375"/>
          <p14:tracePt t="119903" x="6840538" y="4397375"/>
          <p14:tracePt t="119910" x="6826250" y="4397375"/>
          <p14:tracePt t="119926" x="6826250" y="4383088"/>
          <p14:tracePt t="119937" x="6796088" y="4383088"/>
          <p14:tracePt t="119989" x="6781800" y="4383088"/>
          <p14:tracePt t="120427" x="6751638" y="4383088"/>
          <p14:tracePt t="120480" x="6737350" y="4383088"/>
          <p14:tracePt t="120559" x="6721475" y="4383088"/>
          <p14:tracePt t="120886" x="6721475" y="4413250"/>
          <p14:tracePt t="120904" x="6692900" y="4413250"/>
          <p14:tracePt t="120911" x="6692900" y="4427538"/>
          <p14:tracePt t="120950" x="6692900" y="4457700"/>
          <p14:tracePt t="121881" x="6677025" y="4413250"/>
          <p14:tracePt t="121889" x="6618288" y="4368800"/>
          <p14:tracePt t="121897" x="6602413" y="4368800"/>
          <p14:tracePt t="121903" x="6543675" y="4322763"/>
          <p14:tracePt t="121911" x="6527800" y="4264025"/>
          <p14:tracePt t="121918" x="6438900" y="4219575"/>
          <p14:tracePt t="121926" x="6424613" y="4189413"/>
          <p14:tracePt t="121943" x="6394450" y="4189413"/>
          <p14:tracePt t="121980" x="6394450" y="4175125"/>
          <p14:tracePt t="121999" x="6378575" y="4175125"/>
          <p14:tracePt t="122008" x="6378575" y="4144963"/>
          <p14:tracePt t="122021" x="6350000" y="4144963"/>
          <p14:tracePt t="122029" x="6334125" y="4129088"/>
          <p14:tracePt t="122037" x="6319838" y="4129088"/>
          <p14:tracePt t="122059" x="6289675" y="4129088"/>
          <p14:tracePt t="122066" x="6275388" y="4129088"/>
          <p14:tracePt t="122395" x="6275388" y="4100513"/>
          <p14:tracePt t="122410" x="6350000" y="4025900"/>
          <p14:tracePt t="122418" x="6557963" y="3995738"/>
          <p14:tracePt t="122426" x="6737350" y="3935413"/>
          <p14:tracePt t="122435" x="6781800" y="3876675"/>
          <p14:tracePt t="122443" x="6811963" y="3832225"/>
          <p14:tracePt t="122450" x="6826250" y="3832225"/>
          <p14:tracePt t="122456" x="6856413" y="3802063"/>
          <p14:tracePt t="122464" x="6870700" y="3786188"/>
          <p14:tracePt t="122472" x="6870700" y="3757613"/>
          <p14:tracePt t="122481" x="6870700" y="3741738"/>
          <p14:tracePt t="122491" x="6886575" y="3711575"/>
          <p14:tracePt t="122498" x="6915150" y="3711575"/>
          <p14:tracePt t="122551" x="6931025" y="3697288"/>
          <p14:tracePt t="122583" x="6931025" y="3683000"/>
          <p14:tracePt t="122590" x="6961188" y="3683000"/>
          <p14:tracePt t="122637" x="6975475" y="3683000"/>
          <p14:tracePt t="122926" x="7005638" y="3683000"/>
          <p14:tracePt t="122935" x="7050088" y="3652838"/>
          <p14:tracePt t="122944" x="7064375" y="3652838"/>
          <p14:tracePt t="122952" x="7064375" y="3608388"/>
          <p14:tracePt t="122958" x="7064375" y="3592513"/>
          <p14:tracePt t="122964" x="7064375" y="3563938"/>
          <p14:tracePt t="122973" x="7064375" y="3548063"/>
          <p14:tracePt t="122981" x="7094538" y="3503613"/>
          <p14:tracePt t="122988" x="7094538" y="3473450"/>
          <p14:tracePt t="122996" x="7094538" y="3429000"/>
          <p14:tracePt t="123004" x="7094538" y="3384550"/>
          <p14:tracePt t="123013" x="7094538" y="3368675"/>
          <p14:tracePt t="123020" x="7080250" y="3340100"/>
          <p14:tracePt t="123037" x="7080250" y="3324225"/>
          <p14:tracePt t="123044" x="7064375" y="3324225"/>
          <p14:tracePt t="123054" x="7064375" y="3294063"/>
          <p14:tracePt t="123059" x="7034213" y="3279775"/>
          <p14:tracePt t="123067" x="7034213" y="3249613"/>
          <p14:tracePt t="123074" x="7019925" y="3249613"/>
          <p14:tracePt t="123084" x="7019925" y="3235325"/>
          <p14:tracePt t="123100" x="7005638" y="3221038"/>
          <p14:tracePt t="123114" x="7005638" y="3190875"/>
          <p14:tracePt t="123125" x="7005638" y="3175000"/>
          <p14:tracePt t="123131" x="6975475" y="3175000"/>
          <p14:tracePt t="123141" x="6961188" y="3146425"/>
          <p14:tracePt t="123145" x="6961188" y="3130550"/>
          <p14:tracePt t="123153" x="6931025" y="3130550"/>
          <p14:tracePt t="123161" x="6915150" y="3116263"/>
          <p14:tracePt t="123207" x="6900863" y="3086100"/>
          <p14:tracePt t="123246" x="6840538" y="3086100"/>
          <p14:tracePt t="123254" x="6796088" y="3086100"/>
          <p14:tracePt t="123262" x="6781800" y="3071813"/>
          <p14:tracePt t="123279" x="6737350" y="3071813"/>
          <p14:tracePt t="123301" x="6707188" y="3071813"/>
          <p14:tracePt t="123621" x="6707188" y="3100388"/>
          <p14:tracePt t="123629" x="6707188" y="3116263"/>
          <p14:tracePt t="123636" x="6707188" y="3130550"/>
          <p14:tracePt t="123652" x="6721475" y="3160713"/>
          <p14:tracePt t="123668" x="6721475" y="3175000"/>
          <p14:tracePt t="123685" x="6737350" y="3205163"/>
          <p14:tracePt t="123708" x="6737350" y="3221038"/>
          <p14:tracePt t="123723" x="6737350" y="3235325"/>
          <p14:tracePt t="123738" x="6737350" y="3265488"/>
          <p14:tracePt t="123786" x="6737350" y="3279775"/>
          <p14:tracePt t="123792" x="6765925" y="3279775"/>
          <p14:tracePt t="123801" x="6765925" y="3309938"/>
          <p14:tracePt t="123809" x="6765925" y="3324225"/>
          <p14:tracePt t="123817" x="6765925" y="3354388"/>
          <p14:tracePt t="123825" x="6765925" y="3398838"/>
          <p14:tracePt t="123832" x="6781800" y="3443288"/>
          <p14:tracePt t="123840" x="6811963" y="3489325"/>
          <p14:tracePt t="123854" x="6811963" y="3517900"/>
          <p14:tracePt t="123860" x="6840538" y="3563938"/>
          <p14:tracePt t="123866" x="6856413" y="3578225"/>
          <p14:tracePt t="123873" x="6856413" y="3608388"/>
          <p14:tracePt t="123903" x="6856413" y="3622675"/>
          <p14:tracePt t="123918" x="6856413" y="3652838"/>
          <p14:tracePt t="123934" x="6886575" y="3667125"/>
          <p14:tracePt t="123942" x="6886575" y="3697288"/>
          <p14:tracePt t="123951" x="6900863" y="3711575"/>
          <p14:tracePt t="123958" x="6900863" y="3727450"/>
          <p14:tracePt t="123964" x="6915150" y="3786188"/>
          <p14:tracePt t="123974" x="6915150" y="3802063"/>
          <p14:tracePt t="123984" x="6915150" y="3816350"/>
          <p14:tracePt t="123992" x="6915150" y="3846513"/>
          <p14:tracePt t="123998" x="6915150" y="3860800"/>
          <p14:tracePt t="124013" x="6915150" y="3890963"/>
          <p14:tracePt t="124029" x="6915150" y="3906838"/>
          <p14:tracePt t="124043" x="6945313" y="3906838"/>
          <p14:tracePt t="124051" x="6945313" y="3921125"/>
          <p14:tracePt t="124075" x="6945313" y="3951288"/>
          <p14:tracePt t="124082" x="6945313" y="3965575"/>
          <p14:tracePt t="124104" x="6961188" y="3995738"/>
          <p14:tracePt t="124117" x="6961188" y="4010025"/>
          <p14:tracePt t="124123" x="6961188" y="4040188"/>
          <p14:tracePt t="124129" x="6961188" y="4054475"/>
          <p14:tracePt t="124136" x="6989763" y="4070350"/>
          <p14:tracePt t="124144" x="6989763" y="4114800"/>
          <p14:tracePt t="124153" x="6989763" y="4144963"/>
          <p14:tracePt t="124160" x="7005638" y="4159250"/>
          <p14:tracePt t="124168" x="7005638" y="4203700"/>
          <p14:tracePt t="124176" x="7034213" y="4264025"/>
          <p14:tracePt t="124185" x="7050088" y="4278313"/>
          <p14:tracePt t="124193" x="7050088" y="4308475"/>
          <p14:tracePt t="124206" x="7050088" y="4322763"/>
          <p14:tracePt t="124217" x="7080250" y="4338638"/>
          <p14:tracePt t="124222" x="7094538" y="4338638"/>
          <p14:tracePt t="124230" x="7094538" y="4368800"/>
          <p14:tracePt t="124255" x="7124700" y="4368800"/>
          <p14:tracePt t="124263" x="7138988" y="4383088"/>
          <p14:tracePt t="124270" x="7138988" y="4413250"/>
          <p14:tracePt t="124286" x="7169150" y="4457700"/>
          <p14:tracePt t="124294" x="7169150" y="4471988"/>
          <p14:tracePt t="124308" x="7169150" y="4502150"/>
          <p14:tracePt t="124320" x="7183438" y="4502150"/>
          <p14:tracePt t="124327" x="7199313" y="4502150"/>
          <p14:tracePt t="124334" x="7199313" y="4518025"/>
          <p14:tracePt t="124341" x="7229475" y="4518025"/>
          <p14:tracePt t="124350" x="7229475" y="4546600"/>
          <p14:tracePt t="124365" x="7273925" y="4562475"/>
          <p14:tracePt t="124373" x="7288213" y="4576763"/>
          <p14:tracePt t="124380" x="7318375" y="4606925"/>
          <p14:tracePt t="124386" x="7332663" y="4621213"/>
          <p14:tracePt t="124394" x="7362825" y="4621213"/>
          <p14:tracePt t="124402" x="7377113" y="4651375"/>
          <p14:tracePt t="124410" x="7423150" y="4665663"/>
          <p14:tracePt t="124419" x="7451725" y="4665663"/>
          <p14:tracePt t="124426" x="7497763" y="4695825"/>
          <p14:tracePt t="124434" x="7512050" y="4695825"/>
          <p14:tracePt t="124443" x="7556500" y="4695825"/>
          <p14:tracePt t="124449" x="7556500" y="4711700"/>
          <p14:tracePt t="124458" x="7586663" y="4711700"/>
          <p14:tracePt t="124466" x="7600950" y="4711700"/>
          <p14:tracePt t="124473" x="7616825" y="4711700"/>
          <p14:tracePt t="124480" x="7645400" y="4711700"/>
          <p14:tracePt t="124488" x="7661275" y="4711700"/>
          <p14:tracePt t="124496" x="7705725" y="4740275"/>
          <p14:tracePt t="124504" x="7735888" y="4740275"/>
          <p14:tracePt t="124512" x="7780338" y="4756150"/>
          <p14:tracePt t="124520" x="7794625" y="4756150"/>
          <p14:tracePt t="124528" x="7824788" y="4756150"/>
          <p14:tracePt t="124536" x="7869238" y="4786313"/>
          <p14:tracePt t="124542" x="7913688" y="4786313"/>
          <p14:tracePt t="124550" x="7943850" y="4800600"/>
          <p14:tracePt t="124558" x="7959725" y="4800600"/>
          <p14:tracePt t="124567" x="8034338" y="4830763"/>
          <p14:tracePt t="124575" x="8107363" y="4860925"/>
          <p14:tracePt t="124582" x="8167688" y="4860925"/>
          <p14:tracePt t="124590" x="8242300" y="4860925"/>
          <p14:tracePt t="124603" x="8286750" y="4889500"/>
          <p14:tracePt t="124607" x="8316913" y="4889500"/>
          <p14:tracePt t="124615" x="8331200" y="4889500"/>
          <p14:tracePt t="124793" x="8331200" y="4875213"/>
          <p14:tracePt t="124801" x="8331200" y="4860925"/>
          <p14:tracePt t="124809" x="8331200" y="4830763"/>
          <p14:tracePt t="124816" x="8302625" y="4814888"/>
          <p14:tracePt t="124825" x="8302625" y="4786313"/>
          <p14:tracePt t="124834" x="8286750" y="4740275"/>
          <p14:tracePt t="124840" x="8256588" y="4725988"/>
          <p14:tracePt t="124849" x="8212138" y="4681538"/>
          <p14:tracePt t="124856" x="8197850" y="4651375"/>
          <p14:tracePt t="124865" x="8197850" y="4637088"/>
          <p14:tracePt t="124873" x="8167688" y="4606925"/>
          <p14:tracePt t="124881" x="8153400" y="4592638"/>
          <p14:tracePt t="124894" x="8153400" y="4576763"/>
          <p14:tracePt t="124903" x="8123238" y="4576763"/>
          <p14:tracePt t="124910" x="8123238" y="4546600"/>
          <p14:tracePt t="124918" x="8107363" y="4546600"/>
          <p14:tracePt t="124926" x="8093075" y="4532313"/>
          <p14:tracePt t="124935" x="8093075" y="4502150"/>
          <p14:tracePt t="124942" x="8062913" y="4457700"/>
          <p14:tracePt t="124950" x="8048625" y="4457700"/>
          <p14:tracePt t="124957" x="7988300" y="4413250"/>
          <p14:tracePt t="124968" x="7974013" y="4397375"/>
          <p14:tracePt t="124988" x="7959725" y="4368800"/>
          <p14:tracePt t="124996" x="7929563" y="4352925"/>
          <p14:tracePt t="125004" x="7913688" y="4322763"/>
          <p14:tracePt t="125013" x="7869238" y="4308475"/>
          <p14:tracePt t="125020" x="7810500" y="4278313"/>
          <p14:tracePt t="125028" x="7794625" y="4278313"/>
          <p14:tracePt t="125036" x="7766050" y="4264025"/>
          <p14:tracePt t="125043" x="7691438" y="4233863"/>
          <p14:tracePt t="125050" x="7645400" y="4203700"/>
          <p14:tracePt t="125058" x="7600950" y="4189413"/>
          <p14:tracePt t="125067" x="7570788" y="4159250"/>
          <p14:tracePt t="125074" x="7526338" y="4159250"/>
          <p14:tracePt t="125082" x="7512050" y="4144963"/>
          <p14:tracePt t="125100" x="7481888" y="4144963"/>
          <p14:tracePt t="125106" x="7467600" y="4114800"/>
          <p14:tracePt t="125117" x="7451725" y="4100513"/>
          <p14:tracePt t="125123" x="7423150" y="4070350"/>
          <p14:tracePt t="125131" x="7407275" y="4054475"/>
          <p14:tracePt t="125139" x="7377113" y="4040188"/>
          <p14:tracePt t="125145" x="7362825" y="4040188"/>
          <p14:tracePt t="125153" x="7332663" y="4010025"/>
          <p14:tracePt t="125160" x="7332663" y="3995738"/>
          <p14:tracePt t="125168" x="7288213" y="3951288"/>
          <p14:tracePt t="125177" x="7243763" y="3890963"/>
          <p14:tracePt t="125185" x="7183438" y="3832225"/>
          <p14:tracePt t="125193" x="7094538" y="3786188"/>
          <p14:tracePt t="125201" x="7080250" y="3757613"/>
          <p14:tracePt t="125209" x="7034213" y="3741738"/>
          <p14:tracePt t="125218" x="6989763" y="3741738"/>
          <p14:tracePt t="125222" x="6989763" y="3711575"/>
          <p14:tracePt t="125231" x="6961188" y="3711575"/>
          <p14:tracePt t="125418" x="6945313" y="3711575"/>
          <p14:tracePt t="125426" x="6945313" y="3741738"/>
          <p14:tracePt t="125434" x="6945313" y="3802063"/>
          <p14:tracePt t="125442" x="6945313" y="3876675"/>
          <p14:tracePt t="125450" x="6945313" y="3890963"/>
          <p14:tracePt t="125456" x="6945313" y="3921125"/>
          <p14:tracePt t="125465" x="6945313" y="3965575"/>
          <p14:tracePt t="125473" x="6961188" y="4040188"/>
          <p14:tracePt t="125481" x="6975475" y="4100513"/>
          <p14:tracePt t="125488" x="6975475" y="4114800"/>
          <p14:tracePt t="125496" x="7005638" y="4159250"/>
          <p14:tracePt t="125504" x="7034213" y="4219575"/>
          <p14:tracePt t="125512" x="7050088" y="4233863"/>
          <p14:tracePt t="125529" x="7080250" y="4249738"/>
          <p14:tracePt t="125536" x="7080250" y="4278313"/>
          <p14:tracePt t="125542" x="7094538" y="4294188"/>
          <p14:tracePt t="125551" x="7094538" y="4322763"/>
          <p14:tracePt t="125567" x="7108825" y="4338638"/>
          <p14:tracePt t="125574" x="7138988" y="4368800"/>
          <p14:tracePt t="125583" x="7154863" y="4383088"/>
          <p14:tracePt t="125590" x="7183438" y="4397375"/>
          <p14:tracePt t="125600" x="7199313" y="4457700"/>
          <p14:tracePt t="125608" x="7229475" y="4471988"/>
          <p14:tracePt t="125620" x="7273925" y="4502150"/>
          <p14:tracePt t="125626" x="7288213" y="4518025"/>
          <p14:tracePt t="125648" x="7407275" y="4592638"/>
          <p14:tracePt t="125652" x="7451725" y="4606925"/>
          <p14:tracePt t="125660" x="7481888" y="4606925"/>
          <p14:tracePt t="125669" x="7497763" y="4606925"/>
          <p14:tracePt t="125677" x="7512050" y="4637088"/>
          <p14:tracePt t="125685" x="7542213" y="4637088"/>
          <p14:tracePt t="125692" x="7542213" y="4651375"/>
          <p14:tracePt t="125700" x="7556500" y="4651375"/>
          <p14:tracePt t="125710" x="7600950" y="4681538"/>
          <p14:tracePt t="125719" x="7631113" y="4681538"/>
          <p14:tracePt t="125722" x="7645400" y="4695825"/>
          <p14:tracePt t="125730" x="7720013" y="4695825"/>
          <p14:tracePt t="125738" x="7766050" y="4725988"/>
          <p14:tracePt t="125747" x="7854950" y="4756150"/>
          <p14:tracePt t="125754" x="7899400" y="4756150"/>
          <p14:tracePt t="125764" x="7943850" y="4756150"/>
          <p14:tracePt t="125772" x="7974013" y="4770438"/>
          <p14:tracePt t="125781" x="8018463" y="4800600"/>
          <p14:tracePt t="125788" x="8034338" y="4814888"/>
          <p14:tracePt t="125794" x="8062913" y="4814888"/>
          <p14:tracePt t="125802" x="8107363" y="4845050"/>
          <p14:tracePt t="125809" x="8153400" y="4845050"/>
          <p14:tracePt t="125817" x="8167688" y="4860925"/>
          <p14:tracePt t="125825" x="8242300" y="4889500"/>
          <p14:tracePt t="125832" x="8272463" y="4905375"/>
          <p14:tracePt t="125840" x="8347075" y="4935538"/>
          <p14:tracePt t="125849" x="8391525" y="4949825"/>
          <p14:tracePt t="125856" x="8405813" y="4949825"/>
          <p14:tracePt t="125865" x="8480425" y="4979988"/>
          <p14:tracePt t="125873" x="8510588" y="4979988"/>
          <p14:tracePt t="125878" x="8585200" y="4979988"/>
          <p14:tracePt t="125886" x="8599488" y="4979988"/>
          <p14:tracePt t="125894" x="8615363" y="4979988"/>
          <p14:tracePt t="125903" x="8643938" y="4979988"/>
          <p14:tracePt t="125910" x="8659813" y="4979988"/>
          <p14:tracePt t="125980" x="8689975" y="4979988"/>
          <p14:tracePt t="125996" x="8704263" y="4979988"/>
          <p14:tracePt t="126004" x="8734425" y="4979988"/>
          <p14:tracePt t="126012" x="8734425" y="4935538"/>
          <p14:tracePt t="126020" x="8748713" y="4875213"/>
          <p14:tracePt t="126028" x="8748713" y="4830763"/>
          <p14:tracePt t="126036" x="8778875" y="4814888"/>
          <p14:tracePt t="126042" x="8778875" y="4786313"/>
          <p14:tracePt t="126050" x="8778875" y="4770438"/>
          <p14:tracePt t="126058" x="8778875" y="4725988"/>
          <p14:tracePt t="126074" x="8778875" y="4665663"/>
          <p14:tracePt t="126090" x="8778875" y="4651375"/>
          <p14:tracePt t="126106" x="8778875" y="4637088"/>
          <p14:tracePt t="126114" x="8778875" y="4606925"/>
          <p14:tracePt t="126120" x="8764588" y="4592638"/>
          <p14:tracePt t="126128" x="8764588" y="4562475"/>
          <p14:tracePt t="126152" x="8764588" y="4546600"/>
          <p14:tracePt t="126168" x="8748713" y="4532313"/>
          <p14:tracePt t="126177" x="8748713" y="4502150"/>
          <p14:tracePt t="126185" x="8718550" y="4487863"/>
          <p14:tracePt t="126192" x="8704263" y="4457700"/>
          <p14:tracePt t="126200" x="8704263" y="4443413"/>
          <p14:tracePt t="126209" x="8689975" y="4443413"/>
          <p14:tracePt t="126217" x="8689975" y="4413250"/>
          <p14:tracePt t="126222" x="8659813" y="4397375"/>
          <p14:tracePt t="126239" x="8643938" y="4383088"/>
          <p14:tracePt t="126246" x="8599488" y="4352925"/>
          <p14:tracePt t="126254" x="8570913" y="4352925"/>
          <p14:tracePt t="126263" x="8555038" y="4352925"/>
          <p14:tracePt t="126271" x="8524875" y="4352925"/>
          <p14:tracePt t="126278" x="8450263" y="4308475"/>
          <p14:tracePt t="126286" x="8435975" y="4278313"/>
          <p14:tracePt t="126292" x="8361363" y="4278313"/>
          <p14:tracePt t="126302" x="8316913" y="4264025"/>
          <p14:tracePt t="126309" x="8256588" y="4233863"/>
          <p14:tracePt t="126325" x="8212138" y="4233863"/>
          <p14:tracePt t="126332" x="8197850" y="4233863"/>
          <p14:tracePt t="126340" x="8167688" y="4233863"/>
          <p14:tracePt t="126348" x="8153400" y="4233863"/>
          <p14:tracePt t="126372" x="8123238" y="4233863"/>
          <p14:tracePt t="126411" x="8107363" y="4233863"/>
          <p14:tracePt t="126418" x="8093075" y="4233863"/>
          <p14:tracePt t="126426" x="8062913" y="4233863"/>
          <p14:tracePt t="126434" x="8018463" y="4233863"/>
          <p14:tracePt t="126442" x="8004175" y="4233863"/>
          <p14:tracePt t="126450" x="7959725" y="4233863"/>
          <p14:tracePt t="126458" x="7929563" y="4233863"/>
          <p14:tracePt t="126466" x="7913688" y="4233863"/>
          <p14:tracePt t="126489" x="7869238" y="4233863"/>
          <p14:tracePt t="126497" x="7839075" y="4233863"/>
          <p14:tracePt t="126504" x="7824788" y="4233863"/>
          <p14:tracePt t="126512" x="7824788" y="4264025"/>
          <p14:tracePt t="126520" x="7810500" y="4264025"/>
          <p14:tracePt t="126529" x="7780338" y="4278313"/>
          <p14:tracePt t="126553" x="7780338" y="4308475"/>
          <p14:tracePt t="126561" x="7780338" y="4322763"/>
          <p14:tracePt t="126568" x="7766050" y="4338638"/>
          <p14:tracePt t="126584" x="7735888" y="4338638"/>
          <p14:tracePt t="126590" x="7735888" y="4368800"/>
          <p14:tracePt t="126600" x="7691438" y="4368800"/>
          <p14:tracePt t="126606" x="7675563" y="4368800"/>
          <p14:tracePt t="126615" x="7675563" y="4413250"/>
          <p14:tracePt t="126622" x="7645400" y="4413250"/>
          <p14:tracePt t="126631" x="7645400" y="4427538"/>
          <p14:tracePt t="126644" x="7645400" y="4457700"/>
          <p14:tracePt t="126660" x="7645400" y="4471988"/>
          <p14:tracePt t="126668" x="7645400" y="4502150"/>
          <p14:tracePt t="126676" x="7645400" y="4518025"/>
          <p14:tracePt t="126685" x="7645400" y="4532313"/>
          <p14:tracePt t="126692" x="7645400" y="4576763"/>
          <p14:tracePt t="126700" x="7645400" y="4606925"/>
          <p14:tracePt t="126708" x="7661275" y="4621213"/>
          <p14:tracePt t="126716" x="7661275" y="4651375"/>
          <p14:tracePt t="126722" x="7675563" y="4665663"/>
          <p14:tracePt t="126731" x="7675563" y="4695825"/>
          <p14:tracePt t="126738" x="7705725" y="4711700"/>
          <p14:tracePt t="126754" x="7720013" y="4725988"/>
          <p14:tracePt t="126773" x="7750175" y="4725988"/>
          <p14:tracePt t="126780" x="7750175" y="4756150"/>
          <p14:tracePt t="126794" x="7766050" y="4756150"/>
          <p14:tracePt t="126809" x="7780338" y="4770438"/>
          <p14:tracePt t="126816" x="7810500" y="4770438"/>
          <p14:tracePt t="126832" x="7824788" y="4800600"/>
          <p14:tracePt t="126841" x="7854950" y="4800600"/>
          <p14:tracePt t="126850" x="7869238" y="4800600"/>
          <p14:tracePt t="126856" x="7913688" y="4814888"/>
          <p14:tracePt t="126873" x="7943850" y="4814888"/>
          <p14:tracePt t="126879" x="7959725" y="4814888"/>
          <p14:tracePt t="126887" x="8004175" y="4814888"/>
          <p14:tracePt t="126894" x="8048625" y="4814888"/>
          <p14:tracePt t="126903" x="8078788" y="4814888"/>
          <p14:tracePt t="126919" x="8093075" y="4814888"/>
          <p14:tracePt t="126934" x="8123238" y="4814888"/>
          <p14:tracePt t="126942" x="8137525" y="4814888"/>
          <p14:tracePt t="126950" x="8153400" y="4814888"/>
          <p14:tracePt t="126966" x="8181975" y="4814888"/>
          <p14:tracePt t="126988" x="8197850" y="4786313"/>
          <p14:tracePt t="126996" x="8228013" y="4770438"/>
          <p14:tracePt t="127005" x="8242300" y="4770438"/>
          <p14:tracePt t="127020" x="8242300" y="4740275"/>
          <p14:tracePt t="127028" x="8256588" y="4740275"/>
          <p14:tracePt t="127036" x="8286750" y="4725988"/>
          <p14:tracePt t="127042" x="8302625" y="4711700"/>
          <p14:tracePt t="127051" x="8302625" y="4681538"/>
          <p14:tracePt t="127058" x="8302625" y="4665663"/>
          <p14:tracePt t="127066" x="8302625" y="4637088"/>
          <p14:tracePt t="127074" x="8302625" y="4621213"/>
          <p14:tracePt t="127083" x="8302625" y="4606925"/>
          <p14:tracePt t="127090" x="8302625" y="4576763"/>
          <p14:tracePt t="127099" x="8302625" y="4562475"/>
          <p14:tracePt t="127106" x="8302625" y="4532313"/>
          <p14:tracePt t="127115" x="8302625" y="4518025"/>
          <p14:tracePt t="127120" x="8302625" y="4487863"/>
          <p14:tracePt t="127129" x="8302625" y="4471988"/>
          <p14:tracePt t="127144" x="8302625" y="4457700"/>
          <p14:tracePt t="127152" x="8302625" y="4427538"/>
          <p14:tracePt t="127160" x="8302625" y="4413250"/>
          <p14:tracePt t="127168" x="8302625" y="4383088"/>
          <p14:tracePt t="127176" x="8302625" y="4368800"/>
          <p14:tracePt t="127184" x="8272463" y="4368800"/>
          <p14:tracePt t="127192" x="8272463" y="4338638"/>
          <p14:tracePt t="127200" x="8272463" y="4322763"/>
          <p14:tracePt t="127208" x="8256588" y="4322763"/>
          <p14:tracePt t="127216" x="8242300" y="4308475"/>
          <p14:tracePt t="127222" x="8242300" y="4278313"/>
          <p14:tracePt t="127231" x="8212138" y="4264025"/>
          <p14:tracePt t="127238" x="8197850" y="4264025"/>
          <p14:tracePt t="127246" x="8167688" y="4264025"/>
          <p14:tracePt t="127254" x="8153400" y="4264025"/>
          <p14:tracePt t="127262" x="8137525" y="4264025"/>
          <p14:tracePt t="127270" x="8078788" y="4264025"/>
          <p14:tracePt t="127278" x="8062913" y="4264025"/>
          <p14:tracePt t="127286" x="7988300" y="4233863"/>
          <p14:tracePt t="127294" x="7974013" y="4219575"/>
          <p14:tracePt t="127301" x="7899400" y="4219575"/>
          <p14:tracePt t="127308" x="7885113" y="4219575"/>
          <p14:tracePt t="127357" x="7854950" y="4219575"/>
          <p14:tracePt t="127387" x="7839075" y="4219575"/>
          <p14:tracePt t="127394" x="7810500" y="4219575"/>
          <p14:tracePt t="127410" x="7794625" y="4219575"/>
          <p14:tracePt t="127418" x="7766050" y="4219575"/>
          <p14:tracePt t="127426" x="7750175" y="4219575"/>
          <p14:tracePt t="127434" x="7735888" y="4219575"/>
          <p14:tracePt t="127442" x="7705725" y="4219575"/>
          <p14:tracePt t="127458" x="7691438" y="4219575"/>
          <p14:tracePt t="127467" x="7691438" y="4249738"/>
          <p14:tracePt t="127497" x="7691438" y="4264025"/>
          <p14:tracePt t="127504" x="7661275" y="4264025"/>
          <p14:tracePt t="127536" x="7661275" y="4278313"/>
          <p14:tracePt t="127542" x="7661275" y="4308475"/>
          <p14:tracePt t="127559" x="7645400" y="4322763"/>
          <p14:tracePt t="127567" x="7645400" y="4368800"/>
          <p14:tracePt t="127575" x="7645400" y="4457700"/>
          <p14:tracePt t="127583" x="7645400" y="4471988"/>
          <p14:tracePt t="127591" x="7645400" y="4546600"/>
          <p14:tracePt t="127599" x="7661275" y="4592638"/>
          <p14:tracePt t="127606" x="7661275" y="4621213"/>
          <p14:tracePt t="127614" x="7661275" y="4637088"/>
          <p14:tracePt t="127620" x="7675563" y="4665663"/>
          <p14:tracePt t="127628" x="7675563" y="4681538"/>
          <p14:tracePt t="127636" x="7675563" y="4695825"/>
          <p14:tracePt t="127644" x="7675563" y="4725988"/>
          <p14:tracePt t="127653" x="7675563" y="4740275"/>
          <p14:tracePt t="127660" x="7691438" y="4770438"/>
          <p14:tracePt t="127668" x="7691438" y="4786313"/>
          <p14:tracePt t="127676" x="7691438" y="4800600"/>
          <p14:tracePt t="127692" x="7691438" y="4860925"/>
          <p14:tracePt t="127700" x="7691438" y="4875213"/>
          <p14:tracePt t="127706" x="7720013" y="4875213"/>
          <p14:tracePt t="127715" x="7720013" y="4889500"/>
          <p14:tracePt t="127732" x="7735888" y="4919663"/>
          <p14:tracePt t="127739" x="7735888" y="4935538"/>
          <p14:tracePt t="127763" x="7766050" y="4935538"/>
          <p14:tracePt t="127770" x="7766050" y="4964113"/>
          <p14:tracePt t="127785" x="7810500" y="4964113"/>
          <p14:tracePt t="127793" x="7854950" y="4979988"/>
          <p14:tracePt t="127801" x="7854950" y="5008563"/>
          <p14:tracePt t="127808" x="7899400" y="5008563"/>
          <p14:tracePt t="127817" x="7929563" y="5008563"/>
          <p14:tracePt t="127824" x="8018463" y="5008563"/>
          <p14:tracePt t="127832" x="8062913" y="5008563"/>
          <p14:tracePt t="127841" x="8123238" y="5008563"/>
          <p14:tracePt t="127849" x="8167688" y="5008563"/>
          <p14:tracePt t="127856" x="8212138" y="4994275"/>
          <p14:tracePt t="127866" x="8242300" y="4994275"/>
          <p14:tracePt t="127870" x="8286750" y="4964113"/>
          <p14:tracePt t="127878" x="8302625" y="4949825"/>
          <p14:tracePt t="127886" x="8331200" y="4935538"/>
          <p14:tracePt t="127894" x="8331200" y="4905375"/>
          <p14:tracePt t="127902" x="8347075" y="4889500"/>
          <p14:tracePt t="127910" x="8361363" y="4860925"/>
          <p14:tracePt t="127918" x="8361363" y="4845050"/>
          <p14:tracePt t="127926" x="8391525" y="4800600"/>
          <p14:tracePt t="127934" x="8391525" y="4770438"/>
          <p14:tracePt t="127942" x="8405813" y="4756150"/>
          <p14:tracePt t="127951" x="8405813" y="4740275"/>
          <p14:tracePt t="127958" x="8405813" y="4711700"/>
          <p14:tracePt t="127967" x="8435975" y="4695825"/>
          <p14:tracePt t="127972" x="8435975" y="4665663"/>
          <p14:tracePt t="127980" x="8435975" y="4621213"/>
          <p14:tracePt t="127989" x="8435975" y="4606925"/>
          <p14:tracePt t="127997" x="8435975" y="4576763"/>
          <p14:tracePt t="128014" x="8421688" y="4562475"/>
          <p14:tracePt t="128021" x="8421688" y="4546600"/>
          <p14:tracePt t="128067" x="8421688" y="4518025"/>
          <p14:tracePt t="128074" x="8375650" y="4502150"/>
          <p14:tracePt t="128083" x="8331200" y="4471988"/>
          <p14:tracePt t="128090" x="8272463" y="4443413"/>
          <p14:tracePt t="128100" x="8256588" y="4427538"/>
          <p14:tracePt t="128106" x="8153400" y="4397375"/>
          <p14:tracePt t="128116" x="8078788" y="4368800"/>
          <p14:tracePt t="128122" x="7988300" y="4338638"/>
          <p14:tracePt t="128128" x="7913688" y="4338638"/>
          <p14:tracePt t="128136" x="7899400" y="4338638"/>
          <p14:tracePt t="128152" x="7869238" y="4338638"/>
          <p14:tracePt t="128160" x="7869238" y="4352925"/>
          <p14:tracePt t="128185" x="7854950" y="4352925"/>
          <p14:tracePt t="128215" x="7854950" y="4368800"/>
          <p14:tracePt t="128223" x="7824788" y="4397375"/>
          <p14:tracePt t="128240" x="7824788" y="4413250"/>
          <p14:tracePt t="128255" x="7824788" y="4457700"/>
          <p14:tracePt t="128263" x="7824788" y="4502150"/>
          <p14:tracePt t="128273" x="7810500" y="4532313"/>
          <p14:tracePt t="128280" x="7810500" y="4606925"/>
          <p14:tracePt t="128286" x="7810500" y="4651375"/>
          <p14:tracePt t="128292" x="7810500" y="4756150"/>
          <p14:tracePt t="128301" x="7824788" y="4875213"/>
          <p14:tracePt t="128308" x="7824788" y="4919663"/>
          <p14:tracePt t="128316" x="7854950" y="4979988"/>
          <p14:tracePt t="128324" x="7869238" y="5024438"/>
          <p14:tracePt t="128333" x="7869238" y="5038725"/>
          <p14:tracePt t="128350" x="7869238" y="5068888"/>
          <p14:tracePt t="128366" x="7899400" y="5083175"/>
          <p14:tracePt t="128395" x="7899400" y="5113338"/>
          <p14:tracePt t="128403" x="7943850" y="5113338"/>
          <p14:tracePt t="128410" x="7959725" y="5157788"/>
          <p14:tracePt t="128419" x="7988300" y="5157788"/>
          <p14:tracePt t="128439" x="8004175" y="5157788"/>
          <p14:tracePt t="128444" x="8004175" y="5173663"/>
          <p14:tracePt t="128459" x="8034338" y="5173663"/>
          <p14:tracePt t="128465" x="8078788" y="5173663"/>
          <p14:tracePt t="128474" x="8123238" y="5173663"/>
          <p14:tracePt t="128482" x="8167688" y="5143500"/>
          <p14:tracePt t="128489" x="8228013" y="5143500"/>
          <p14:tracePt t="128497" x="8302625" y="5113338"/>
          <p14:tracePt t="128504" x="8302625" y="5099050"/>
          <p14:tracePt t="128512" x="8347075" y="5068888"/>
          <p14:tracePt t="128520" x="8375650" y="5024438"/>
          <p14:tracePt t="128528" x="8391525" y="5008563"/>
          <p14:tracePt t="128535" x="8421688" y="4949825"/>
          <p14:tracePt t="128544" x="8421688" y="4875213"/>
          <p14:tracePt t="128554" x="8421688" y="4860925"/>
          <p14:tracePt t="128558" x="8421688" y="4830763"/>
          <p14:tracePt t="128567" x="8421688" y="4786313"/>
          <p14:tracePt t="128575" x="8421688" y="4770438"/>
          <p14:tracePt t="128583" x="8421688" y="4740275"/>
          <p14:tracePt t="128590" x="8421688" y="4725988"/>
          <p14:tracePt t="128599" x="8421688" y="4695825"/>
          <p14:tracePt t="128606" x="8421688" y="4681538"/>
          <p14:tracePt t="128615" x="8391525" y="4637088"/>
          <p14:tracePt t="128620" x="8361363" y="4546600"/>
          <p14:tracePt t="128628" x="8361363" y="4502150"/>
          <p14:tracePt t="128636" x="8331200" y="4487863"/>
          <p14:tracePt t="128644" x="8331200" y="4457700"/>
          <p14:tracePt t="128653" x="8286750" y="4457700"/>
          <p14:tracePt t="128660" x="8242300" y="4443413"/>
          <p14:tracePt t="128668" x="8197850" y="4413250"/>
          <p14:tracePt t="128676" x="8107363" y="4413250"/>
          <p14:tracePt t="128684" x="8093075" y="4383088"/>
          <p14:tracePt t="128692" x="8062913" y="4383088"/>
          <p14:tracePt t="128701" x="8048625" y="4383088"/>
          <p14:tracePt t="128708" x="8034338" y="4383088"/>
          <p14:tracePt t="128716" x="8004175" y="4383088"/>
          <p14:tracePt t="128731" x="7988300" y="4397375"/>
          <p14:tracePt t="128738" x="7959725" y="4413250"/>
          <p14:tracePt t="128747" x="7959725" y="4457700"/>
          <p14:tracePt t="128754" x="7959725" y="4487863"/>
          <p14:tracePt t="128764" x="7959725" y="4562475"/>
          <p14:tracePt t="128773" x="7929563" y="4637088"/>
          <p14:tracePt t="128781" x="7929563" y="4681538"/>
          <p14:tracePt t="128797" x="7929563" y="4711700"/>
          <p14:tracePt t="128810" x="7929563" y="4725988"/>
          <p14:tracePt t="128817" x="7929563" y="4756150"/>
          <p14:tracePt t="128824" x="7943850" y="4800600"/>
          <p14:tracePt t="128833" x="7959725" y="4814888"/>
          <p14:tracePt t="128840" x="8018463" y="4845050"/>
          <p14:tracePt t="128850" x="8034338" y="4889500"/>
          <p14:tracePt t="128856" x="8062913" y="4935538"/>
          <p14:tracePt t="128866" x="8078788" y="4964113"/>
          <p14:tracePt t="128872" x="8137525" y="4979988"/>
          <p14:tracePt t="128881" x="8181975" y="5008563"/>
          <p14:tracePt t="128886" x="8197850" y="5008563"/>
          <p14:tracePt t="128894" x="8228013" y="5038725"/>
          <p14:tracePt t="128903" x="8272463" y="5038725"/>
          <p14:tracePt t="128911" x="8286750" y="5038725"/>
          <p14:tracePt t="128927" x="8316913" y="5038725"/>
          <p14:tracePt t="128956" x="8331200" y="4994275"/>
          <p14:tracePt t="128965" x="8361363" y="4979988"/>
          <p14:tracePt t="128973" x="8361363" y="4935538"/>
          <p14:tracePt t="128981" x="8375650" y="4889500"/>
          <p14:tracePt t="128989" x="8405813" y="4830763"/>
          <p14:tracePt t="128997" x="8405813" y="4814888"/>
          <p14:tracePt t="129004" x="8405813" y="4770438"/>
          <p14:tracePt t="129013" x="8405813" y="4725988"/>
          <p14:tracePt t="129020" x="8405813" y="4695825"/>
          <p14:tracePt t="129028" x="8405813" y="4651375"/>
          <p14:tracePt t="129037" x="8375650" y="4637088"/>
          <p14:tracePt t="129042" x="8361363" y="4637088"/>
          <p14:tracePt t="129051" x="8331200" y="4606925"/>
          <p14:tracePt t="129059" x="8286750" y="4592638"/>
          <p14:tracePt t="129066" x="8242300" y="4562475"/>
          <p14:tracePt t="129074" x="8212138" y="4562475"/>
          <p14:tracePt t="129083" x="8197850" y="4562475"/>
          <p14:tracePt t="129107" x="8181975" y="4562475"/>
          <p14:tracePt t="129119" x="8153400" y="4562475"/>
          <p14:tracePt t="129125" x="8137525" y="4562475"/>
          <p14:tracePt t="129137" x="8107363" y="4562475"/>
          <p14:tracePt t="129144" x="8093075" y="4592638"/>
          <p14:tracePt t="129160" x="8048625" y="4606925"/>
          <p14:tracePt t="129168" x="8018463" y="4637088"/>
          <p14:tracePt t="129176" x="8004175" y="4637088"/>
          <p14:tracePt t="129184" x="7988300" y="4637088"/>
          <p14:tracePt t="129192" x="7959725" y="4651375"/>
          <p14:tracePt t="129201" x="7959725" y="4681538"/>
          <p14:tracePt t="129217" x="7943850" y="4695825"/>
          <p14:tracePt t="129222" x="7913688" y="4725988"/>
          <p14:tracePt t="129230" x="7899400" y="4725988"/>
          <p14:tracePt t="129239" x="7899400" y="4770438"/>
          <p14:tracePt t="129246" x="7899400" y="4786313"/>
          <p14:tracePt t="129255" x="7899400" y="4800600"/>
          <p14:tracePt t="129262" x="7899400" y="4830763"/>
          <p14:tracePt t="129272" x="7899400" y="4845050"/>
          <p14:tracePt t="129316" x="7899400" y="4875213"/>
          <p14:tracePt t="129332" x="7899400" y="4889500"/>
          <p14:tracePt t="129340" x="7929563" y="4905375"/>
          <p14:tracePt t="129349" x="7929563" y="4935538"/>
          <p14:tracePt t="129357" x="7974013" y="4935538"/>
          <p14:tracePt t="129366" x="7988300" y="4949825"/>
          <p14:tracePt t="129372" x="8093075" y="4949825"/>
          <p14:tracePt t="129388" x="8107363" y="4949825"/>
          <p14:tracePt t="129396" x="8181975" y="4949825"/>
          <p14:tracePt t="129403" x="8228013" y="4949825"/>
          <p14:tracePt t="129411" x="8272463" y="4949825"/>
          <p14:tracePt t="129435" x="8302625" y="4949825"/>
          <p14:tracePt t="129465" x="8316913" y="4919663"/>
          <p14:tracePt t="129472" x="8316913" y="4905375"/>
          <p14:tracePt t="129489" x="8316913" y="4889500"/>
          <p14:tracePt t="129500" x="8347075" y="4860925"/>
          <p14:tracePt t="129505" x="8347075" y="4845050"/>
          <p14:tracePt t="129512" x="8347075" y="4814888"/>
          <p14:tracePt t="129520" x="8347075" y="4800600"/>
          <p14:tracePt t="129530" x="8347075" y="4786313"/>
          <p14:tracePt t="129541" x="8347075" y="4756150"/>
          <p14:tracePt t="129550" x="8347075" y="4711700"/>
          <p14:tracePt t="129554" x="8347075" y="4695825"/>
          <p14:tracePt t="129558" x="8347075" y="4665663"/>
          <p14:tracePt t="129575" x="8347075" y="4621213"/>
          <p14:tracePt t="129591" x="8347075" y="4606925"/>
          <p14:tracePt t="129617" x="8331200" y="4576763"/>
          <p14:tracePt t="129628" x="8316913" y="4562475"/>
          <p14:tracePt t="129636" x="8316913" y="4518025"/>
          <p14:tracePt t="129644" x="8286750" y="4518025"/>
          <p14:tracePt t="129652" x="8272463" y="4518025"/>
          <p14:tracePt t="129660" x="8242300" y="4502150"/>
          <p14:tracePt t="129668" x="8228013" y="4502150"/>
          <p14:tracePt t="129685" x="8228013" y="4471988"/>
          <p14:tracePt t="129701" x="8212138" y="4471988"/>
          <p14:tracePt t="129716" x="8181975" y="4471988"/>
          <p14:tracePt t="129722" x="8137525" y="4471988"/>
          <p14:tracePt t="129730" x="8062913" y="4471988"/>
          <p14:tracePt t="129739" x="8018463" y="4471988"/>
          <p14:tracePt t="129747" x="7988300" y="4487863"/>
          <p14:tracePt t="129754" x="7943850" y="4502150"/>
          <p14:tracePt t="129762" x="7899400" y="4502150"/>
          <p14:tracePt t="129935" x="7899400" y="4532313"/>
          <p14:tracePt t="129950" x="7899400" y="4546600"/>
          <p14:tracePt t="129965" x="7899400" y="4562475"/>
          <p14:tracePt t="129989" x="7899400" y="4592638"/>
          <p14:tracePt t="130410" x="7899400" y="4576763"/>
          <p14:tracePt t="130427" x="7899400" y="4562475"/>
          <p14:tracePt t="130473" x="7899400" y="4546600"/>
          <p14:tracePt t="130739" x="7899400" y="4562475"/>
          <p14:tracePt t="131042" x="7943850" y="4562475"/>
          <p14:tracePt t="131058" x="7974013" y="4562475"/>
          <p14:tracePt t="131066" x="7974013" y="4546600"/>
          <p14:tracePt t="131074" x="7988300" y="4518025"/>
          <p14:tracePt t="131082" x="7988300" y="4502150"/>
          <p14:tracePt t="131090" x="8034338" y="4443413"/>
          <p14:tracePt t="131098" x="8034338" y="4397375"/>
          <p14:tracePt t="131106" x="8034338" y="4352925"/>
          <p14:tracePt t="131114" x="8062913" y="4338638"/>
          <p14:tracePt t="131122" x="8062913" y="4294188"/>
          <p14:tracePt t="131128" x="8062913" y="4264025"/>
          <p14:tracePt t="131136" x="8078788" y="4249738"/>
          <p14:tracePt t="131144" x="8078788" y="4219575"/>
          <p14:tracePt t="131152" x="8078788" y="4203700"/>
          <p14:tracePt t="131160" x="8078788" y="4189413"/>
          <p14:tracePt t="131168" x="8078788" y="4159250"/>
          <p14:tracePt t="131186" x="8078788" y="4144963"/>
          <p14:tracePt t="131217" x="8107363" y="4114800"/>
          <p14:tracePt t="131373" x="8107363" y="4100513"/>
          <p14:tracePt t="131381" x="8107363" y="4070350"/>
          <p14:tracePt t="131395" x="8107363" y="4054475"/>
          <p14:tracePt t="131402" x="8107363" y="4040188"/>
          <p14:tracePt t="131418" x="8093075" y="4010025"/>
          <p14:tracePt t="131427" x="8093075" y="3995738"/>
          <p14:tracePt t="131434" x="8093075" y="3951288"/>
          <p14:tracePt t="131442" x="8078788" y="3921125"/>
          <p14:tracePt t="131450" x="8078788" y="3906838"/>
          <p14:tracePt t="131469" x="8048625" y="3876675"/>
          <p14:tracePt t="131615" x="8034338" y="3876675"/>
          <p14:tracePt t="131644" x="8034338" y="3890963"/>
          <p14:tracePt t="131652" x="8034338" y="3906838"/>
          <p14:tracePt t="131699" x="8034338" y="3935413"/>
          <p14:tracePt t="131747" x="8018463" y="3935413"/>
          <p14:tracePt t="131833" x="7974013" y="3935413"/>
          <p14:tracePt t="131840" x="7943850" y="3921125"/>
          <p14:tracePt t="131851" x="7869238" y="3921125"/>
          <p14:tracePt t="131857" x="7854950" y="3921125"/>
          <p14:tracePt t="131865" x="7810500" y="3906838"/>
          <p14:tracePt t="131881" x="7780338" y="3906838"/>
          <p14:tracePt t="131887" x="7766050" y="3876675"/>
          <p14:tracePt t="131902" x="7735888" y="3876675"/>
          <p14:tracePt t="131919" x="7720013" y="3876675"/>
          <p14:tracePt t="131935" x="7720013" y="3860800"/>
          <p14:tracePt t="131951" x="7705725" y="3860800"/>
          <p14:tracePt t="131956" x="7675563" y="3860800"/>
          <p14:tracePt t="131973" x="7661275" y="3860800"/>
          <p14:tracePt t="131981" x="7631113" y="3890963"/>
          <p14:tracePt t="131988" x="7616825" y="3906838"/>
          <p14:tracePt t="131997" x="7600950" y="3935413"/>
          <p14:tracePt t="132004" x="7570788" y="3935413"/>
          <p14:tracePt t="132020" x="7570788" y="3951288"/>
          <p14:tracePt t="132029" x="7556500" y="3965575"/>
          <p14:tracePt t="132034" x="7556500" y="3995738"/>
          <p14:tracePt t="132043" x="7526338" y="4010025"/>
          <p14:tracePt t="132059" x="7512050" y="4054475"/>
          <p14:tracePt t="132067" x="7481888" y="4084638"/>
          <p14:tracePt t="132074" x="7467600" y="4129088"/>
          <p14:tracePt t="132083" x="7467600" y="4175125"/>
          <p14:tracePt t="132092" x="7467600" y="4203700"/>
          <p14:tracePt t="132099" x="7437438" y="4219575"/>
          <p14:tracePt t="132106" x="7437438" y="4233863"/>
          <p14:tracePt t="132112" x="7423150" y="4264025"/>
          <p14:tracePt t="132129" x="7423150" y="4278313"/>
          <p14:tracePt t="132137" x="7423150" y="4308475"/>
          <p14:tracePt t="132144" x="7423150" y="4352925"/>
          <p14:tracePt t="132160" x="7423150" y="4397375"/>
          <p14:tracePt t="132168" x="7423150" y="4413250"/>
          <p14:tracePt t="132176" x="7423150" y="4443413"/>
          <p14:tracePt t="132184" x="7423150" y="4487863"/>
          <p14:tracePt t="132192" x="7392988" y="4502150"/>
          <p14:tracePt t="132198" x="7392988" y="4532313"/>
          <p14:tracePt t="132215" x="7407275" y="4576763"/>
          <p14:tracePt t="132223" x="7407275" y="4621213"/>
          <p14:tracePt t="132233" x="7407275" y="4665663"/>
          <p14:tracePt t="132249" x="7423150" y="4681538"/>
          <p14:tracePt t="132254" x="7423150" y="4711700"/>
          <p14:tracePt t="132276" x="7423150" y="4725988"/>
          <p14:tracePt t="133051" x="7451725" y="4725988"/>
          <p14:tracePt t="133067" x="7467600" y="4725988"/>
          <p14:tracePt t="133074" x="7497763" y="4725988"/>
          <p14:tracePt t="133083" x="7542213" y="4725988"/>
          <p14:tracePt t="133090" x="7616825" y="4725988"/>
          <p14:tracePt t="133099" x="7631113" y="4725988"/>
          <p14:tracePt t="133107" x="7661275" y="4725988"/>
          <p14:tracePt t="133112" x="7675563" y="4725988"/>
          <p14:tracePt t="133120" x="7705725" y="4725988"/>
          <p14:tracePt t="133128" x="7720013" y="4725988"/>
          <p14:tracePt t="133155" x="7735888" y="4725988"/>
          <p14:tracePt t="133204" x="7766050" y="4725988"/>
          <p14:tracePt t="133239" x="7780338" y="4725988"/>
          <p14:tracePt t="133255" x="7810500" y="4695825"/>
          <p14:tracePt t="133287" x="7810500" y="4681538"/>
          <p14:tracePt t="133300" x="7810500" y="4651375"/>
          <p14:tracePt t="133309" x="7810500" y="4606925"/>
          <p14:tracePt t="133316" x="7810500" y="4592638"/>
          <p14:tracePt t="133324" x="7810500" y="4546600"/>
          <p14:tracePt t="133332" x="7810500" y="4532313"/>
          <p14:tracePt t="133348" x="7810500" y="4502150"/>
          <p14:tracePt t="133357" x="7794625" y="4487863"/>
          <p14:tracePt t="133365" x="7794625" y="4457700"/>
          <p14:tracePt t="133379" x="7794625" y="4443413"/>
          <p14:tracePt t="133395" x="7780338" y="4443413"/>
          <p14:tracePt t="133402" x="7780338" y="4413250"/>
          <p14:tracePt t="133427" x="7750175" y="4413250"/>
          <p14:tracePt t="133575" x="7750175" y="4427538"/>
          <p14:tracePt t="133997" x="7750175" y="4397375"/>
          <p14:tracePt t="134004" x="7735888" y="4368800"/>
          <p14:tracePt t="134013" x="7720013" y="4352925"/>
          <p14:tracePt t="134020" x="7720013" y="4338638"/>
          <p14:tracePt t="134029" x="7720013" y="4308475"/>
          <p14:tracePt t="134036" x="7691438" y="4294188"/>
          <p14:tracePt t="134050" x="7705725" y="4249738"/>
          <p14:tracePt t="134059" x="7750175" y="4219575"/>
          <p14:tracePt t="134066" x="7810500" y="4189413"/>
          <p14:tracePt t="134074" x="7810500" y="4175125"/>
          <p14:tracePt t="134177" x="7854950" y="4175125"/>
          <p14:tracePt t="134184" x="7869238" y="4233863"/>
          <p14:tracePt t="134192" x="7899400" y="4294188"/>
          <p14:tracePt t="134200" x="7959725" y="4368800"/>
          <p14:tracePt t="134208" x="8048625" y="4487863"/>
          <p14:tracePt t="134216" x="8078788" y="4546600"/>
          <p14:tracePt t="134222" x="8123238" y="4621213"/>
          <p14:tracePt t="134232" x="8153400" y="4651375"/>
          <p14:tracePt t="134240" x="8153400" y="4665663"/>
          <p14:tracePt t="134249" x="8167688" y="4695825"/>
          <p14:tracePt t="134254" x="8197850" y="4695825"/>
          <p14:tracePt t="134262" x="8197850" y="4740275"/>
          <p14:tracePt t="134270" x="8197850" y="4756150"/>
          <p14:tracePt t="134278" x="8212138" y="4786313"/>
          <p14:tracePt t="134284" x="8212138" y="4845050"/>
          <p14:tracePt t="134292" x="8242300" y="4905375"/>
          <p14:tracePt t="134300" x="8272463" y="4979988"/>
          <p14:tracePt t="134308" x="8286750" y="5008563"/>
          <p14:tracePt t="134316" x="8316913" y="5024438"/>
          <p14:tracePt t="134324" x="8331200" y="5024438"/>
          <p14:tracePt t="134332" x="8331200" y="5054600"/>
          <p14:tracePt t="134394" x="8347075" y="5054600"/>
          <p14:tracePt t="134418" x="8347075" y="5038725"/>
          <p14:tracePt t="134427" x="8375650" y="5038725"/>
          <p14:tracePt t="134442" x="8391525" y="5024438"/>
          <p14:tracePt t="134456" x="8391525" y="4994275"/>
          <p14:tracePt t="134464" x="8421688" y="4994275"/>
          <p14:tracePt t="134520" x="8421688" y="4949825"/>
          <p14:tracePt t="134528" x="8421688" y="4935538"/>
          <p14:tracePt t="134537" x="8421688" y="4905375"/>
          <p14:tracePt t="134542" x="8421688" y="4889500"/>
          <p14:tracePt t="134551" x="8405813" y="4875213"/>
          <p14:tracePt t="134559" x="8405813" y="4830763"/>
          <p14:tracePt t="134567" x="8405813" y="4770438"/>
          <p14:tracePt t="134576" x="8391525" y="4725988"/>
          <p14:tracePt t="134586" x="8391525" y="4651375"/>
          <p14:tracePt t="134591" x="8391525" y="4562475"/>
          <p14:tracePt t="134599" x="8391525" y="4518025"/>
          <p14:tracePt t="134606" x="8361363" y="4443413"/>
          <p14:tracePt t="134615" x="8302625" y="4352925"/>
          <p14:tracePt t="134620" x="8242300" y="4294188"/>
          <p14:tracePt t="134630" x="8228013" y="4249738"/>
          <p14:tracePt t="134636" x="8197850" y="4233863"/>
          <p14:tracePt t="134645" x="8181975" y="4203700"/>
          <p14:tracePt t="134653" x="8181975" y="4189413"/>
          <p14:tracePt t="134668" x="8153400" y="4189413"/>
          <p14:tracePt t="134677" x="8153400" y="4159250"/>
          <p14:tracePt t="134754" x="8153400" y="4144963"/>
          <p14:tracePt t="134763" x="8137525" y="4129088"/>
          <p14:tracePt t="134779" x="8137525" y="4100513"/>
          <p14:tracePt t="134784" x="8093075" y="4084638"/>
          <p14:tracePt t="134792" x="8093075" y="4054475"/>
          <p14:tracePt t="134800" x="8062913" y="3979863"/>
          <p14:tracePt t="134808" x="8018463" y="3935413"/>
          <p14:tracePt t="134817" x="7959725" y="3906838"/>
          <p14:tracePt t="134824" x="7943850" y="3890963"/>
          <p14:tracePt t="134833" x="7913688" y="3832225"/>
          <p14:tracePt t="134840" x="7839075" y="3816350"/>
          <p14:tracePt t="134849" x="7810500" y="3816350"/>
          <p14:tracePt t="134856" x="7794625" y="3816350"/>
          <p14:tracePt t="134895" x="7794625" y="3786188"/>
          <p14:tracePt t="134910" x="7766050" y="3741738"/>
          <p14:tracePt t="134918" x="7750175" y="3727450"/>
          <p14:tracePt t="134926" x="7705725" y="3697288"/>
          <p14:tracePt t="134935" x="7645400" y="3667125"/>
          <p14:tracePt t="134943" x="7631113" y="3652838"/>
          <p14:tracePt t="134948" x="7616825" y="3652838"/>
          <p14:tracePt t="134956" x="7586663" y="3652838"/>
          <p14:tracePt t="134966" x="7570788" y="3652838"/>
          <p14:tracePt t="134973" x="7542213" y="3622675"/>
          <p14:tracePt t="135043" x="7526338" y="3622675"/>
          <p14:tracePt t="135059" x="7497763" y="3667125"/>
          <p14:tracePt t="135067" x="7497763" y="3711575"/>
          <p14:tracePt t="135083" x="7497763" y="3727450"/>
          <p14:tracePt t="135093" x="7497763" y="3757613"/>
          <p14:tracePt t="135098" x="7481888" y="3757613"/>
          <p14:tracePt t="135107" x="7481888" y="3771900"/>
          <p14:tracePt t="135114" x="7481888" y="3786188"/>
          <p14:tracePt t="135122" x="7481888" y="3816350"/>
          <p14:tracePt t="135128" x="7481888" y="3832225"/>
          <p14:tracePt t="135136" x="7481888" y="3860800"/>
          <p14:tracePt t="135239" x="7481888" y="3876675"/>
          <p14:tracePt t="135255" x="7481888" y="3906838"/>
          <p14:tracePt t="135263" x="7481888" y="3921125"/>
          <p14:tracePt t="135271" x="7481888" y="3935413"/>
          <p14:tracePt t="135287" x="7481888" y="3965575"/>
          <p14:tracePt t="135308" x="7481888" y="3979863"/>
          <p14:tracePt t="135575" x="7512050" y="3979863"/>
          <p14:tracePt t="135590" x="7526338" y="3979863"/>
          <p14:tracePt t="135677" x="7556500" y="3979863"/>
          <p14:tracePt t="135731" x="7570788" y="3951288"/>
          <p14:tracePt t="135752" x="7570788" y="3935413"/>
          <p14:tracePt t="135762" x="7570788" y="3921125"/>
          <p14:tracePt t="135770" x="7600950" y="3860800"/>
          <p14:tracePt t="135776" x="7600950" y="3816350"/>
          <p14:tracePt t="135785" x="7600950" y="3802063"/>
          <p14:tracePt t="135792" x="7600950" y="3727450"/>
          <p14:tracePt t="135800" x="7600950" y="3711575"/>
          <p14:tracePt t="135808" x="7600950" y="3667125"/>
          <p14:tracePt t="135816" x="7600950" y="3636963"/>
          <p14:tracePt t="135825" x="7600950" y="3592513"/>
          <p14:tracePt t="135833" x="7600950" y="3578225"/>
          <p14:tracePt t="135848" x="7600950" y="3533775"/>
          <p14:tracePt t="135856" x="7600950" y="3503613"/>
          <p14:tracePt t="135862" x="7600950" y="3489325"/>
          <p14:tracePt t="135871" x="7600950" y="3459163"/>
          <p14:tracePt t="136098" x="7600950" y="3443288"/>
          <p14:tracePt t="136144" x="7570788" y="3443288"/>
          <p14:tracePt t="136152" x="7570788" y="3429000"/>
          <p14:tracePt t="136160" x="7542213" y="3398838"/>
          <p14:tracePt t="136168" x="7526338" y="3398838"/>
          <p14:tracePt t="136177" x="7497763" y="3384550"/>
          <p14:tracePt t="136185" x="7481888" y="3384550"/>
          <p14:tracePt t="136193" x="7467600" y="3384550"/>
          <p14:tracePt t="136202" x="7437438" y="3384550"/>
          <p14:tracePt t="136207" x="7423150" y="3384550"/>
          <p14:tracePt t="136223" x="7392988" y="3384550"/>
          <p14:tracePt t="136239" x="7377113" y="3384550"/>
          <p14:tracePt t="136255" x="7362825" y="3384550"/>
          <p14:tracePt t="136263" x="7332663" y="3384550"/>
          <p14:tracePt t="136349" x="7318375" y="3414713"/>
          <p14:tracePt t="136356" x="7318375" y="3429000"/>
          <p14:tracePt t="136363" x="7288213" y="3459163"/>
          <p14:tracePt t="136402" x="7273925" y="3473450"/>
          <p14:tracePt t="136600" x="7243763" y="3473450"/>
          <p14:tracePt t="136693" x="7229475" y="3473450"/>
          <p14:tracePt t="136741" x="7199313" y="3473450"/>
          <p14:tracePt t="136879" x="7183438" y="3473450"/>
          <p14:tracePt t="137058" x="7169150" y="3473450"/>
          <p14:tracePt t="137074" x="7138988" y="3473450"/>
          <p14:tracePt t="137113" x="7124700" y="3473450"/>
          <p14:tracePt t="137136" x="7094538" y="3473450"/>
          <p14:tracePt t="137145" x="7094538" y="3503613"/>
          <p14:tracePt t="137184" x="7080250" y="3503613"/>
          <p14:tracePt t="137223" x="7050088" y="3517900"/>
          <p14:tracePt t="137265" x="7050088" y="3533775"/>
          <p14:tracePt t="137287" x="7034213" y="3563938"/>
          <p14:tracePt t="137295" x="7019925" y="3578225"/>
          <p14:tracePt t="137300" x="7019925" y="3608388"/>
          <p14:tracePt t="137311" x="7019925" y="3622675"/>
          <p14:tracePt t="137319" x="6989763" y="3622675"/>
          <p14:tracePt t="137378" x="6989763" y="3652838"/>
          <p14:tracePt t="137449" x="6989763" y="3667125"/>
          <p14:tracePt t="137464" x="6989763" y="3683000"/>
          <p14:tracePt t="137489" x="6989763" y="3711575"/>
          <p14:tracePt t="137504" x="6989763" y="3727450"/>
          <p14:tracePt t="137512" x="6989763" y="3757613"/>
          <p14:tracePt t="137520" x="6989763" y="3771900"/>
          <p14:tracePt t="137645" x="6989763" y="3741738"/>
          <p14:tracePt t="137661" x="6989763" y="3727450"/>
          <p14:tracePt t="137669" x="6989763" y="3697288"/>
          <p14:tracePt t="137685" x="6989763" y="3683000"/>
          <p14:tracePt t="137754" x="6989763" y="3667125"/>
          <p14:tracePt t="137779" x="6989763" y="3636963"/>
          <p14:tracePt t="137786" x="6989763" y="3622675"/>
          <p14:tracePt t="137792" x="7005638" y="3622675"/>
          <p14:tracePt t="137800" x="7005638" y="3548063"/>
          <p14:tracePt t="137808" x="7019925" y="3517900"/>
          <p14:tracePt t="137816" x="7019925" y="3503613"/>
          <p14:tracePt t="137824" x="7019925" y="3489325"/>
          <p14:tracePt t="137840" x="7034213" y="3489325"/>
          <p14:tracePt t="137849" x="7034213" y="3459163"/>
          <p14:tracePt t="137958" x="7064375" y="3459163"/>
          <p14:tracePt t="137965" x="7064375" y="3443288"/>
          <p14:tracePt t="137973" x="7064375" y="3414713"/>
          <p14:tracePt t="137982" x="7064375" y="3398838"/>
          <p14:tracePt t="137990" x="7064375" y="3384550"/>
          <p14:tracePt t="138002" x="7064375" y="3324225"/>
          <p14:tracePt t="138007" x="7050088" y="3309938"/>
          <p14:tracePt t="138020" x="7050088" y="3265488"/>
          <p14:tracePt t="138034" x="7034213" y="3249613"/>
          <p14:tracePt t="138042" x="7034213" y="3221038"/>
          <p14:tracePt t="138050" x="7019925" y="3205163"/>
          <p14:tracePt t="138058" x="7019925" y="3175000"/>
          <p14:tracePt t="138066" x="7019925" y="3160713"/>
          <p14:tracePt t="138074" x="6989763" y="3146425"/>
          <p14:tracePt t="138083" x="6975475" y="3116263"/>
          <p14:tracePt t="138090" x="6945313" y="3100388"/>
          <p14:tracePt t="138098" x="6931025" y="3055938"/>
          <p14:tracePt t="138106" x="6900863" y="3025775"/>
          <p14:tracePt t="138115" x="6886575" y="2981325"/>
          <p14:tracePt t="138123" x="6886575" y="2967038"/>
          <p14:tracePt t="138129" x="6856413" y="2936875"/>
          <p14:tracePt t="138145" x="6840538" y="2922588"/>
          <p14:tracePt t="138161" x="6840538" y="2892425"/>
          <p14:tracePt t="138168" x="6826250" y="2892425"/>
          <p14:tracePt t="138184" x="6826250" y="2878138"/>
          <p14:tracePt t="138200" x="6796088" y="2878138"/>
          <p14:tracePt t="138206" x="6796088" y="2847975"/>
          <p14:tracePt t="138215" x="6796088" y="2832100"/>
          <p14:tracePt t="138222" x="6781800" y="2832100"/>
          <p14:tracePt t="138232" x="6781800" y="2817813"/>
          <p14:tracePt t="138248" x="6751638" y="2787650"/>
          <p14:tracePt t="138324" x="6737350" y="2787650"/>
          <p14:tracePt t="138349" x="6707188" y="2787650"/>
          <p14:tracePt t="138356" x="6707188" y="2773363"/>
          <p14:tracePt t="138379" x="6692900" y="2773363"/>
          <p14:tracePt t="138387" x="6677025" y="2773363"/>
          <p14:tracePt t="138402" x="6646863" y="2773363"/>
          <p14:tracePt t="138426" x="6632575" y="2773363"/>
          <p14:tracePt t="138435" x="6602413" y="2773363"/>
          <p14:tracePt t="138443" x="6588125" y="2773363"/>
          <p14:tracePt t="138448" x="6557963" y="2773363"/>
          <p14:tracePt t="138465" x="6543675" y="2773363"/>
          <p14:tracePt t="138480" x="6527800" y="2773363"/>
          <p14:tracePt t="138491" x="6497638" y="2773363"/>
          <p14:tracePt t="138515" x="6483350" y="2773363"/>
          <p14:tracePt t="138620" x="6453188" y="2773363"/>
          <p14:tracePt t="138668" x="6438900" y="2773363"/>
          <p14:tracePt t="138700" x="6408738" y="2773363"/>
          <p14:tracePt t="138714" x="6394450" y="2803525"/>
          <p14:tracePt t="138738" x="6394450" y="2817813"/>
          <p14:tracePt t="138747" x="6378575" y="2817813"/>
          <p14:tracePt t="138764" x="6378575" y="2832100"/>
          <p14:tracePt t="138798" x="6350000" y="2862263"/>
          <p14:tracePt t="138808" x="6350000" y="2878138"/>
          <p14:tracePt t="138825" x="6334125" y="2878138"/>
          <p14:tracePt t="138841" x="6334125" y="2906713"/>
          <p14:tracePt t="138849" x="6334125" y="2951163"/>
          <p14:tracePt t="138864" x="6334125" y="2967038"/>
          <p14:tracePt t="138879" x="6334125" y="2997200"/>
          <p14:tracePt t="138888" x="6334125" y="3041650"/>
          <p14:tracePt t="138903" x="6334125" y="3055938"/>
          <p14:tracePt t="138911" x="6334125" y="3071813"/>
          <p14:tracePt t="138919" x="6334125" y="3116263"/>
          <p14:tracePt t="138926" x="6334125" y="3146425"/>
          <p14:tracePt t="138934" x="6334125" y="3160713"/>
          <p14:tracePt t="138942" x="6334125" y="3190875"/>
          <p14:tracePt t="138950" x="6334125" y="3205163"/>
          <p14:tracePt t="138964" x="6334125" y="3249613"/>
          <p14:tracePt t="138972" x="6334125" y="3279775"/>
          <p14:tracePt t="138988" x="6334125" y="3294063"/>
          <p14:tracePt t="139004" x="6334125" y="3309938"/>
          <p14:tracePt t="139013" x="6334125" y="3340100"/>
          <p14:tracePt t="139028" x="6334125" y="3354388"/>
          <p14:tracePt t="139034" x="6364288" y="3384550"/>
          <p14:tracePt t="139042" x="6364288" y="3398838"/>
          <p14:tracePt t="139050" x="6364288" y="3429000"/>
          <p14:tracePt t="139058" x="6378575" y="3473450"/>
          <p14:tracePt t="139066" x="6378575" y="3489325"/>
          <p14:tracePt t="139074" x="6378575" y="3517900"/>
          <p14:tracePt t="139083" x="6408738" y="3517900"/>
          <p14:tracePt t="139090" x="6408738" y="3533775"/>
          <p14:tracePt t="139098" x="6424613" y="3548063"/>
          <p14:tracePt t="139108" x="6424613" y="3578225"/>
          <p14:tracePt t="139118" x="6438900" y="3592513"/>
          <p14:tracePt t="139122" x="6469063" y="3622675"/>
          <p14:tracePt t="139129" x="6469063" y="3667125"/>
          <p14:tracePt t="139137" x="6497638" y="3711575"/>
          <p14:tracePt t="139144" x="6497638" y="3757613"/>
          <p14:tracePt t="139153" x="6513513" y="3786188"/>
          <p14:tracePt t="139160" x="6543675" y="3832225"/>
          <p14:tracePt t="139169" x="6543675" y="3846513"/>
          <p14:tracePt t="139176" x="6588125" y="3876675"/>
          <p14:tracePt t="139185" x="6602413" y="3890963"/>
          <p14:tracePt t="139193" x="6632575" y="3965575"/>
          <p14:tracePt t="139199" x="6646863" y="4025900"/>
          <p14:tracePt t="139206" x="6677025" y="4070350"/>
          <p14:tracePt t="139222" x="6707188" y="4144963"/>
          <p14:tracePt t="139232" x="6765925" y="4203700"/>
          <p14:tracePt t="139241" x="6781800" y="4219575"/>
          <p14:tracePt t="139252" x="6796088" y="4249738"/>
          <p14:tracePt t="139257" x="6826250" y="4264025"/>
          <p14:tracePt t="139264" x="6840538" y="4308475"/>
          <p14:tracePt t="139270" x="6870700" y="4338638"/>
          <p14:tracePt t="139284" x="6886575" y="4352925"/>
          <p14:tracePt t="139300" x="6915150" y="4383088"/>
          <p14:tracePt t="139316" x="6915150" y="4397375"/>
          <p14:tracePt t="139333" x="6931025" y="4397375"/>
          <p14:tracePt t="139349" x="6961188" y="4427538"/>
          <p14:tracePt t="139357" x="6975475" y="4443413"/>
          <p14:tracePt t="139365" x="6975475" y="4457700"/>
          <p14:tracePt t="139373" x="7019925" y="4487863"/>
          <p14:tracePt t="139378" x="7108825" y="4518025"/>
          <p14:tracePt t="139386" x="7183438" y="4546600"/>
          <p14:tracePt t="139395" x="7229475" y="4562475"/>
          <p14:tracePt t="139402" x="7318375" y="4592638"/>
          <p14:tracePt t="139410" x="7362825" y="4592638"/>
          <p14:tracePt t="139418" x="7423150" y="4621213"/>
          <p14:tracePt t="139426" x="7467600" y="4651375"/>
          <p14:tracePt t="139434" x="7512050" y="4651375"/>
          <p14:tracePt t="139440" x="7542213" y="4651375"/>
          <p14:tracePt t="139449" x="7556500" y="4651375"/>
          <p14:tracePt t="139465" x="7570788" y="4651375"/>
          <p14:tracePt t="139481" x="7600950" y="4651375"/>
          <p14:tracePt t="139497" x="7616825" y="4651375"/>
          <p14:tracePt t="139513" x="7645400" y="4651375"/>
          <p14:tracePt t="139520" x="7645400" y="4637088"/>
          <p14:tracePt t="139529" x="7661275" y="4637088"/>
          <p14:tracePt t="139536" x="7705725" y="4621213"/>
          <p14:tracePt t="139543" x="7735888" y="4592638"/>
          <p14:tracePt t="139551" x="7750175" y="4592638"/>
          <p14:tracePt t="139558" x="7794625" y="4576763"/>
          <p14:tracePt t="139566" x="7839075" y="4576763"/>
          <p14:tracePt t="139574" x="7869238" y="4576763"/>
          <p14:tracePt t="139582" x="7885113" y="4546600"/>
          <p14:tracePt t="139590" x="7913688" y="4546600"/>
          <p14:tracePt t="139598" x="7929563" y="4546600"/>
          <p14:tracePt t="139606" x="7959725" y="4546600"/>
          <p14:tracePt t="139620" x="7959725" y="4532313"/>
          <p14:tracePt t="139628" x="7974013" y="4532313"/>
          <p14:tracePt t="139644" x="7988300" y="4502150"/>
          <p14:tracePt t="139652" x="7988300" y="4487863"/>
          <p14:tracePt t="139669" x="8018463" y="4487863"/>
          <p14:tracePt t="139693" x="8018463" y="4457700"/>
          <p14:tracePt t="139698" x="8034338" y="4443413"/>
          <p14:tracePt t="139715" x="8062913" y="4427538"/>
          <p14:tracePt t="139722" x="8062913" y="4383088"/>
          <p14:tracePt t="139732" x="8062913" y="4322763"/>
          <p14:tracePt t="139748" x="8062913" y="4308475"/>
          <p14:tracePt t="139754" x="8062913" y="4264025"/>
          <p14:tracePt t="139764" x="8062913" y="4249738"/>
          <p14:tracePt t="139770" x="8062913" y="4219575"/>
          <p14:tracePt t="139779" x="8062913" y="4203700"/>
          <p14:tracePt t="139792" x="8048625" y="4175125"/>
          <p14:tracePt t="139801" x="8048625" y="4159250"/>
          <p14:tracePt t="139810" x="8034338" y="4129088"/>
          <p14:tracePt t="139816" x="8034338" y="4084638"/>
          <p14:tracePt t="139825" x="8034338" y="4070350"/>
          <p14:tracePt t="139833" x="7988300" y="4040188"/>
          <p14:tracePt t="139840" x="7988300" y="4025900"/>
          <p14:tracePt t="139849" x="7959725" y="3979863"/>
          <p14:tracePt t="139856" x="7959725" y="3951288"/>
          <p14:tracePt t="139864" x="7943850" y="3935413"/>
          <p14:tracePt t="139871" x="7943850" y="3921125"/>
          <p14:tracePt t="139879" x="7943850" y="3890963"/>
          <p14:tracePt t="139886" x="7913688" y="3876675"/>
          <p14:tracePt t="139894" x="7899400" y="3846513"/>
          <p14:tracePt t="139910" x="7869238" y="3802063"/>
          <p14:tracePt t="139918" x="7869238" y="3786188"/>
          <p14:tracePt t="139926" x="7854950" y="3786188"/>
          <p14:tracePt t="139934" x="7854950" y="3757613"/>
          <p14:tracePt t="139942" x="7824788" y="3741738"/>
          <p14:tracePt t="139956" x="7824788" y="3711575"/>
          <p14:tracePt t="139964" x="7810500" y="3697288"/>
          <p14:tracePt t="139988" x="7794625" y="3683000"/>
          <p14:tracePt t="139999" x="7794625" y="3652838"/>
          <p14:tracePt t="140004" x="7766050" y="3652838"/>
          <p14:tracePt t="140014" x="7766050" y="3636963"/>
          <p14:tracePt t="140020" x="7750175" y="3636963"/>
          <p14:tracePt t="140028" x="7720013" y="3636963"/>
          <p14:tracePt t="140034" x="7720013" y="3592513"/>
          <p14:tracePt t="140043" x="7720013" y="3563938"/>
          <p14:tracePt t="140050" x="7720013" y="3548063"/>
          <p14:tracePt t="140058" x="7705725" y="3533775"/>
          <p14:tracePt t="140075" x="7691438" y="3503613"/>
          <p14:tracePt t="140090" x="7661275" y="3459163"/>
          <p14:tracePt t="140098" x="7645400" y="3459163"/>
          <p14:tracePt t="140106" x="7645400" y="3443288"/>
          <p14:tracePt t="140120" x="7616825" y="3414713"/>
          <p14:tracePt t="140129" x="7616825" y="3398838"/>
          <p14:tracePt t="140138" x="7600950" y="3398838"/>
          <p14:tracePt t="140146" x="7570788" y="3368675"/>
          <p14:tracePt t="140160" x="7556500" y="3354388"/>
          <p14:tracePt t="140168" x="7512050" y="3354388"/>
          <p14:tracePt t="140176" x="7512050" y="3324225"/>
          <p14:tracePt t="140184" x="7512050" y="3309938"/>
          <p14:tracePt t="140193" x="7512050" y="3294063"/>
          <p14:tracePt t="140198" x="7481888" y="3294063"/>
          <p14:tracePt t="140206" x="7467600" y="3294063"/>
          <p14:tracePt t="140238" x="7451725" y="3265488"/>
          <p14:tracePt t="140250" x="7407275" y="3265488"/>
          <p14:tracePt t="140263" x="7348538" y="3235325"/>
          <p14:tracePt t="140271" x="7302500" y="3235325"/>
          <p14:tracePt t="140278" x="7258050" y="3235325"/>
          <p14:tracePt t="140286" x="7213600" y="3235325"/>
          <p14:tracePt t="140292" x="7124700" y="3235325"/>
          <p14:tracePt t="140300" x="7050088" y="3235325"/>
          <p14:tracePt t="140308" x="6975475" y="3235325"/>
          <p14:tracePt t="140316" x="6915150" y="3235325"/>
          <p14:tracePt t="140324" x="6900863" y="3235325"/>
          <p14:tracePt t="140333" x="6870700" y="3235325"/>
          <p14:tracePt t="140426" x="6856413" y="3235325"/>
          <p14:tracePt t="140440" x="6840538" y="3235325"/>
          <p14:tracePt t="140448" x="6811963" y="3235325"/>
          <p14:tracePt t="140497" x="6796088" y="3235325"/>
          <p14:tracePt t="140513" x="6765925" y="3235325"/>
          <p14:tracePt t="140520" x="6751638" y="3235325"/>
          <p14:tracePt t="140528" x="6737350" y="3235325"/>
          <p14:tracePt t="140543" x="6707188" y="3249613"/>
          <p14:tracePt t="140550" x="6692900" y="3249613"/>
          <p14:tracePt t="140558" x="6692900" y="3265488"/>
          <p14:tracePt t="140567" x="6662738" y="3294063"/>
          <p14:tracePt t="140583" x="6646863" y="3309938"/>
          <p14:tracePt t="140599" x="6646863" y="3340100"/>
          <p14:tracePt t="140613" x="6646863" y="3354388"/>
          <p14:tracePt t="140623" x="6646863" y="3368675"/>
          <p14:tracePt t="140631" x="6646863" y="3398838"/>
          <p14:tracePt t="140636" x="6646863" y="3414713"/>
          <p14:tracePt t="140648" x="6646863" y="3443288"/>
          <p14:tracePt t="140652" x="6646863" y="3489325"/>
          <p14:tracePt t="140660" x="6646863" y="3503613"/>
          <p14:tracePt t="140671" x="6646863" y="3548063"/>
          <p14:tracePt t="140676" x="6646863" y="3578225"/>
          <p14:tracePt t="140684" x="6646863" y="3592513"/>
          <p14:tracePt t="140699" x="6646863" y="3636963"/>
          <p14:tracePt t="140715" x="6646863" y="3652838"/>
          <p14:tracePt t="140730" x="6646863" y="3697288"/>
          <p14:tracePt t="140752" x="6646863" y="3727450"/>
          <p14:tracePt t="140754" x="6646863" y="3741738"/>
          <p14:tracePt t="140764" x="6646863" y="3786188"/>
          <p14:tracePt t="140770" x="6646863" y="3816350"/>
          <p14:tracePt t="140776" x="6677025" y="3832225"/>
          <p14:tracePt t="140784" x="6677025" y="3860800"/>
          <p14:tracePt t="140793" x="6677025" y="3876675"/>
          <p14:tracePt t="140800" x="6692900" y="3921125"/>
          <p14:tracePt t="140808" x="6692900" y="3995738"/>
          <p14:tracePt t="140816" x="6692900" y="4054475"/>
          <p14:tracePt t="140825" x="6692900" y="4129088"/>
          <p14:tracePt t="140833" x="6721475" y="4144963"/>
          <p14:tracePt t="140840" x="6737350" y="4175125"/>
          <p14:tracePt t="140849" x="6737350" y="4189413"/>
          <p14:tracePt t="140856" x="6737350" y="4219575"/>
          <p14:tracePt t="140862" x="6751638" y="4233863"/>
          <p14:tracePt t="140878" x="6751638" y="4264025"/>
          <p14:tracePt t="140886" x="6781800" y="4278313"/>
          <p14:tracePt t="140894" x="6781800" y="4294188"/>
          <p14:tracePt t="140903" x="6796088" y="4294188"/>
          <p14:tracePt t="140910" x="6826250" y="4352925"/>
          <p14:tracePt t="140918" x="6840538" y="4368800"/>
          <p14:tracePt t="140926" x="6870700" y="4368800"/>
          <p14:tracePt t="140934" x="6886575" y="4413250"/>
          <p14:tracePt t="140942" x="6915150" y="4413250"/>
          <p14:tracePt t="140950" x="6931025" y="4413250"/>
          <p14:tracePt t="140956" x="6961188" y="4443413"/>
          <p14:tracePt t="140964" x="6975475" y="4457700"/>
          <p14:tracePt t="140972" x="6989763" y="4471988"/>
          <p14:tracePt t="140979" x="7050088" y="4502150"/>
          <p14:tracePt t="140988" x="7094538" y="4532313"/>
          <p14:tracePt t="140996" x="7108825" y="4532313"/>
          <p14:tracePt t="141004" x="7154863" y="4532313"/>
          <p14:tracePt t="141012" x="7243763" y="4546600"/>
          <p14:tracePt t="141020" x="7258050" y="4546600"/>
          <p14:tracePt t="141026" x="7318375" y="4606925"/>
          <p14:tracePt t="141034" x="7362825" y="4606925"/>
          <p14:tracePt t="141042" x="7407275" y="4606925"/>
          <p14:tracePt t="141050" x="7423150" y="4606925"/>
          <p14:tracePt t="141058" x="7467600" y="4621213"/>
          <p14:tracePt t="141066" x="7526338" y="4651375"/>
          <p14:tracePt t="141074" x="7542213" y="4651375"/>
          <p14:tracePt t="141082" x="7570788" y="4665663"/>
          <p14:tracePt t="141090" x="7586663" y="4665663"/>
          <p14:tracePt t="141152" x="7586663" y="4651375"/>
          <p14:tracePt t="141160" x="7616825" y="4592638"/>
          <p14:tracePt t="141168" x="7616825" y="4576763"/>
          <p14:tracePt t="141176" x="7616825" y="4562475"/>
          <p14:tracePt t="141184" x="7631113" y="4502150"/>
          <p14:tracePt t="141192" x="7631113" y="4487863"/>
          <p14:tracePt t="141200" x="7661275" y="4471988"/>
          <p14:tracePt t="141206" x="7661275" y="4443413"/>
          <p14:tracePt t="141215" x="7661275" y="4427538"/>
          <p14:tracePt t="141224" x="7661275" y="4397375"/>
          <p14:tracePt t="141235" x="7661275" y="4352925"/>
          <p14:tracePt t="141240" x="7645400" y="4308475"/>
          <p14:tracePt t="141248" x="7645400" y="4278313"/>
          <p14:tracePt t="141254" x="7645400" y="4264025"/>
          <p14:tracePt t="141262" x="7645400" y="4249738"/>
          <p14:tracePt t="141271" x="7616825" y="4189413"/>
          <p14:tracePt t="141278" x="7616825" y="4114800"/>
          <p14:tracePt t="141286" x="7616825" y="4100513"/>
          <p14:tracePt t="141293" x="7600950" y="4054475"/>
          <p14:tracePt t="141300" x="7600950" y="4025900"/>
          <p14:tracePt t="141309" x="7600950" y="4010025"/>
          <p14:tracePt t="141316" x="7600950" y="3979863"/>
          <p14:tracePt t="141324" x="7600950" y="3965575"/>
          <p14:tracePt t="141340" x="7600950" y="3935413"/>
          <p14:tracePt t="141349" x="7600950" y="3921125"/>
          <p14:tracePt t="143043" x="7526338" y="3876675"/>
          <p14:tracePt t="143050" x="7437438" y="3846513"/>
          <p14:tracePt t="143059" x="7423150" y="3816350"/>
          <p14:tracePt t="143066" x="7407275" y="3816350"/>
          <p14:tracePt t="143082" x="7377113" y="3802063"/>
          <p14:tracePt t="143098" x="7362825" y="3802063"/>
          <p14:tracePt t="143107" x="7332663" y="3802063"/>
          <p14:tracePt t="143161" x="7332663" y="3786188"/>
          <p14:tracePt t="143168" x="7332663" y="3757613"/>
          <p14:tracePt t="143176" x="7332663" y="3741738"/>
          <p14:tracePt t="143184" x="7332663" y="3711575"/>
          <p14:tracePt t="143200" x="7332663" y="3697288"/>
          <p14:tracePt t="143215" x="7332663" y="3683000"/>
          <p14:tracePt t="143363" x="7332663" y="3636963"/>
          <p14:tracePt t="143370" x="7332663" y="3548063"/>
          <p14:tracePt t="143389" x="7332663" y="3503613"/>
          <p14:tracePt t="143396" x="7332663" y="3489325"/>
          <p14:tracePt t="143403" x="7348538" y="3459163"/>
          <p14:tracePt t="143410" x="7348538" y="3443288"/>
          <p14:tracePt t="143419" x="7348538" y="3414713"/>
          <p14:tracePt t="143426" x="7362825" y="3414713"/>
          <p14:tracePt t="143435" x="7362825" y="3398838"/>
          <p14:tracePt t="143442" x="7362825" y="3368675"/>
          <p14:tracePt t="143450" x="7362825" y="3324225"/>
          <p14:tracePt t="143456" x="7362825" y="3279775"/>
          <p14:tracePt t="143464" x="7362825" y="3265488"/>
          <p14:tracePt t="143472" x="7362825" y="3235325"/>
          <p14:tracePt t="143480" x="7362825" y="3221038"/>
          <p14:tracePt t="143535" x="7362825" y="3205163"/>
          <p14:tracePt t="143567" x="7362825" y="3175000"/>
          <p14:tracePt t="143574" x="7362825" y="3160713"/>
          <p14:tracePt t="143590" x="7362825" y="3130550"/>
          <p14:tracePt t="143825" x="7362825" y="3116263"/>
          <p14:tracePt t="143887" x="7332663" y="3116263"/>
          <p14:tracePt t="143948" x="7318375" y="3116263"/>
          <p14:tracePt t="144021" x="7288213" y="3116263"/>
          <p14:tracePt t="144139" x="7273925" y="3116263"/>
          <p14:tracePt t="144190" x="7258050" y="3116263"/>
          <p14:tracePt t="144214" x="7258050" y="3146425"/>
          <p14:tracePt t="144223" x="7229475" y="3160713"/>
          <p14:tracePt t="144230" x="7213600" y="3190875"/>
          <p14:tracePt t="144239" x="7213600" y="3205163"/>
          <p14:tracePt t="144247" x="7213600" y="3221038"/>
          <p14:tracePt t="144254" x="7213600" y="3249613"/>
          <p14:tracePt t="144276" x="7213600" y="3265488"/>
          <p14:tracePt t="144318" x="7183438" y="3265488"/>
          <p14:tracePt t="144371" x="7183438" y="3294063"/>
          <p14:tracePt t="144448" x="7183438" y="3309938"/>
          <p14:tracePt t="144543" x="7183438" y="3324225"/>
          <p14:tracePt t="144559" x="7169150" y="3324225"/>
          <p14:tracePt t="144661" x="7169150" y="3354388"/>
          <p14:tracePt t="144669" x="7154863" y="3354388"/>
          <p14:tracePt t="144714" x="7154863" y="3368675"/>
          <p14:tracePt t="144722" x="7124700" y="3368675"/>
          <p14:tracePt t="144747" x="7108825" y="3368675"/>
          <p14:tracePt t="144816" x="7108825" y="3398838"/>
          <p14:tracePt t="145200" x="7108825" y="3414713"/>
          <p14:tracePt t="145239" x="7108825" y="3443288"/>
          <p14:tracePt t="145956" x="7108825" y="3459163"/>
          <p14:tracePt t="146026" x="7138988" y="3443288"/>
          <p14:tracePt t="146034" x="7258050" y="3324225"/>
          <p14:tracePt t="146042" x="7288213" y="3249613"/>
          <p14:tracePt t="146050" x="7481888" y="3249613"/>
          <p14:tracePt t="146058" x="7526338" y="3249613"/>
          <p14:tracePt t="146284" x="7556500" y="3294063"/>
          <p14:tracePt t="146292" x="7556500" y="3340100"/>
          <p14:tracePt t="146300" x="7570788" y="3368675"/>
          <p14:tracePt t="146308" x="7600950" y="3414713"/>
          <p14:tracePt t="146316" x="7616825" y="3489325"/>
          <p14:tracePt t="146324" x="7645400" y="3517900"/>
          <p14:tracePt t="146333" x="7661275" y="3563938"/>
          <p14:tracePt t="146340" x="7750175" y="3592513"/>
          <p14:tracePt t="146348" x="7824788" y="3636963"/>
          <p14:tracePt t="146356" x="7943850" y="3667125"/>
          <p14:tracePt t="146365" x="7974013" y="3697288"/>
          <p14:tracePt t="146371" x="8018463" y="3697288"/>
          <p14:tracePt t="146381" x="8093075" y="3727450"/>
          <p14:tracePt t="146386" x="8107363" y="3741738"/>
          <p14:tracePt t="146394" x="8153400" y="3741738"/>
          <p14:tracePt t="146583" x="8153400" y="3757613"/>
          <p14:tracePt t="146621" x="8153400" y="3786188"/>
          <p14:tracePt t="146926" x="8153400" y="3771900"/>
          <p14:tracePt t="147121" x="8137525" y="3757613"/>
          <p14:tracePt t="147136" x="8137525" y="3741738"/>
          <p14:tracePt t="147145" x="8107363" y="3741738"/>
          <p14:tracePt t="147325" x="8107363" y="3711575"/>
          <p14:tracePt t="147340" x="8123238" y="3711575"/>
          <p14:tracePt t="147348" x="8212138" y="3711575"/>
          <p14:tracePt t="147356" x="8302625" y="3757613"/>
          <p14:tracePt t="147364" x="8375650" y="3757613"/>
          <p14:tracePt t="147370" x="8421688" y="3757613"/>
          <p14:tracePt t="147379" x="8540750" y="3786188"/>
          <p14:tracePt t="147387" x="8629650" y="3816350"/>
          <p14:tracePt t="147395" x="8674100" y="3832225"/>
          <p14:tracePt t="147402" x="8718550" y="3890963"/>
          <p14:tracePt t="147411" x="8778875" y="3935413"/>
          <p14:tracePt t="147418" x="8867775" y="3965575"/>
          <p14:tracePt t="147429" x="8912225" y="3995738"/>
          <p14:tracePt t="147438" x="8942388" y="4040188"/>
          <p14:tracePt t="147443" x="8958263" y="4040188"/>
          <p14:tracePt t="147449" x="9002713" y="4070350"/>
          <p14:tracePt t="147457" x="9032875" y="4084638"/>
          <p14:tracePt t="147464" x="9077325" y="4144963"/>
          <p14:tracePt t="147472" x="9151938" y="4144963"/>
          <p14:tracePt t="147480" x="9210675" y="4189413"/>
          <p14:tracePt t="147488" x="9285288" y="4219575"/>
          <p14:tracePt t="147498" x="9375775" y="4219575"/>
          <p14:tracePt t="147504" x="9478963" y="4249738"/>
          <p14:tracePt t="147514" x="9569450" y="4278313"/>
          <p14:tracePt t="147518" x="9672638" y="4308475"/>
          <p14:tracePt t="147526" x="9791700" y="4338638"/>
          <p14:tracePt t="147534" x="9882188" y="4352925"/>
          <p14:tracePt t="147543" x="9956800" y="4383088"/>
          <p14:tracePt t="147550" x="10015538" y="4413250"/>
          <p14:tracePt t="147558" x="10031413" y="4427538"/>
          <p14:tracePt t="147566" x="10075863" y="4457700"/>
          <p14:tracePt t="147575" x="10106025" y="4532313"/>
          <p14:tracePt t="147583" x="10150475" y="4562475"/>
          <p14:tracePt t="147590" x="10239375" y="4651375"/>
          <p14:tracePt t="147599" x="10299700" y="4740275"/>
          <p14:tracePt t="147606" x="10313988" y="4786313"/>
          <p14:tracePt t="147614" x="10402888" y="4845050"/>
          <p14:tracePt t="147620" x="10493375" y="4889500"/>
          <p14:tracePt t="147630" x="10537825" y="4949825"/>
          <p14:tracePt t="147636" x="10596563" y="5008563"/>
          <p14:tracePt t="147644" x="10612438" y="5024438"/>
          <p14:tracePt t="147652" x="10656888" y="5068888"/>
          <p14:tracePt t="147660" x="10717213" y="5129213"/>
          <p14:tracePt t="147849" x="10820400" y="5113338"/>
          <p14:tracePt t="147856" x="10820400" y="5099050"/>
          <p14:tracePt t="147866" x="10820400" y="5068888"/>
          <p14:tracePt t="147881" x="10820400" y="5054600"/>
          <p14:tracePt t="147887" x="10820400" y="5038725"/>
          <p14:tracePt t="147905" x="10820400" y="4994275"/>
          <p14:tracePt t="147927" x="10820400" y="4964113"/>
          <p14:tracePt t="147934" x="10820400" y="4949825"/>
          <p14:tracePt t="148146" x="10820400" y="4919663"/>
          <p14:tracePt t="148161" x="10820400" y="4905375"/>
          <p14:tracePt t="148177" x="10790238" y="4905375"/>
          <p14:tracePt t="148182" x="10775950" y="4905375"/>
          <p14:tracePt t="148190" x="10775950" y="4875213"/>
          <p14:tracePt t="148198" x="10761663" y="4875213"/>
          <p14:tracePt t="148222" x="10761663" y="4860925"/>
          <p14:tracePt t="148230" x="10731500" y="4860925"/>
          <p14:tracePt t="148240" x="10717213" y="4860925"/>
          <p14:tracePt t="148251" x="10687050" y="4860925"/>
          <p14:tracePt t="148256" x="10642600" y="4860925"/>
          <p14:tracePt t="148270" x="10626725" y="4860925"/>
          <p14:tracePt t="148293" x="10596563" y="4860925"/>
          <p14:tracePt t="148301" x="10552113" y="4860925"/>
          <p14:tracePt t="148317" x="10477500" y="4860925"/>
          <p14:tracePt t="148324" x="10433050" y="4830763"/>
          <p14:tracePt t="148333" x="10388600" y="4830763"/>
          <p14:tracePt t="148340" x="10328275" y="4814888"/>
          <p14:tracePt t="148349" x="10313988" y="4786313"/>
          <p14:tracePt t="148356" x="10269538" y="4786313"/>
          <p14:tracePt t="148381" x="10239375" y="4786313"/>
          <p14:tracePt t="148504" x="10225088" y="4786313"/>
          <p14:tracePt t="148534" x="10194925" y="4770438"/>
          <p14:tracePt t="148543" x="10180638" y="4740275"/>
          <p14:tracePt t="148551" x="10164763" y="4725988"/>
          <p14:tracePt t="148558" x="10134600" y="4711700"/>
          <p14:tracePt t="148566" x="10090150" y="4681538"/>
          <p14:tracePt t="148574" x="10001250" y="4651375"/>
          <p14:tracePt t="148583" x="9956800" y="4621213"/>
          <p14:tracePt t="148591" x="9940925" y="4606925"/>
          <p14:tracePt t="148598" x="9896475" y="4606925"/>
          <p14:tracePt t="148606" x="9866313" y="4592638"/>
          <p14:tracePt t="148614" x="9852025" y="4592638"/>
          <p14:tracePt t="148620" x="9852025" y="4562475"/>
          <p14:tracePt t="148636" x="9821863" y="4562475"/>
          <p14:tracePt t="148661" x="9807575" y="4546600"/>
          <p14:tracePt t="148668" x="9791700" y="4518025"/>
          <p14:tracePt t="148677" x="9732963" y="4502150"/>
          <p14:tracePt t="148684" x="9688513" y="4502150"/>
          <p14:tracePt t="148690" x="9644063" y="4443413"/>
          <p14:tracePt t="148698" x="9583738" y="4413250"/>
          <p14:tracePt t="148706" x="9583738" y="4397375"/>
          <p14:tracePt t="148715" x="9539288" y="4397375"/>
          <p14:tracePt t="148722" x="9494838" y="4397375"/>
          <p14:tracePt t="148738" x="9448800" y="4397375"/>
          <p14:tracePt t="148747" x="9420225" y="4397375"/>
          <p14:tracePt t="148768" x="9404350" y="4397375"/>
          <p14:tracePt t="148784" x="9390063" y="4397375"/>
          <p14:tracePt t="148808" x="9359900" y="4397375"/>
          <p14:tracePt t="148816" x="9345613" y="4397375"/>
          <p14:tracePt t="148833" x="9271000" y="4427538"/>
          <p14:tracePt t="148848" x="9240838" y="4457700"/>
          <p14:tracePt t="148854" x="9226550" y="4471988"/>
          <p14:tracePt t="148862" x="9210675" y="4487863"/>
          <p14:tracePt t="148870" x="9180513" y="4487863"/>
          <p14:tracePt t="148880" x="9136063" y="4518025"/>
          <p14:tracePt t="148887" x="9136063" y="4532313"/>
          <p14:tracePt t="148896" x="9121775" y="4532313"/>
          <p14:tracePt t="148903" x="9121775" y="4562475"/>
          <p14:tracePt t="148912" x="9091613" y="4562475"/>
          <p14:tracePt t="148927" x="9077325" y="4562475"/>
          <p14:tracePt t="148935" x="9047163" y="4576763"/>
          <p14:tracePt t="148943" x="9032875" y="4576763"/>
          <p14:tracePt t="148948" x="8986838" y="4576763"/>
          <p14:tracePt t="148957" x="8942388" y="4576763"/>
          <p14:tracePt t="148972" x="8912225" y="4606925"/>
          <p14:tracePt t="148980" x="8839200" y="4606925"/>
          <p14:tracePt t="148988" x="8823325" y="4621213"/>
          <p14:tracePt t="148997" x="8809038" y="4621213"/>
          <p14:tracePt t="149004" x="8778875" y="4621213"/>
          <p14:tracePt t="149013" x="8764588" y="4621213"/>
          <p14:tracePt t="149020" x="8734425" y="4637088"/>
          <p14:tracePt t="149034" x="8718550" y="4637088"/>
          <p14:tracePt t="149043" x="8689975" y="4637088"/>
          <p14:tracePt t="149050" x="8689975" y="4665663"/>
          <p14:tracePt t="149058" x="8674100" y="4681538"/>
          <p14:tracePt t="149066" x="8659813" y="4681538"/>
          <p14:tracePt t="149074" x="8629650" y="4681538"/>
          <p14:tracePt t="149098" x="8629650" y="4711700"/>
          <p14:tracePt t="149104" x="8615363" y="4711700"/>
          <p14:tracePt t="149113" x="8615363" y="4725988"/>
          <p14:tracePt t="149120" x="8585200" y="4725988"/>
          <p14:tracePt t="149130" x="8585200" y="4756150"/>
          <p14:tracePt t="149136" x="8585200" y="4770438"/>
          <p14:tracePt t="149145" x="8585200" y="4786313"/>
          <p14:tracePt t="149152" x="8585200" y="4814888"/>
          <p14:tracePt t="149164" x="8570913" y="4814888"/>
          <p14:tracePt t="149171" x="8570913" y="4830763"/>
          <p14:tracePt t="149186" x="8555038" y="4860925"/>
          <p14:tracePt t="149194" x="8555038" y="4875213"/>
          <p14:tracePt t="149199" x="8524875" y="4875213"/>
          <p14:tracePt t="149206" x="8524875" y="4905375"/>
          <p14:tracePt t="149215" x="8524875" y="4919663"/>
          <p14:tracePt t="149223" x="8524875" y="4935538"/>
          <p14:tracePt t="149231" x="8524875" y="4964113"/>
          <p14:tracePt t="149238" x="8524875" y="4979988"/>
          <p14:tracePt t="149247" x="8524875" y="5008563"/>
          <p14:tracePt t="149254" x="8524875" y="5024438"/>
          <p14:tracePt t="149263" x="8540750" y="5054600"/>
          <p14:tracePt t="149271" x="8540750" y="5068888"/>
          <p14:tracePt t="149280" x="8540750" y="5113338"/>
          <p14:tracePt t="149284" x="8555038" y="5157788"/>
          <p14:tracePt t="149292" x="8555038" y="5187950"/>
          <p14:tracePt t="149300" x="8555038" y="5232400"/>
          <p14:tracePt t="149308" x="8585200" y="5232400"/>
          <p14:tracePt t="149317" x="8585200" y="5248275"/>
          <p14:tracePt t="149324" x="8585200" y="5278438"/>
          <p14:tracePt t="149332" x="8599488" y="5278438"/>
          <p14:tracePt t="149340" x="8599488" y="5292725"/>
          <p14:tracePt t="149348" x="8615363" y="5292725"/>
          <p14:tracePt t="149364" x="8615363" y="5307013"/>
          <p14:tracePt t="149370" x="8643938" y="5307013"/>
          <p14:tracePt t="149396" x="8659813" y="5337175"/>
          <p14:tracePt t="149411" x="8704263" y="5351463"/>
          <p14:tracePt t="149418" x="8734425" y="5381625"/>
          <p14:tracePt t="149428" x="8778875" y="5397500"/>
          <p14:tracePt t="149434" x="8823325" y="5426075"/>
          <p14:tracePt t="149442" x="8883650" y="5456238"/>
          <p14:tracePt t="149448" x="8958263" y="5486400"/>
          <p14:tracePt t="149456" x="9017000" y="5486400"/>
          <p14:tracePt t="149464" x="9091613" y="5516563"/>
          <p14:tracePt t="149472" x="9107488" y="5516563"/>
          <p14:tracePt t="149480" x="9136063" y="5516563"/>
          <p14:tracePt t="149488" x="9151938" y="5516563"/>
          <p14:tracePt t="149504" x="9180513" y="5516563"/>
          <p14:tracePt t="149513" x="9196388" y="5516563"/>
          <p14:tracePt t="149521" x="9226550" y="5516563"/>
          <p14:tracePt t="149529" x="9240838" y="5516563"/>
          <p14:tracePt t="149535" x="9285288" y="5530850"/>
          <p14:tracePt t="149543" x="9315450" y="5530850"/>
          <p14:tracePt t="149550" x="9375775" y="5561013"/>
          <p14:tracePt t="149559" x="9434513" y="5561013"/>
          <p14:tracePt t="149566" x="9539288" y="5561013"/>
          <p14:tracePt t="149574" x="9598025" y="5575300"/>
          <p14:tracePt t="149583" x="9702800" y="5575300"/>
          <p14:tracePt t="149590" x="9777413" y="5575300"/>
          <p14:tracePt t="149599" x="9866313" y="5575300"/>
          <p14:tracePt t="149802" x="10656888" y="5099050"/>
          <p14:tracePt t="149808" x="10656888" y="5068888"/>
          <p14:tracePt t="149818" x="10656888" y="5024438"/>
          <p14:tracePt t="149828" x="10656888" y="4949825"/>
          <p14:tracePt t="149836" x="10656888" y="4919663"/>
          <p14:tracePt t="149841" x="10656888" y="4875213"/>
          <p14:tracePt t="149849" x="10656888" y="4830763"/>
          <p14:tracePt t="149857" x="10656888" y="4814888"/>
          <p14:tracePt t="149864" x="10656888" y="4786313"/>
          <p14:tracePt t="149870" x="10626725" y="4770438"/>
          <p14:tracePt t="149880" x="10626725" y="4756150"/>
          <p14:tracePt t="149887" x="10582275" y="4725988"/>
          <p14:tracePt t="149895" x="10567988" y="4711700"/>
          <p14:tracePt t="149902" x="10537825" y="4651375"/>
          <p14:tracePt t="149911" x="10537825" y="4637088"/>
          <p14:tracePt t="149920" x="10521950" y="4621213"/>
          <p14:tracePt t="149929" x="10521950" y="4592638"/>
          <p14:tracePt t="149939" x="10493375" y="4592638"/>
          <p14:tracePt t="149947" x="10493375" y="4546600"/>
          <p14:tracePt t="149956" x="10448925" y="4502150"/>
          <p14:tracePt t="149964" x="10448925" y="4487863"/>
          <p14:tracePt t="149972" x="10433050" y="4457700"/>
          <p14:tracePt t="149980" x="10418763" y="4457700"/>
          <p14:tracePt t="149988" x="10418763" y="4443413"/>
          <p14:tracePt t="149997" x="10388600" y="4443413"/>
          <p14:tracePt t="150004" x="10374313" y="4427538"/>
          <p14:tracePt t="150010" x="10344150" y="4427538"/>
          <p14:tracePt t="150018" x="10344150" y="4397375"/>
          <p14:tracePt t="150027" x="10328275" y="4397375"/>
          <p14:tracePt t="150035" x="10299700" y="4397375"/>
          <p14:tracePt t="150042" x="10283825" y="4352925"/>
          <p14:tracePt t="150050" x="10253663" y="4352925"/>
          <p14:tracePt t="150058" x="10239375" y="4338638"/>
          <p14:tracePt t="150066" x="10194925" y="4338638"/>
          <p14:tracePt t="150074" x="10120313" y="4308475"/>
          <p14:tracePt t="150082" x="10031413" y="4278313"/>
          <p14:tracePt t="150091" x="9956800" y="4278313"/>
          <p14:tracePt t="150098" x="9866313" y="4278313"/>
          <p14:tracePt t="150104" x="9821863" y="4278313"/>
          <p14:tracePt t="150112" x="9807575" y="4278313"/>
          <p14:tracePt t="150120" x="9763125" y="4278313"/>
          <p14:tracePt t="150130" x="9732963" y="4278313"/>
          <p14:tracePt t="150136" x="9717088" y="4278313"/>
          <p14:tracePt t="150144" x="9688513" y="4278313"/>
          <p14:tracePt t="150160" x="9672638" y="4278313"/>
          <p14:tracePt t="150171" x="9628188" y="4278313"/>
          <p14:tracePt t="150179" x="9613900" y="4278313"/>
          <p14:tracePt t="150186" x="9553575" y="4308475"/>
          <p14:tracePt t="150214" x="9464675" y="4338638"/>
          <p14:tracePt t="150222" x="9448800" y="4338638"/>
          <p14:tracePt t="150230" x="9404350" y="4352925"/>
          <p14:tracePt t="150247" x="9375775" y="4352925"/>
          <p14:tracePt t="150254" x="9359900" y="4352925"/>
          <p14:tracePt t="150276" x="9329738" y="4352925"/>
          <p14:tracePt t="150292" x="9315450" y="4352925"/>
          <p14:tracePt t="150308" x="9301163" y="4383088"/>
          <p14:tracePt t="150317" x="9271000" y="4383088"/>
          <p14:tracePt t="150324" x="9255125" y="4383088"/>
          <p14:tracePt t="150334" x="9226550" y="4383088"/>
          <p14:tracePt t="150346" x="9180513" y="4397375"/>
          <p14:tracePt t="150354" x="9166225" y="4397375"/>
          <p14:tracePt t="150364" x="9136063" y="4397375"/>
          <p14:tracePt t="150370" x="9121775" y="4397375"/>
          <p14:tracePt t="150379" x="9091613" y="4397375"/>
          <p14:tracePt t="150386" x="9077325" y="4397375"/>
          <p14:tracePt t="150395" x="9061450" y="4427538"/>
          <p14:tracePt t="150403" x="9032875" y="4471988"/>
          <p14:tracePt t="150411" x="9017000" y="4487863"/>
          <p14:tracePt t="150418" x="8986838" y="4518025"/>
          <p14:tracePt t="150426" x="8972550" y="4562475"/>
          <p14:tracePt t="150434" x="8972550" y="4576763"/>
          <p14:tracePt t="150440" x="8942388" y="4576763"/>
          <p14:tracePt t="150448" x="8942388" y="4621213"/>
          <p14:tracePt t="150457" x="8928100" y="4681538"/>
          <p14:tracePt t="150465" x="8928100" y="4695825"/>
          <p14:tracePt t="150472" x="8897938" y="4740275"/>
          <p14:tracePt t="150480" x="8897938" y="4770438"/>
          <p14:tracePt t="150491" x="8897938" y="4814888"/>
          <p14:tracePt t="150501" x="8897938" y="4830763"/>
          <p14:tracePt t="150506" x="8897938" y="4845050"/>
          <p14:tracePt t="150514" x="8897938" y="4875213"/>
          <p14:tracePt t="150531" x="8897938" y="4889500"/>
          <p14:tracePt t="150535" x="8897938" y="4919663"/>
          <p14:tracePt t="150543" x="8897938" y="4935538"/>
          <p14:tracePt t="150550" x="8897938" y="4964113"/>
          <p14:tracePt t="150559" x="8897938" y="4979988"/>
          <p14:tracePt t="150566" x="8897938" y="5054600"/>
          <p14:tracePt t="150574" x="8912225" y="5129213"/>
          <p14:tracePt t="150591" x="8912225" y="5218113"/>
          <p14:tracePt t="150598" x="8942388" y="5292725"/>
          <p14:tracePt t="150606" x="8958263" y="5322888"/>
          <p14:tracePt t="150612" x="8958263" y="5367338"/>
          <p14:tracePt t="150629" x="8986838" y="5411788"/>
          <p14:tracePt t="150636" x="8986838" y="5426075"/>
          <p14:tracePt t="150652" x="9002713" y="5486400"/>
          <p14:tracePt t="150664" x="9032875" y="5500688"/>
          <p14:tracePt t="150668" x="9032875" y="5546725"/>
          <p14:tracePt t="150676" x="9047163" y="5561013"/>
          <p14:tracePt t="150684" x="9077325" y="5621338"/>
          <p14:tracePt t="150692" x="9091613" y="5635625"/>
          <p14:tracePt t="150698" x="9136063" y="5680075"/>
          <p14:tracePt t="150706" x="9166225" y="5710238"/>
          <p14:tracePt t="150714" x="9180513" y="5754688"/>
          <p14:tracePt t="150723" x="9240838" y="5768975"/>
          <p14:tracePt t="150730" x="9285288" y="5829300"/>
          <p14:tracePt t="150738" x="9345613" y="5859463"/>
          <p14:tracePt t="150747" x="9390063" y="5873750"/>
          <p14:tracePt t="150754" x="9420225" y="5903913"/>
          <p14:tracePt t="150764" x="9434513" y="5918200"/>
          <p14:tracePt t="150768" x="9478963" y="5918200"/>
          <p14:tracePt t="150776" x="9553575" y="5948363"/>
          <p14:tracePt t="150785" x="9583738" y="5948363"/>
          <p14:tracePt t="150792" x="9628188" y="5978525"/>
          <p14:tracePt t="150800" x="9672638" y="5978525"/>
          <p14:tracePt t="150808" x="9702800" y="5978525"/>
          <p14:tracePt t="150816" x="9747250" y="5978525"/>
          <p14:tracePt t="150825" x="9763125" y="5978525"/>
          <p14:tracePt t="150832" x="9807575" y="5978525"/>
          <p14:tracePt t="150840" x="9837738" y="5978525"/>
          <p14:tracePt t="150849" x="9852025" y="5964238"/>
          <p14:tracePt t="150996" x="10402888" y="5129213"/>
          <p14:tracePt t="151004" x="10374313" y="5113338"/>
          <p14:tracePt t="151012" x="10358438" y="5083175"/>
          <p14:tracePt t="151018" x="10328275" y="5068888"/>
          <p14:tracePt t="151026" x="10283825" y="5054600"/>
          <p14:tracePt t="151034" x="10269538" y="5054600"/>
          <p14:tracePt t="151042" x="10269538" y="5024438"/>
          <p14:tracePt t="151050" x="10239375" y="5024438"/>
          <p14:tracePt t="151066" x="10225088" y="5024438"/>
          <p14:tracePt t="151528" x="10194925" y="5024438"/>
          <p14:tracePt t="151535" x="10180638" y="5024438"/>
          <p14:tracePt t="151543" x="10134600" y="5024438"/>
          <p14:tracePt t="151551" x="10045700" y="4994275"/>
          <p14:tracePt t="151559" x="9940925" y="4964113"/>
          <p14:tracePt t="151569" x="9732963" y="4935538"/>
          <p14:tracePt t="151576" x="9583738" y="4935538"/>
          <p14:tracePt t="151585" x="9523413" y="4935538"/>
          <p14:tracePt t="151591" x="9375775" y="4935538"/>
          <p14:tracePt t="151598" x="9210675" y="4860925"/>
          <p14:tracePt t="151604" x="9166225" y="4860925"/>
          <p14:tracePt t="151612" x="9047163" y="4860925"/>
          <p14:tracePt t="151621" x="9002713" y="4860925"/>
          <p14:tracePt t="151630" x="8897938" y="4845050"/>
          <p14:tracePt t="151636" x="8839200" y="4814888"/>
          <p14:tracePt t="151644" x="8734425" y="4814888"/>
          <p14:tracePt t="151653" x="8704263" y="4786313"/>
          <p14:tracePt t="151660" x="8629650" y="4770438"/>
          <p14:tracePt t="151668" x="8555038" y="4740275"/>
          <p14:tracePt t="151676" x="8466138" y="4711700"/>
          <p14:tracePt t="151685" x="8391525" y="4681538"/>
          <p14:tracePt t="151692" x="8331200" y="4665663"/>
          <p14:tracePt t="151698" x="8286750" y="4637088"/>
          <p14:tracePt t="151706" x="8272463" y="4637088"/>
          <p14:tracePt t="151714" x="8242300" y="4637088"/>
          <p14:tracePt t="152748" x="8242300" y="4606925"/>
          <p14:tracePt t="152754" x="8256588" y="4606925"/>
          <p14:tracePt t="152763" x="8272463" y="4606925"/>
          <p14:tracePt t="152854" x="8167688" y="4606925"/>
          <p14:tracePt t="152862" x="7780338" y="4665663"/>
          <p14:tracePt t="152870" x="7377113" y="4665663"/>
          <p14:tracePt t="152879" x="6781800" y="4665663"/>
          <p14:tracePt t="152886" x="6035675" y="4637088"/>
          <p14:tracePt t="152895" x="5678488" y="4562475"/>
          <p14:tracePt t="152902" x="5186363" y="4576763"/>
          <p14:tracePt t="152910" x="4740275" y="4621213"/>
          <p14:tracePt t="152918" x="4471988" y="4665663"/>
          <p14:tracePt t="152926" x="4262438" y="4725988"/>
          <p14:tracePt t="152934" x="4187825" y="4756150"/>
          <p14:tracePt t="152943" x="4157663" y="4814888"/>
          <p14:tracePt t="152948" x="4113213" y="4814888"/>
          <p14:tracePt t="152956" x="4054475" y="4860925"/>
          <p14:tracePt t="152964" x="4010025" y="4860925"/>
          <p14:tracePt t="152972" x="3949700" y="4889500"/>
          <p14:tracePt t="152981" x="3905250" y="4935538"/>
          <p14:tracePt t="152988" x="3844925" y="5024438"/>
          <p14:tracePt t="152997" x="3725863" y="5157788"/>
          <p14:tracePt t="153004" x="3621088" y="5322888"/>
          <p14:tracePt t="153010" x="3427413" y="5605463"/>
          <p14:tracePt t="153018" x="3189288" y="5829300"/>
          <p14:tracePt t="153026" x="2965450" y="6022975"/>
          <p14:tracePt t="153034" x="2816225" y="6202363"/>
          <p14:tracePt t="153042" x="2533650" y="6484938"/>
          <p14:tracePt t="153050" x="2414588" y="6797675"/>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LASTSLIDEVIEWED" val="266,8,Recommended Marketing Strateg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869F5A7E2B3747B4E651D323DC7E80" ma:contentTypeVersion="4" ma:contentTypeDescription="Create a new document." ma:contentTypeScope="" ma:versionID="f307d4e8890cb3fb292d11d67f2613b7">
  <xsd:schema xmlns:xsd="http://www.w3.org/2001/XMLSchema" xmlns:xs="http://www.w3.org/2001/XMLSchema" xmlns:p="http://schemas.microsoft.com/office/2006/metadata/properties" xmlns:ns2="b17f5abe-160f-4e35-b03e-6d82e33db348" targetNamespace="http://schemas.microsoft.com/office/2006/metadata/properties" ma:root="true" ma:fieldsID="ae65f1ca038ab3eb3bdde120a2910805" ns2:_="">
    <xsd:import namespace="b17f5abe-160f-4e35-b03e-6d82e33db3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f5abe-160f-4e35-b03e-6d82e33db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B8FD6D-0289-4B6C-9304-3C28625C3F37}">
  <ds:schemaRefs>
    <ds:schemaRef ds:uri="b17f5abe-160f-4e35-b03e-6d82e33db3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873421F-2F23-4E64-970F-708441649E6F}">
  <ds:schemaRefs>
    <ds:schemaRef ds:uri="b17f5abe-160f-4e35-b03e-6d82e33db3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64210C6-9E69-4684-9AE6-9383612217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16</Slides>
  <Notes>5</Notes>
  <HiddenSlides>1</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Customer Segmentation for targeted Advertisement </vt:lpstr>
      <vt:lpstr>Goals</vt:lpstr>
      <vt:lpstr>Ethical Considerations</vt:lpstr>
      <vt:lpstr>Data processing pipeline</vt:lpstr>
      <vt:lpstr>data Imputation and outlier handling</vt:lpstr>
      <vt:lpstr>Feature Engineering AND VARIABLE GENERATION</vt:lpstr>
      <vt:lpstr>One-hot encoding</vt:lpstr>
      <vt:lpstr>CLUSTERING using k-means</vt:lpstr>
      <vt:lpstr>Requirements for k-means</vt:lpstr>
      <vt:lpstr>Clustering results – Quality of the Clusters (1/2)</vt:lpstr>
      <vt:lpstr>Clustering results – variables (2/2)</vt:lpstr>
      <vt:lpstr>Characteristics of the identified clusters</vt:lpstr>
      <vt:lpstr>RECOMMENDED MARKETING STRATEGY</vt:lpstr>
      <vt:lpstr>Recommendations for improvements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von Wendorff (DE)</dc:creator>
  <cp:revision>1</cp:revision>
  <dcterms:created xsi:type="dcterms:W3CDTF">2022-03-17T07:23:12Z</dcterms:created>
  <dcterms:modified xsi:type="dcterms:W3CDTF">2022-03-24T17:23:19Z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0x01010046869F5A7E2B3747B4E651D323DC7E80</vt:lpwstr>
  </property>
</Properties>
</file>