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3" r:id="rId6"/>
    <p:sldId id="274" r:id="rId7"/>
    <p:sldId id="275" r:id="rId8"/>
    <p:sldId id="271" r:id="rId9"/>
    <p:sldId id="272" r:id="rId10"/>
    <p:sldId id="276" r:id="rId11"/>
    <p:sldId id="277" r:id="rId12"/>
    <p:sldId id="279" r:id="rId13"/>
    <p:sldId id="28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61" d="100"/>
          <a:sy n="61" d="100"/>
        </p:scale>
        <p:origin x="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Cab Investment</a:t>
            </a:r>
          </a:p>
          <a:p>
            <a:endParaRPr lang="en-US" sz="4000" dirty="0"/>
          </a:p>
          <a:p>
            <a:r>
              <a:rPr lang="en-US" sz="2800" b="1" dirty="0"/>
              <a:t>July 21,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Profit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54F03C-4F23-A1B3-1674-F0A3C4F68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381332"/>
            <a:ext cx="8772144" cy="47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5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Location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66D4506-89CC-8BC7-7D20-630AFC27F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7" y="1381332"/>
            <a:ext cx="9229344" cy="51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0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Location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33119D1-EDD9-60D4-896A-5878DBCDC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7" y="1381332"/>
            <a:ext cx="9247632" cy="51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Conclusions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C86F9-4BF5-E336-D1AB-D0C29AE26AEA}"/>
              </a:ext>
            </a:extLst>
          </p:cNvPr>
          <p:cNvSpPr txBox="1"/>
          <p:nvPr/>
        </p:nvSpPr>
        <p:spPr>
          <a:xfrm>
            <a:off x="379379" y="1663430"/>
            <a:ext cx="69650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9AA5CE"/>
                </a:solidFill>
                <a:effectLst/>
              </a:rPr>
              <a:t>Conclusion</a:t>
            </a:r>
            <a:endParaRPr lang="en-US" sz="1400" b="0" dirty="0">
              <a:solidFill>
                <a:srgbClr val="A9B1D6"/>
              </a:solidFill>
              <a:effectLst/>
            </a:endParaRPr>
          </a:p>
          <a:p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89DDFF"/>
                </a:solidFill>
                <a:effectLst/>
              </a:rPr>
              <a:t>1.</a:t>
            </a:r>
            <a:r>
              <a:rPr lang="en-US" sz="1400" b="0" dirty="0">
                <a:solidFill>
                  <a:srgbClr val="9AA5CE"/>
                </a:solidFill>
                <a:effectLst/>
              </a:rPr>
              <a:t> Is there a preference for gender?</a:t>
            </a:r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9AA5CE"/>
                </a:solidFill>
                <a:effectLst/>
              </a:rPr>
              <a:t>We see that there are more male users that use the cab companies overall.</a:t>
            </a:r>
          </a:p>
          <a:p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89DDFF"/>
                </a:solidFill>
                <a:effectLst/>
              </a:rPr>
              <a:t>2.</a:t>
            </a:r>
            <a:r>
              <a:rPr lang="en-US" sz="1400" b="0" dirty="0">
                <a:solidFill>
                  <a:srgbClr val="9AA5CE"/>
                </a:solidFill>
                <a:effectLst/>
              </a:rPr>
              <a:t> Do consumers prefer one company more than others?</a:t>
            </a:r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9AA5CE"/>
                </a:solidFill>
                <a:effectLst/>
              </a:rPr>
              <a:t>We see that there are more users of Yellow Cab compared to Pink Cab.</a:t>
            </a:r>
          </a:p>
          <a:p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89DDFF"/>
                </a:solidFill>
                <a:effectLst/>
              </a:rPr>
              <a:t>3.</a:t>
            </a:r>
            <a:r>
              <a:rPr lang="en-US" sz="1400" b="0" dirty="0">
                <a:solidFill>
                  <a:srgbClr val="9AA5CE"/>
                </a:solidFill>
                <a:effectLst/>
              </a:rPr>
              <a:t> What area are cabs most popular?</a:t>
            </a:r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9AA5CE"/>
                </a:solidFill>
                <a:effectLst/>
              </a:rPr>
              <a:t>Both companies see the most demand in New York.</a:t>
            </a:r>
            <a:endParaRPr lang="en-US" sz="1400" b="0" dirty="0">
              <a:solidFill>
                <a:srgbClr val="A9B1D6"/>
              </a:solidFill>
              <a:effectLst/>
            </a:endParaRPr>
          </a:p>
          <a:p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89DDFF"/>
                </a:solidFill>
                <a:effectLst/>
              </a:rPr>
              <a:t>4.</a:t>
            </a:r>
            <a:r>
              <a:rPr lang="en-US" sz="1400" b="0" dirty="0">
                <a:solidFill>
                  <a:srgbClr val="9AA5CE"/>
                </a:solidFill>
                <a:effectLst/>
              </a:rPr>
              <a:t> Is there seasonality in demand for cabs?</a:t>
            </a:r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9AA5CE"/>
                </a:solidFill>
                <a:effectLst/>
              </a:rPr>
              <a:t>For Yellow Cab, we see a spike in profits during the months after August, and a high during May. Compared to Pink cab, we see that there is an upward trend in profits beginning from the month of May.</a:t>
            </a:r>
            <a:endParaRPr lang="en-US" sz="1400" b="0" dirty="0">
              <a:solidFill>
                <a:srgbClr val="A9B1D6"/>
              </a:solidFill>
              <a:effectLst/>
            </a:endParaRPr>
          </a:p>
          <a:p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89DDFF"/>
                </a:solidFill>
                <a:effectLst/>
              </a:rPr>
              <a:t>5.</a:t>
            </a:r>
            <a:r>
              <a:rPr lang="en-US" sz="1400" b="0" dirty="0">
                <a:solidFill>
                  <a:srgbClr val="9AA5CE"/>
                </a:solidFill>
                <a:effectLst/>
              </a:rPr>
              <a:t> Is there a difference in demand by age?</a:t>
            </a:r>
            <a:br>
              <a:rPr lang="en-US" sz="1400" b="0" dirty="0">
                <a:solidFill>
                  <a:srgbClr val="A9B1D6"/>
                </a:solidFill>
                <a:effectLst/>
              </a:rPr>
            </a:br>
            <a:r>
              <a:rPr lang="en-US" sz="1400" b="0" dirty="0">
                <a:solidFill>
                  <a:srgbClr val="9AA5CE"/>
                </a:solidFill>
                <a:effectLst/>
              </a:rPr>
              <a:t>50% of the users are under the age of 33 which shows that the use of these companies do appeal to a younger age group of people.</a:t>
            </a:r>
            <a:endParaRPr lang="en-US" sz="1400" b="0" dirty="0">
              <a:solidFill>
                <a:srgbClr val="A9B1D6"/>
              </a:solidFill>
              <a:effectLst/>
            </a:endParaRPr>
          </a:p>
          <a:p>
            <a:br>
              <a:rPr lang="en-US" sz="1400" b="0" dirty="0">
                <a:solidFill>
                  <a:srgbClr val="A9B1D6"/>
                </a:solidFill>
                <a:effectLst/>
              </a:rPr>
            </a:br>
            <a:endParaRPr lang="en-US" sz="1400" b="0" dirty="0">
              <a:solidFill>
                <a:srgbClr val="A9B1D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52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Background – G2M Cab Industry 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C86F9-4BF5-E336-D1AB-D0C29AE26AEA}"/>
              </a:ext>
            </a:extLst>
          </p:cNvPr>
          <p:cNvSpPr txBox="1"/>
          <p:nvPr/>
        </p:nvSpPr>
        <p:spPr>
          <a:xfrm>
            <a:off x="379379" y="1663430"/>
            <a:ext cx="6965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b="0" dirty="0">
                <a:solidFill>
                  <a:srgbClr val="A9B1D6"/>
                </a:solidFill>
                <a:effectLst/>
              </a:rPr>
            </a:br>
            <a:r>
              <a:rPr lang="en-US" sz="2400" b="0" dirty="0">
                <a:solidFill>
                  <a:srgbClr val="9AA5CE"/>
                </a:solidFill>
                <a:effectLst/>
              </a:rPr>
              <a:t>Hypotheses:</a:t>
            </a:r>
            <a:endParaRPr lang="en-US" sz="2400" b="0" dirty="0">
              <a:solidFill>
                <a:srgbClr val="A9B1D6"/>
              </a:solidFill>
              <a:effectLst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</a:rPr>
              <a:t>1.</a:t>
            </a:r>
            <a:r>
              <a:rPr lang="en-US" sz="2400" b="0" dirty="0">
                <a:solidFill>
                  <a:srgbClr val="9AA5CE"/>
                </a:solidFill>
                <a:effectLst/>
              </a:rPr>
              <a:t> Is there a preference for gender?</a:t>
            </a:r>
            <a:endParaRPr lang="en-US" sz="2400" b="0" dirty="0">
              <a:solidFill>
                <a:srgbClr val="A9B1D6"/>
              </a:solidFill>
              <a:effectLst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</a:rPr>
              <a:t>2.</a:t>
            </a:r>
            <a:r>
              <a:rPr lang="en-US" sz="2400" b="0" dirty="0">
                <a:solidFill>
                  <a:srgbClr val="9AA5CE"/>
                </a:solidFill>
                <a:effectLst/>
              </a:rPr>
              <a:t> Do consumers prefer one company more than others?</a:t>
            </a:r>
            <a:endParaRPr lang="en-US" sz="2400" b="0" dirty="0">
              <a:solidFill>
                <a:srgbClr val="A9B1D6"/>
              </a:solidFill>
              <a:effectLst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</a:rPr>
              <a:t>3.</a:t>
            </a:r>
            <a:r>
              <a:rPr lang="en-US" sz="2400" b="0" dirty="0">
                <a:solidFill>
                  <a:srgbClr val="9AA5CE"/>
                </a:solidFill>
                <a:effectLst/>
              </a:rPr>
              <a:t> What area are cabs most popular?</a:t>
            </a:r>
            <a:endParaRPr lang="en-US" sz="2400" b="0" dirty="0">
              <a:solidFill>
                <a:srgbClr val="A9B1D6"/>
              </a:solidFill>
              <a:effectLst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</a:rPr>
              <a:t>4.</a:t>
            </a:r>
            <a:r>
              <a:rPr lang="en-US" sz="2400" b="0" dirty="0">
                <a:solidFill>
                  <a:srgbClr val="9AA5CE"/>
                </a:solidFill>
                <a:effectLst/>
              </a:rPr>
              <a:t> Is there seasonality in demand for cabs?</a:t>
            </a:r>
            <a:endParaRPr lang="en-US" sz="2400" b="0" dirty="0">
              <a:solidFill>
                <a:srgbClr val="A9B1D6"/>
              </a:solidFill>
              <a:effectLst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</a:rPr>
              <a:t>5.</a:t>
            </a:r>
            <a:r>
              <a:rPr lang="en-US" sz="2400" b="0" dirty="0">
                <a:solidFill>
                  <a:srgbClr val="9AA5CE"/>
                </a:solidFill>
                <a:effectLst/>
              </a:rPr>
              <a:t> Is there a difference in demand by age?</a:t>
            </a:r>
            <a:endParaRPr lang="en-US" sz="2400" b="0" dirty="0">
              <a:solidFill>
                <a:srgbClr val="A9B1D6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48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Demographic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0B0444-567A-C4DC-5DB3-9259262B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4" y="1510384"/>
            <a:ext cx="9013116" cy="48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Demographic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1ADDC2-6CD7-8187-571B-6149C9DAD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8" y="1381332"/>
            <a:ext cx="9090991" cy="49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Demographic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1AF825F-2A1F-CC66-7760-43EBC42C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0" y="1381332"/>
            <a:ext cx="9379226" cy="50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Demographic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49DEB30-77EB-140D-AF12-42BE2241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1381332"/>
            <a:ext cx="9448799" cy="51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Profit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6E6B4FD-DA96-9A88-8381-B7680C53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1439754"/>
            <a:ext cx="9110870" cy="49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8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05335" y="-5405335"/>
            <a:ext cx="1381329" cy="12192004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	Profit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B8408F-48A3-E288-8D26-53B36948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50" y="1411201"/>
            <a:ext cx="8888897" cy="48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3001</TotalTime>
  <Words>297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   Agenda</vt:lpstr>
      <vt:lpstr> Background – G2M Cab Industry Case Study</vt:lpstr>
      <vt:lpstr> Demographic Analysis</vt:lpstr>
      <vt:lpstr> Demographic Analysis</vt:lpstr>
      <vt:lpstr> Demographic Analysis</vt:lpstr>
      <vt:lpstr> Demographic Analysis</vt:lpstr>
      <vt:lpstr> Profit Analysis</vt:lpstr>
      <vt:lpstr> Profit Analysis</vt:lpstr>
      <vt:lpstr> Profit Analysis</vt:lpstr>
      <vt:lpstr> Location Analysis</vt:lpstr>
      <vt:lpstr> Location Analysis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Batacan, Matthew, Coloma</dc:creator>
  <cp:lastModifiedBy>Batacan, Matthew, Coloma</cp:lastModifiedBy>
  <cp:revision>1</cp:revision>
  <dcterms:created xsi:type="dcterms:W3CDTF">2022-06-20T23:53:16Z</dcterms:created>
  <dcterms:modified xsi:type="dcterms:W3CDTF">2022-06-23T01:55:13Z</dcterms:modified>
</cp:coreProperties>
</file>