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>
        <p:scale>
          <a:sx n="22" d="100"/>
          <a:sy n="22" d="100"/>
        </p:scale>
        <p:origin x="324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l avec des beignets de saumon, de la salade et du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l de pâtes pappardelle avec du beurre maître d’hôtel, des noisettes grillées et des lamelles de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l de pâtes pappardelle avec du beurre maître d’hôtel, des noisettes grillées et des lamelles de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Visualizing and analyzing IA ethics charters &amp; manifestos"/>
          <p:cNvSpPr txBox="1"/>
          <p:nvPr/>
        </p:nvSpPr>
        <p:spPr>
          <a:xfrm>
            <a:off x="6925497" y="5069551"/>
            <a:ext cx="164192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Visualizing and analyzing IA ethics charters &amp; manifestos</a:t>
            </a:r>
          </a:p>
        </p:txBody>
      </p:sp>
      <p:sp>
        <p:nvSpPr>
          <p:cNvPr id="154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155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156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157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8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8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8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86" name="Partie 2 - RoBerta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RoBerta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1BA50C-D6EC-1EDD-EB09-544C8055B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66" y="2172219"/>
            <a:ext cx="15067068" cy="97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9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9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9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9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99" name="Partie 2 - Comparaison des méthodes via métrique Score-Bert"/>
          <p:cNvSpPr txBox="1"/>
          <p:nvPr/>
        </p:nvSpPr>
        <p:spPr>
          <a:xfrm>
            <a:off x="2910534" y="1301031"/>
            <a:ext cx="158113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Comparaison des méthodes via métrique Score-Bert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8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309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31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31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312" name="Conclusion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Zeubi"/>
          <p:cNvSpPr txBox="1"/>
          <p:nvPr/>
        </p:nvSpPr>
        <p:spPr>
          <a:xfrm>
            <a:off x="6925497" y="5469601"/>
            <a:ext cx="1641922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Zeubi</a:t>
            </a:r>
          </a:p>
        </p:txBody>
      </p:sp>
      <p:sp>
        <p:nvSpPr>
          <p:cNvPr id="317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318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319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320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ntroduction"/>
          <p:cNvSpPr txBox="1"/>
          <p:nvPr/>
        </p:nvSpPr>
        <p:spPr>
          <a:xfrm>
            <a:off x="2910534" y="1301031"/>
            <a:ext cx="94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Introduction</a:t>
            </a:r>
          </a:p>
        </p:txBody>
      </p:sp>
      <p:sp>
        <p:nvSpPr>
          <p:cNvPr id="16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16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69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17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ommaire"/>
          <p:cNvSpPr txBox="1"/>
          <p:nvPr/>
        </p:nvSpPr>
        <p:spPr>
          <a:xfrm>
            <a:off x="2910534" y="1301031"/>
            <a:ext cx="94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Sommaire </a:t>
            </a:r>
          </a:p>
        </p:txBody>
      </p:sp>
      <p:sp>
        <p:nvSpPr>
          <p:cNvPr id="17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18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8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183" name="Rectangle"/>
          <p:cNvSpPr/>
          <p:nvPr/>
        </p:nvSpPr>
        <p:spPr>
          <a:xfrm>
            <a:off x="3045753" y="3081002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Partie 1 - Recherche de mots clés"/>
          <p:cNvSpPr txBox="1"/>
          <p:nvPr/>
        </p:nvSpPr>
        <p:spPr>
          <a:xfrm>
            <a:off x="3393232" y="2852798"/>
            <a:ext cx="129963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1 - Recherche de mots </a:t>
            </a:r>
            <a:r>
              <a:rPr dirty="0" err="1"/>
              <a:t>clés</a:t>
            </a:r>
            <a:endParaRPr dirty="0"/>
          </a:p>
        </p:txBody>
      </p:sp>
      <p:sp>
        <p:nvSpPr>
          <p:cNvPr id="185" name="Ovale"/>
          <p:cNvSpPr/>
          <p:nvPr/>
        </p:nvSpPr>
        <p:spPr>
          <a:xfrm>
            <a:off x="4363013" y="3927354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TF-IDF au niveau du corpus de texte"/>
          <p:cNvSpPr txBox="1"/>
          <p:nvPr/>
        </p:nvSpPr>
        <p:spPr>
          <a:xfrm>
            <a:off x="4617622" y="3677021"/>
            <a:ext cx="113481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TF-IDF au </a:t>
            </a:r>
            <a:r>
              <a:rPr dirty="0" err="1"/>
              <a:t>niveau</a:t>
            </a:r>
            <a:r>
              <a:rPr dirty="0"/>
              <a:t> du corpus de </a:t>
            </a:r>
            <a:r>
              <a:rPr dirty="0" err="1"/>
              <a:t>texte</a:t>
            </a:r>
            <a:r>
              <a:rPr dirty="0"/>
              <a:t> </a:t>
            </a:r>
          </a:p>
        </p:txBody>
      </p:sp>
      <p:sp>
        <p:nvSpPr>
          <p:cNvPr id="187" name="Rectangle"/>
          <p:cNvSpPr/>
          <p:nvPr/>
        </p:nvSpPr>
        <p:spPr>
          <a:xfrm>
            <a:off x="3045753" y="10095635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Ovale"/>
          <p:cNvSpPr/>
          <p:nvPr/>
        </p:nvSpPr>
        <p:spPr>
          <a:xfrm>
            <a:off x="4344809" y="460814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TF-IDF au niveau de chaque texte"/>
          <p:cNvSpPr txBox="1"/>
          <p:nvPr/>
        </p:nvSpPr>
        <p:spPr>
          <a:xfrm>
            <a:off x="4599418" y="4357807"/>
            <a:ext cx="106152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de chaque texte </a:t>
            </a:r>
          </a:p>
        </p:txBody>
      </p:sp>
      <p:sp>
        <p:nvSpPr>
          <p:cNvPr id="190" name="Ovale"/>
          <p:cNvSpPr/>
          <p:nvPr/>
        </p:nvSpPr>
        <p:spPr>
          <a:xfrm>
            <a:off x="4345341" y="533204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Recherche par Graphe - Page Rank"/>
          <p:cNvSpPr txBox="1"/>
          <p:nvPr/>
        </p:nvSpPr>
        <p:spPr>
          <a:xfrm>
            <a:off x="4599950" y="5081707"/>
            <a:ext cx="110872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Recherche par </a:t>
            </a:r>
            <a:r>
              <a:rPr dirty="0" err="1"/>
              <a:t>Graphe</a:t>
            </a:r>
            <a:r>
              <a:rPr dirty="0"/>
              <a:t> - Page Rank</a:t>
            </a:r>
          </a:p>
        </p:txBody>
      </p:sp>
      <p:sp>
        <p:nvSpPr>
          <p:cNvPr id="192" name="Rectangle"/>
          <p:cNvSpPr/>
          <p:nvPr/>
        </p:nvSpPr>
        <p:spPr>
          <a:xfrm>
            <a:off x="3045753" y="622213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Ovale"/>
          <p:cNvSpPr/>
          <p:nvPr/>
        </p:nvSpPr>
        <p:spPr>
          <a:xfrm>
            <a:off x="4360170" y="697788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Partie 2 - Recherche phrase qui résume le texte"/>
          <p:cNvSpPr txBox="1"/>
          <p:nvPr/>
        </p:nvSpPr>
        <p:spPr>
          <a:xfrm>
            <a:off x="3393232" y="5980546"/>
            <a:ext cx="175713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Partie</a:t>
            </a:r>
            <a:r>
              <a:rPr dirty="0"/>
              <a:t> 2 - Recherche phrase qui </a:t>
            </a:r>
            <a:r>
              <a:rPr dirty="0" err="1"/>
              <a:t>résume</a:t>
            </a:r>
            <a:r>
              <a:rPr dirty="0"/>
              <a:t> le </a:t>
            </a:r>
            <a:r>
              <a:rPr dirty="0" err="1"/>
              <a:t>texte</a:t>
            </a:r>
            <a:r>
              <a:rPr dirty="0"/>
              <a:t> </a:t>
            </a:r>
          </a:p>
        </p:txBody>
      </p:sp>
      <p:sp>
        <p:nvSpPr>
          <p:cNvPr id="195" name="TF-IDF au niveau des phrases d’un texte"/>
          <p:cNvSpPr txBox="1"/>
          <p:nvPr/>
        </p:nvSpPr>
        <p:spPr>
          <a:xfrm>
            <a:off x="4614779" y="6727555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des phrases d’un texte</a:t>
            </a:r>
          </a:p>
        </p:txBody>
      </p:sp>
      <p:sp>
        <p:nvSpPr>
          <p:cNvPr id="196" name="Ovale"/>
          <p:cNvSpPr/>
          <p:nvPr/>
        </p:nvSpPr>
        <p:spPr>
          <a:xfrm>
            <a:off x="4341966" y="7596507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FastText"/>
          <p:cNvSpPr txBox="1"/>
          <p:nvPr/>
        </p:nvSpPr>
        <p:spPr>
          <a:xfrm>
            <a:off x="4596575" y="7346174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FastText</a:t>
            </a:r>
            <a:endParaRPr dirty="0"/>
          </a:p>
        </p:txBody>
      </p:sp>
      <p:sp>
        <p:nvSpPr>
          <p:cNvPr id="198" name="Ovale"/>
          <p:cNvSpPr/>
          <p:nvPr/>
        </p:nvSpPr>
        <p:spPr>
          <a:xfrm>
            <a:off x="4342498" y="8280657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RoBerta"/>
          <p:cNvSpPr txBox="1"/>
          <p:nvPr/>
        </p:nvSpPr>
        <p:spPr>
          <a:xfrm>
            <a:off x="4597107" y="8030324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RoBerta</a:t>
            </a:r>
          </a:p>
        </p:txBody>
      </p:sp>
      <p:sp>
        <p:nvSpPr>
          <p:cNvPr id="200" name="Ovale"/>
          <p:cNvSpPr/>
          <p:nvPr/>
        </p:nvSpPr>
        <p:spPr>
          <a:xfrm>
            <a:off x="4342270" y="8996243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Comparaison des méthodes via métrique Score-Bert"/>
          <p:cNvSpPr txBox="1"/>
          <p:nvPr/>
        </p:nvSpPr>
        <p:spPr>
          <a:xfrm>
            <a:off x="4596879" y="8745910"/>
            <a:ext cx="156837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sp>
        <p:nvSpPr>
          <p:cNvPr id="202" name="Conclusion"/>
          <p:cNvSpPr txBox="1"/>
          <p:nvPr/>
        </p:nvSpPr>
        <p:spPr>
          <a:xfrm>
            <a:off x="3393232" y="9853704"/>
            <a:ext cx="94098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Conclusion</a:t>
            </a:r>
          </a:p>
        </p:txBody>
      </p:sp>
      <p:sp>
        <p:nvSpPr>
          <p:cNvPr id="20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13/10/2024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Partie 1 - TF-IDF sur corpus de texte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 sur corpus de texte</a:t>
            </a:r>
          </a:p>
        </p:txBody>
      </p:sp>
      <p:sp>
        <p:nvSpPr>
          <p:cNvPr id="209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14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15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1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17" name="approches.png" descr="approches.png"/>
          <p:cNvPicPr>
            <a:picLocks noChangeAspect="1"/>
          </p:cNvPicPr>
          <p:nvPr/>
        </p:nvPicPr>
        <p:blipFill>
          <a:blip r:embed="rId5"/>
          <a:srcRect r="64250"/>
          <a:stretch>
            <a:fillRect/>
          </a:stretch>
        </p:blipFill>
        <p:spPr>
          <a:xfrm>
            <a:off x="5399405" y="2246395"/>
            <a:ext cx="6523978" cy="803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5224" y="3966782"/>
            <a:ext cx="6070601" cy="692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2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29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30" name="Partie 1 - TF-IDF par texte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 par texte</a:t>
            </a:r>
          </a:p>
        </p:txBody>
      </p:sp>
      <p:sp>
        <p:nvSpPr>
          <p:cNvPr id="23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5224" y="3966782"/>
            <a:ext cx="6070601" cy="692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approches.png" descr="approches.png"/>
          <p:cNvPicPr>
            <a:picLocks noChangeAspect="1"/>
          </p:cNvPicPr>
          <p:nvPr/>
        </p:nvPicPr>
        <p:blipFill>
          <a:blip r:embed="rId6"/>
          <a:srcRect l="61648" r="2143"/>
          <a:stretch>
            <a:fillRect/>
          </a:stretch>
        </p:blipFill>
        <p:spPr>
          <a:xfrm>
            <a:off x="5357534" y="2246395"/>
            <a:ext cx="6607479" cy="8034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4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4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45" name="Partie 1 - Rercherche par Graphe via Page-Rank"/>
          <p:cNvSpPr txBox="1"/>
          <p:nvPr/>
        </p:nvSpPr>
        <p:spPr>
          <a:xfrm>
            <a:off x="2910534" y="1301031"/>
            <a:ext cx="126669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Rercherche par Graphe via Page-Rank</a:t>
            </a:r>
          </a:p>
        </p:txBody>
      </p:sp>
      <p:sp>
        <p:nvSpPr>
          <p:cNvPr id="24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158" y="1881100"/>
            <a:ext cx="17083684" cy="995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57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58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59" name="Partie 2 - TF-IDF au niveau des phrases d’un texte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TF-IDF au niveau des phrases d’un texte</a:t>
            </a:r>
          </a:p>
        </p:txBody>
      </p:sp>
      <p:sp>
        <p:nvSpPr>
          <p:cNvPr id="26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70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71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72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73" name="Partie 2 - FastText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FastText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8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8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8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86" name="Partie 2 - RoBerta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RoBerta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852B3A0-AB5D-06F9-A2A5-11C4B87D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112" y="1962066"/>
            <a:ext cx="14653055" cy="99633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241</Words>
  <Application>Microsoft Macintosh PowerPoint</Application>
  <PresentationFormat>Personnalisé</PresentationFormat>
  <Paragraphs>79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Andale Mono</vt:lpstr>
      <vt:lpstr>Helvetica Neue</vt:lpstr>
      <vt:lpstr>Helvetica Neue Medium</vt:lpstr>
      <vt:lpstr>21_BasicWhite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Alexandre DESGREES DU LOU</cp:lastModifiedBy>
  <cp:revision>2</cp:revision>
  <dcterms:modified xsi:type="dcterms:W3CDTF">2024-11-07T15:03:43Z</dcterms:modified>
</cp:coreProperties>
</file>