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52" d="100"/>
          <a:sy n="52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l avec des beignets de saumon, de la salade et du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l de pâtes pappardelle avec du beurre maître d’hôtel, des noisettes grillées et des lamelles de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l de pâtes pappardelle avec du beurre maître d’hôtel, des noisettes grillées et des lamelles de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Visualizing and analyzing IA ethics charters &amp; manifestos"/>
          <p:cNvSpPr txBox="1"/>
          <p:nvPr/>
        </p:nvSpPr>
        <p:spPr>
          <a:xfrm>
            <a:off x="6925497" y="5069551"/>
            <a:ext cx="164192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Visualizing and analyzing IA ethics charters &amp; manifestos</a:t>
            </a:r>
          </a:p>
        </p:txBody>
      </p:sp>
      <p:sp>
        <p:nvSpPr>
          <p:cNvPr id="154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155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156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157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96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97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98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99" name="Partie 2 - Comparaison des méthodes via métrique Score-Bert"/>
          <p:cNvSpPr txBox="1"/>
          <p:nvPr/>
        </p:nvSpPr>
        <p:spPr>
          <a:xfrm>
            <a:off x="2910534" y="1301031"/>
            <a:ext cx="158113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Comparaison des méthodes via métrique Score-Bert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309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31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31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312" name="Conclusion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79" y="11445681"/>
            <a:ext cx="14863377" cy="605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34" y="2047644"/>
            <a:ext cx="3402869" cy="513328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Zeubi"/>
          <p:cNvSpPr txBox="1"/>
          <p:nvPr/>
        </p:nvSpPr>
        <p:spPr>
          <a:xfrm>
            <a:off x="6925497" y="5469601"/>
            <a:ext cx="1641922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6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Zeubi</a:t>
            </a:r>
          </a:p>
        </p:txBody>
      </p:sp>
      <p:sp>
        <p:nvSpPr>
          <p:cNvPr id="317" name="IA 717"/>
          <p:cNvSpPr txBox="1"/>
          <p:nvPr/>
        </p:nvSpPr>
        <p:spPr>
          <a:xfrm>
            <a:off x="11356971" y="11545130"/>
            <a:ext cx="10745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IA 717</a:t>
            </a:r>
          </a:p>
        </p:txBody>
      </p:sp>
      <p:sp>
        <p:nvSpPr>
          <p:cNvPr id="318" name="Natural Language Processing"/>
          <p:cNvSpPr txBox="1"/>
          <p:nvPr/>
        </p:nvSpPr>
        <p:spPr>
          <a:xfrm>
            <a:off x="14840095" y="11545130"/>
            <a:ext cx="44355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Natural Language Processing</a:t>
            </a:r>
          </a:p>
        </p:txBody>
      </p:sp>
      <p:sp>
        <p:nvSpPr>
          <p:cNvPr id="319" name="Alexandre ddl…"/>
          <p:cNvSpPr txBox="1"/>
          <p:nvPr/>
        </p:nvSpPr>
        <p:spPr>
          <a:xfrm>
            <a:off x="6959413" y="7234965"/>
            <a:ext cx="532190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ddl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Julian Sliva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Alexandre Movsessian</a:t>
            </a:r>
          </a:p>
          <a:p>
            <a:pPr algn="l">
              <a:defRPr sz="30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Paul Mbathe</a:t>
            </a:r>
          </a:p>
        </p:txBody>
      </p:sp>
      <p:sp>
        <p:nvSpPr>
          <p:cNvPr id="320" name="Ligne"/>
          <p:cNvSpPr/>
          <p:nvPr/>
        </p:nvSpPr>
        <p:spPr>
          <a:xfrm>
            <a:off x="6973336" y="7003158"/>
            <a:ext cx="7012541" cy="1"/>
          </a:xfrm>
          <a:prstGeom prst="line">
            <a:avLst/>
          </a:prstGeom>
          <a:ln w="38100">
            <a:solidFill>
              <a:srgbClr val="AF2A3C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Introduction"/>
          <p:cNvSpPr txBox="1"/>
          <p:nvPr/>
        </p:nvSpPr>
        <p:spPr>
          <a:xfrm>
            <a:off x="2910534" y="1301031"/>
            <a:ext cx="94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Introduction</a:t>
            </a:r>
          </a:p>
        </p:txBody>
      </p:sp>
      <p:sp>
        <p:nvSpPr>
          <p:cNvPr id="16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6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69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170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ommaire"/>
          <p:cNvSpPr txBox="1"/>
          <p:nvPr/>
        </p:nvSpPr>
        <p:spPr>
          <a:xfrm>
            <a:off x="2910534" y="1301031"/>
            <a:ext cx="940986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Sommaire </a:t>
            </a:r>
          </a:p>
        </p:txBody>
      </p:sp>
      <p:sp>
        <p:nvSpPr>
          <p:cNvPr id="176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181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182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183" name="Rectangle"/>
          <p:cNvSpPr/>
          <p:nvPr/>
        </p:nvSpPr>
        <p:spPr>
          <a:xfrm>
            <a:off x="3045753" y="3081002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Partie 1 - Recherche de mots clés"/>
          <p:cNvSpPr txBox="1"/>
          <p:nvPr/>
        </p:nvSpPr>
        <p:spPr>
          <a:xfrm>
            <a:off x="3393232" y="2889869"/>
            <a:ext cx="129963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Recherche de mots clés</a:t>
            </a:r>
          </a:p>
        </p:txBody>
      </p:sp>
      <p:sp>
        <p:nvSpPr>
          <p:cNvPr id="185" name="Ovale"/>
          <p:cNvSpPr/>
          <p:nvPr/>
        </p:nvSpPr>
        <p:spPr>
          <a:xfrm>
            <a:off x="3707033" y="387765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TF-IDF au niveau du corpus de texte"/>
          <p:cNvSpPr txBox="1"/>
          <p:nvPr/>
        </p:nvSpPr>
        <p:spPr>
          <a:xfrm>
            <a:off x="3961642" y="3627326"/>
            <a:ext cx="113481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du corpus de texte </a:t>
            </a:r>
          </a:p>
        </p:txBody>
      </p:sp>
      <p:sp>
        <p:nvSpPr>
          <p:cNvPr id="187" name="Rectangle"/>
          <p:cNvSpPr/>
          <p:nvPr/>
        </p:nvSpPr>
        <p:spPr>
          <a:xfrm>
            <a:off x="3045753" y="10095635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Ovale"/>
          <p:cNvSpPr/>
          <p:nvPr/>
        </p:nvSpPr>
        <p:spPr>
          <a:xfrm>
            <a:off x="3688829" y="455844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TF-IDF au niveau de chaque texte"/>
          <p:cNvSpPr txBox="1"/>
          <p:nvPr/>
        </p:nvSpPr>
        <p:spPr>
          <a:xfrm>
            <a:off x="3943438" y="4308112"/>
            <a:ext cx="106152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 chaque texte </a:t>
            </a:r>
          </a:p>
        </p:txBody>
      </p:sp>
      <p:sp>
        <p:nvSpPr>
          <p:cNvPr id="190" name="Ovale"/>
          <p:cNvSpPr/>
          <p:nvPr/>
        </p:nvSpPr>
        <p:spPr>
          <a:xfrm>
            <a:off x="3689361" y="5282346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Recherche par Graphe - Page Rank"/>
          <p:cNvSpPr txBox="1"/>
          <p:nvPr/>
        </p:nvSpPr>
        <p:spPr>
          <a:xfrm>
            <a:off x="3943970" y="5032012"/>
            <a:ext cx="110872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Recherche par Graphe - Page Rank</a:t>
            </a:r>
          </a:p>
        </p:txBody>
      </p:sp>
      <p:sp>
        <p:nvSpPr>
          <p:cNvPr id="192" name="Rectangle"/>
          <p:cNvSpPr/>
          <p:nvPr/>
        </p:nvSpPr>
        <p:spPr>
          <a:xfrm>
            <a:off x="3045753" y="6222136"/>
            <a:ext cx="274347" cy="252735"/>
          </a:xfrm>
          <a:prstGeom prst="rect">
            <a:avLst/>
          </a:prstGeom>
          <a:solidFill>
            <a:srgbClr val="AE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Ovale"/>
          <p:cNvSpPr/>
          <p:nvPr/>
        </p:nvSpPr>
        <p:spPr>
          <a:xfrm>
            <a:off x="3707033" y="7082293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Partie 2 - Recherche phrase qui résume le texte"/>
          <p:cNvSpPr txBox="1"/>
          <p:nvPr/>
        </p:nvSpPr>
        <p:spPr>
          <a:xfrm>
            <a:off x="3393232" y="6031003"/>
            <a:ext cx="175713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Recherche phrase qui résume le texte </a:t>
            </a:r>
          </a:p>
        </p:txBody>
      </p:sp>
      <p:sp>
        <p:nvSpPr>
          <p:cNvPr id="195" name="TF-IDF au niveau des phrases d’un texte"/>
          <p:cNvSpPr txBox="1"/>
          <p:nvPr/>
        </p:nvSpPr>
        <p:spPr>
          <a:xfrm>
            <a:off x="3961642" y="6831959"/>
            <a:ext cx="1245250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TF-IDF au niveau des phrases d’un texte</a:t>
            </a:r>
          </a:p>
        </p:txBody>
      </p:sp>
      <p:sp>
        <p:nvSpPr>
          <p:cNvPr id="196" name="Ovale"/>
          <p:cNvSpPr/>
          <p:nvPr/>
        </p:nvSpPr>
        <p:spPr>
          <a:xfrm>
            <a:off x="3688829" y="775037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astText"/>
          <p:cNvSpPr txBox="1"/>
          <p:nvPr/>
        </p:nvSpPr>
        <p:spPr>
          <a:xfrm>
            <a:off x="3943438" y="750004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FastText</a:t>
            </a:r>
          </a:p>
        </p:txBody>
      </p:sp>
      <p:sp>
        <p:nvSpPr>
          <p:cNvPr id="198" name="Ovale"/>
          <p:cNvSpPr/>
          <p:nvPr/>
        </p:nvSpPr>
        <p:spPr>
          <a:xfrm>
            <a:off x="3689361" y="8410779"/>
            <a:ext cx="132031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RoBerta"/>
          <p:cNvSpPr txBox="1"/>
          <p:nvPr/>
        </p:nvSpPr>
        <p:spPr>
          <a:xfrm>
            <a:off x="3943970" y="8160446"/>
            <a:ext cx="94098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RoBerta</a:t>
            </a:r>
          </a:p>
        </p:txBody>
      </p:sp>
      <p:sp>
        <p:nvSpPr>
          <p:cNvPr id="200" name="Ovale"/>
          <p:cNvSpPr/>
          <p:nvPr/>
        </p:nvSpPr>
        <p:spPr>
          <a:xfrm>
            <a:off x="3689133" y="9078865"/>
            <a:ext cx="132032" cy="1343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Comparaison des méthodes via métrique Score-Bert"/>
          <p:cNvSpPr txBox="1"/>
          <p:nvPr/>
        </p:nvSpPr>
        <p:spPr>
          <a:xfrm>
            <a:off x="3943742" y="8828532"/>
            <a:ext cx="1568371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Comparaison des méthodes via métrique Score-Bert </a:t>
            </a:r>
          </a:p>
        </p:txBody>
      </p:sp>
      <p:sp>
        <p:nvSpPr>
          <p:cNvPr id="202" name="Conclusion"/>
          <p:cNvSpPr txBox="1"/>
          <p:nvPr/>
        </p:nvSpPr>
        <p:spPr>
          <a:xfrm>
            <a:off x="3393232" y="9904503"/>
            <a:ext cx="94098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8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Conclusion</a:t>
            </a:r>
          </a:p>
        </p:txBody>
      </p:sp>
      <p:sp>
        <p:nvSpPr>
          <p:cNvPr id="203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Partie 1 - TF-IDF sur corpus de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sur corpus de texte</a:t>
            </a:r>
          </a:p>
        </p:txBody>
      </p:sp>
      <p:sp>
        <p:nvSpPr>
          <p:cNvPr id="209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14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15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1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17" name="approches.png" descr="approches.png"/>
          <p:cNvPicPr>
            <a:picLocks noChangeAspect="1"/>
          </p:cNvPicPr>
          <p:nvPr/>
        </p:nvPicPr>
        <p:blipFill>
          <a:blip r:embed="rId5"/>
          <a:srcRect r="64250"/>
          <a:stretch>
            <a:fillRect/>
          </a:stretch>
        </p:blipFill>
        <p:spPr>
          <a:xfrm>
            <a:off x="5399405" y="2246395"/>
            <a:ext cx="6523978" cy="803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5224" y="3966782"/>
            <a:ext cx="6070601" cy="692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28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29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30" name="Partie 1 - TF-IDF par texte"/>
          <p:cNvSpPr txBox="1"/>
          <p:nvPr/>
        </p:nvSpPr>
        <p:spPr>
          <a:xfrm>
            <a:off x="2910534" y="1301031"/>
            <a:ext cx="1109955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TF-IDF par texte</a:t>
            </a:r>
          </a:p>
        </p:txBody>
      </p:sp>
      <p:sp>
        <p:nvSpPr>
          <p:cNvPr id="231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5224" y="3966782"/>
            <a:ext cx="6070601" cy="692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approches.png" descr="approches.png"/>
          <p:cNvPicPr>
            <a:picLocks noChangeAspect="1"/>
          </p:cNvPicPr>
          <p:nvPr/>
        </p:nvPicPr>
        <p:blipFill>
          <a:blip r:embed="rId6"/>
          <a:srcRect l="61648" r="2143"/>
          <a:stretch>
            <a:fillRect/>
          </a:stretch>
        </p:blipFill>
        <p:spPr>
          <a:xfrm>
            <a:off x="5357534" y="2246395"/>
            <a:ext cx="6607479" cy="803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4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4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45" name="Partie 1 - Rercherche par Graphe via Page-Rank"/>
          <p:cNvSpPr txBox="1"/>
          <p:nvPr/>
        </p:nvSpPr>
        <p:spPr>
          <a:xfrm>
            <a:off x="2910534" y="1301031"/>
            <a:ext cx="126669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1 - Rercherche par Graphe via Page-Rank</a:t>
            </a:r>
          </a:p>
        </p:txBody>
      </p:sp>
      <p:sp>
        <p:nvSpPr>
          <p:cNvPr id="246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158" y="1881100"/>
            <a:ext cx="17083684" cy="995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57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58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59" name="Partie 2 - TF-IDF au niveau des phrases d’un texte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TF-IDF au niveau des phrases d’un texte</a:t>
            </a:r>
          </a:p>
        </p:txBody>
      </p:sp>
      <p:sp>
        <p:nvSpPr>
          <p:cNvPr id="260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70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71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72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73" name="Partie 2 - FastText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FastText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28" y="12002348"/>
            <a:ext cx="961943" cy="145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98" y="12624360"/>
            <a:ext cx="23139077" cy="94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645" y="1403264"/>
            <a:ext cx="3010750" cy="3797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20412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6143979" y="13033334"/>
            <a:ext cx="2353600" cy="252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2535937" y="12969833"/>
            <a:ext cx="8242629" cy="379735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B3B3B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72720" y="12969833"/>
            <a:ext cx="1286597" cy="379735"/>
          </a:xfrm>
          <a:prstGeom prst="rect">
            <a:avLst/>
          </a:prstGeom>
          <a:solidFill>
            <a:srgbClr val="AF2A3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1"/>
          <p:cNvSpPr txBox="1"/>
          <p:nvPr/>
        </p:nvSpPr>
        <p:spPr>
          <a:xfrm>
            <a:off x="578845" y="12956500"/>
            <a:ext cx="2743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</a:t>
            </a:r>
          </a:p>
        </p:txBody>
      </p:sp>
      <p:sp>
        <p:nvSpPr>
          <p:cNvPr id="283" name="Une école de l’IMT"/>
          <p:cNvSpPr txBox="1"/>
          <p:nvPr/>
        </p:nvSpPr>
        <p:spPr>
          <a:xfrm>
            <a:off x="5823214" y="12956500"/>
            <a:ext cx="29951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Une école de l’IMT</a:t>
            </a:r>
          </a:p>
        </p:txBody>
      </p:sp>
      <p:sp>
        <p:nvSpPr>
          <p:cNvPr id="284" name="Mastère Spécialisé IA"/>
          <p:cNvSpPr txBox="1"/>
          <p:nvPr/>
        </p:nvSpPr>
        <p:spPr>
          <a:xfrm>
            <a:off x="14919618" y="12956500"/>
            <a:ext cx="347526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Mastère Spécialisé IA</a:t>
            </a:r>
          </a:p>
        </p:txBody>
      </p:sp>
      <p:sp>
        <p:nvSpPr>
          <p:cNvPr id="285" name="13/10/2024"/>
          <p:cNvSpPr txBox="1"/>
          <p:nvPr/>
        </p:nvSpPr>
        <p:spPr>
          <a:xfrm>
            <a:off x="1565752" y="12956500"/>
            <a:ext cx="22375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13/10/2024</a:t>
            </a:r>
          </a:p>
        </p:txBody>
      </p:sp>
      <p:sp>
        <p:nvSpPr>
          <p:cNvPr id="286" name="Partie 2 - RoBerta"/>
          <p:cNvSpPr txBox="1"/>
          <p:nvPr/>
        </p:nvSpPr>
        <p:spPr>
          <a:xfrm>
            <a:off x="2910534" y="1301031"/>
            <a:ext cx="135731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Partie 2 - RoBerta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Macintosh PowerPoint</Application>
  <PresentationFormat>Personnalisé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Andale Mono</vt:lpstr>
      <vt:lpstr>Helvetica Neue</vt:lpstr>
      <vt:lpstr>Helvetica Neue Medium</vt:lpstr>
      <vt:lpstr>21_BasicWhite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Alexandre DESGREES DU LOU</cp:lastModifiedBy>
  <cp:revision>1</cp:revision>
  <dcterms:modified xsi:type="dcterms:W3CDTF">2024-11-07T14:22:03Z</dcterms:modified>
</cp:coreProperties>
</file>