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C0AD7-79D6-445D-9243-91B288966E9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98B46-DFE4-4CF6-BB6C-7DA1D0D9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9E16-029E-413B-B589-0AE5A0A4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D255B-958F-4DDB-AEFA-F272BBB2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85DF-657A-4DA8-9EF7-0A646B9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7B8-D1A6-4A2B-B199-1DD1DEC38F33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1B7-013A-4B13-89F0-D0D63E1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6B95-A359-4D67-B517-239B9576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5DD0-7A80-40F1-A67B-0E626E5B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32072-3037-4FF0-9FE2-06A200917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BE2A-0CD1-4795-A49C-C4F354CD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334B-30B2-4859-8070-FCDD809DD078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E9F0-C5E7-4A06-B186-AAE9FEB8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DF6B-9B72-4EE8-8733-7B95ABEE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59BB7-606D-47E2-821A-9368C5823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0847-1C16-4C77-AF83-0B4B04FD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BE62-0B2E-4F30-81EA-8A72916F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240D-26D8-4562-8E5B-4EA0E1D6301A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F6F8-1A5F-41C3-A64D-5A8B3AED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43-F4B3-408A-A13B-D1267BC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16BD-5DA3-421A-855C-26671B7D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F02F-0046-44C6-BC6F-4439FBB1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CC78-FDD6-4CCC-B893-88B882D2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AE74-C63C-4234-8747-18958E1A3666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419A-AB35-462B-BAFE-2B0CE5E7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EBAE-1E64-479B-9E18-67ADAC6D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DDC-183F-4D5C-A2EA-750CF1C5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B11F-29D0-4FE8-A38F-64ED69DD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3940-CA9C-40D9-8BB9-8872859C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74A-C586-42BD-92E7-82EBED534793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06C3-2B6D-4D0A-B2BB-DC35E943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16EC-D53C-42CB-9A24-2A0E4EF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B895-3ACA-4B01-98E6-3CFE8212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7A53-33B6-48ED-9B09-0926D80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7873E-F827-4749-B3C1-F66D4BB3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C44D-5916-4705-BFC0-926AAF0B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7A04-31C0-4A1F-AF06-A0F49EDB7D65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5F49-13D9-4AB9-8D60-D9D998D0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C95F5-71EF-443D-93D1-8494BE7D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0F47-6707-47BC-8D72-83A6789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89C6-4417-4C85-B40E-5D82114B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942F3-9B24-4FEE-BC26-90BF0D94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2E815-9E52-445F-BFA2-CD9BB7476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FC14-55E7-4DE7-90FA-537539DCE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BFC25-D233-47D3-AAB9-1721D160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38-D34A-4D77-991B-9B38C00518E6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5910-2F41-48CF-AC1C-4A9CAE86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624C8-68CA-4AC1-B8BE-C94E7E29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2BDA-30D6-4174-BB56-697B5F8E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CBEFD-E4EC-47B2-8F9B-F3C4FBB7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D92B-E7A1-4896-AC90-24E835BBCECC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6D67-8488-4812-9C4C-E6D35FE7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1A1F-E8D2-4D8D-B0AD-9D119CF7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D5CB0-B091-43B1-B5DB-F2B5B55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9046-BA78-41D2-9255-E9485EF05B63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2DC0-BA82-47CB-8B5F-8A4B981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EDED-3666-481B-AA47-773E35DA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10F5-A745-4927-98C5-D20D0A84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312F-A59A-4083-BA4C-55C75AC1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210AB-EBB5-44FD-9C9A-90C43994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8191-5C87-48C0-B465-98128C00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F550-DCF7-41D7-BC98-1082A774AACE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7CC0-24C8-4575-9344-959A9659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ACD5-0185-4261-8E6C-436A1E5B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DCF0-7E93-4E3D-BB84-4B23F847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9C91C-98BA-43A5-9A14-928D7A449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E4D0-0053-4A06-975C-B1D0B717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B856-8EF1-4D77-8569-637EBF5D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7C2D-F9BB-4F6C-863B-9DB5AA7B34E7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D370-BBBF-4D63-9AE7-0A2AECD3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4FBC-75E4-4A0C-B24D-907E15D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F8E9B-0883-4A9C-BAED-9939F45A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14940-A30E-48FE-8069-611FBBDB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C45B-6775-4E31-8B5C-BB4406644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B545-99B8-4249-ACEC-983680E0287B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3AA4-906C-4471-B688-8311153BB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231-02C6-405C-A94F-58D6D8B8E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1B4B-E641-4B45-9F35-BA545139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1B6-0896-4E1C-B169-965ACC3C4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3389"/>
            <a:ext cx="9144000" cy="998290"/>
          </a:xfrm>
        </p:spPr>
        <p:txBody>
          <a:bodyPr/>
          <a:lstStyle/>
          <a:p>
            <a:r>
              <a:rPr lang="en-US" b="1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5AFB9-8F3F-476B-AA97-7637A5449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9895"/>
            <a:ext cx="9144000" cy="710967"/>
          </a:xfrm>
        </p:spPr>
        <p:txBody>
          <a:bodyPr/>
          <a:lstStyle/>
          <a:p>
            <a:r>
              <a:rPr lang="en-US" dirty="0"/>
              <a:t>Michael Bauer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C33C8-091A-4A08-A1A4-D33CB47A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51" y="132136"/>
            <a:ext cx="3959298" cy="26913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2970-8D40-445A-A520-5537E3D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5B60-A515-41CF-A4C1-0AFC9E8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8A4-A4AF-4E45-9CF1-B2535ABD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Testing conducted before the end to prevent any surprises or unknowns</a:t>
            </a:r>
          </a:p>
          <a:p>
            <a:pPr>
              <a:lnSpc>
                <a:spcPct val="150000"/>
              </a:lnSpc>
            </a:pPr>
            <a:r>
              <a:rPr lang="en-US" dirty="0"/>
              <a:t>Test cases can be prepared before implementation to further understand the needed functionality of the user stories</a:t>
            </a:r>
          </a:p>
          <a:p>
            <a:pPr>
              <a:lnSpc>
                <a:spcPct val="150000"/>
              </a:lnSpc>
            </a:pPr>
            <a:r>
              <a:rPr lang="en-US" dirty="0"/>
              <a:t>Tests user story’s functionality as well as previous user story’s functionality to ensure nothing has broken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can be done with automated testing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184B-F9DD-49FA-A088-1DA498F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5B60-A515-41CF-A4C1-0AFC9E8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8A4-A4AF-4E45-9CF1-B2535ABD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3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This is done after each sprint</a:t>
            </a:r>
          </a:p>
          <a:p>
            <a:pPr>
              <a:lnSpc>
                <a:spcPct val="200000"/>
              </a:lnSpc>
            </a:pPr>
            <a:r>
              <a:rPr lang="en-US" dirty="0"/>
              <a:t>The sprint deliverables are presented to the users</a:t>
            </a:r>
          </a:p>
          <a:p>
            <a:pPr>
              <a:lnSpc>
                <a:spcPct val="200000"/>
              </a:lnSpc>
            </a:pPr>
            <a:r>
              <a:rPr lang="en-US" dirty="0"/>
              <a:t>Sprint review and retrospective is done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Looks at needed improvements and what went well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EDFA-D083-4E64-B5AD-AA957A4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45BC-6181-446D-B2A1-8F6395F1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FED2-2EDE-4CBC-8993-FCC62749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4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Waterfall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Less interaction with users after the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long project, not broken into sprints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Functionality not tested until the end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Problem - The user’s needs changed during the sprint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Waterfall approach would not have known until the end of the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Agile allowed us to change focus to the current needs of the user’s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Waterfall focuses on the initial needs of the users without allowing for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waterfall would have lost time to go back after project completion to initiate the needed change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5BA1A-5053-466D-9159-419435E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40E-F7FC-47BB-99F8-F1D1C8E9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30C7-1AC5-4338-A984-982E6849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Level of planning and detail needed to start the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 – Building a bridge, waterfall would be better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user needs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user needs may change agile would be better</a:t>
            </a:r>
          </a:p>
          <a:p>
            <a:pPr>
              <a:lnSpc>
                <a:spcPct val="150000"/>
              </a:lnSpc>
            </a:pPr>
            <a:r>
              <a:rPr lang="en-US" dirty="0"/>
              <a:t>Uncertain on all 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more requirements will be gathered with progress, agile would be better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Complexity</a:t>
            </a:r>
          </a:p>
          <a:p>
            <a:pPr>
              <a:lnSpc>
                <a:spcPct val="150000"/>
              </a:lnSpc>
            </a:pPr>
            <a:r>
              <a:rPr lang="en-US" dirty="0"/>
              <a:t>Length of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31BB0-C445-4C47-AEB3-BF0B06EB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316D-6C62-414D-A7F4-3569FDD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AF02-6997-4680-A393-22430688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Cobb, C. G. (2015). </a:t>
            </a:r>
            <a:r>
              <a:rPr lang="en-US" i="1" dirty="0">
                <a:effectLst/>
              </a:rPr>
              <a:t>The project manager's guide to mastering agile: principles and practices for an adaptive approach</a:t>
            </a:r>
            <a:r>
              <a:rPr lang="en-US" dirty="0">
                <a:effectLst/>
              </a:rPr>
              <a:t>. John Wiley. </a:t>
            </a:r>
          </a:p>
          <a:p>
            <a:r>
              <a:rPr lang="en-US" i="1" dirty="0">
                <a:effectLst/>
              </a:rPr>
              <a:t>The Scrum Guide™</a:t>
            </a:r>
            <a:r>
              <a:rPr lang="en-US" dirty="0">
                <a:effectLst/>
              </a:rPr>
              <a:t>. Scrum Guide | Scrum Guides. https://scrumguides.org/scrum-guide.html. </a:t>
            </a:r>
          </a:p>
          <a:p>
            <a:r>
              <a:rPr lang="en-US" i="1" dirty="0">
                <a:effectLst/>
              </a:rPr>
              <a:t>SDLC Tutorial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Tutorialspoint</a:t>
            </a:r>
            <a:r>
              <a:rPr lang="en-US" dirty="0">
                <a:effectLst/>
              </a:rPr>
              <a:t>. https://www.tutorialspoint.com/sdlc/index.htm.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0F960-9722-42F4-9C8C-8EB0DC5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8920-655C-40EC-83F7-3496C3C3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Roles on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0EDE-B1F1-436B-A430-631BC622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Product Owner</a:t>
            </a:r>
          </a:p>
          <a:p>
            <a:pPr>
              <a:lnSpc>
                <a:spcPct val="200000"/>
              </a:lnSpc>
            </a:pPr>
            <a:r>
              <a:rPr lang="en-US" dirty="0"/>
              <a:t>Scrum Master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Development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C72D-50B0-41D5-905D-A6DE351E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1CD6-6924-4203-BE43-6E389199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B7AA-E3E6-447F-B41D-59835DBF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Creates a trustworthy relationship with the users</a:t>
            </a:r>
          </a:p>
          <a:p>
            <a:pPr>
              <a:lnSpc>
                <a:spcPct val="150000"/>
              </a:lnSpc>
            </a:pPr>
            <a:r>
              <a:rPr lang="en-US" dirty="0"/>
              <a:t>Works with the users to understand their needs</a:t>
            </a:r>
          </a:p>
          <a:p>
            <a:pPr>
              <a:lnSpc>
                <a:spcPct val="150000"/>
              </a:lnSpc>
            </a:pPr>
            <a:r>
              <a:rPr lang="en-US" dirty="0"/>
              <a:t>Relays those needs to the team 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clear and understandable user stories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a product backlog of user stories that are organized and prioritized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“Ensuring the product backlog is visible, transparent, and clear to all” (Cobb, 2015, p 35)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ADDF-6B90-413E-8712-1034DA3F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9617-7CCA-4180-B83D-482E7F3E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9D8-C814-4961-AD18-51A513A7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Works with the product owner on the product backlog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the best management technique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Organize to maximize value</a:t>
            </a:r>
          </a:p>
          <a:p>
            <a:pPr>
              <a:lnSpc>
                <a:spcPct val="150000"/>
              </a:lnSpc>
            </a:pPr>
            <a:r>
              <a:rPr lang="en-US" dirty="0"/>
              <a:t>Works with the development team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Fix issues the team may be having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Coach them on working together</a:t>
            </a:r>
          </a:p>
          <a:p>
            <a:pPr>
              <a:lnSpc>
                <a:spcPct val="150000"/>
              </a:lnSpc>
            </a:pPr>
            <a:r>
              <a:rPr lang="en-US" dirty="0"/>
              <a:t>Oversee scrum events such as the daily scrum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F9A-56BC-4B07-96A2-C107691B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04B6-E69E-4B20-A6E6-BF85ADD6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F501-0606-47F7-942C-7032B79C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Works on the deliverables of the product for the users</a:t>
            </a:r>
          </a:p>
          <a:p>
            <a:pPr>
              <a:lnSpc>
                <a:spcPct val="200000"/>
              </a:lnSpc>
            </a:pPr>
            <a:r>
              <a:rPr lang="en-US" dirty="0"/>
              <a:t>Tests completed user stories for bugs</a:t>
            </a:r>
          </a:p>
          <a:p>
            <a:pPr>
              <a:lnSpc>
                <a:spcPct val="200000"/>
              </a:lnSpc>
            </a:pPr>
            <a:r>
              <a:rPr lang="en-US" dirty="0"/>
              <a:t>Fixes any bugs found to deliver quality products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9DF12-4126-42AD-821C-DDF76EEC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B2C-95CF-4589-BE19-0A9FFFB5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BF4E-36DB-48F0-9E54-0F5613DE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Planning and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A8FAE-AC46-499B-B24C-A3AB518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0AE2-D73F-4AFA-96FF-6427F3C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Planning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8CC-AC8B-4AEA-8507-DBFDA1CF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Planning is not complete before the project starts</a:t>
            </a:r>
          </a:p>
          <a:p>
            <a:pPr>
              <a:lnSpc>
                <a:spcPct val="150000"/>
              </a:lnSpc>
            </a:pPr>
            <a:r>
              <a:rPr lang="en-US" dirty="0"/>
              <a:t>Planning  and analysis is done to a level of detail that the project needs to get started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 planning is done as the project continues – last responsible moment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Planning is done at the latest moment in time while not negatively affecting the project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A8AC8-7C62-4B71-840F-D4167CD3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5B60-A515-41CF-A4C1-0AFC9E8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8A4-A4AF-4E45-9CF1-B2535ABD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Works with users to find their needs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Creates user stories based on user’s needs</a:t>
            </a:r>
          </a:p>
          <a:p>
            <a:pPr>
              <a:lnSpc>
                <a:spcPct val="200000"/>
              </a:lnSpc>
            </a:pPr>
            <a:r>
              <a:rPr lang="en-US" dirty="0"/>
              <a:t>Organizes and prioritizes user stories on product backlog</a:t>
            </a:r>
          </a:p>
          <a:p>
            <a:pPr>
              <a:lnSpc>
                <a:spcPct val="200000"/>
              </a:lnSpc>
            </a:pPr>
            <a:r>
              <a:rPr lang="en-US" dirty="0"/>
              <a:t>Adds user stories to sprints based on priority and story points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7593-81DF-4A04-A519-AB580B31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5B60-A515-41CF-A4C1-0AFC9E82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8A4-A4AF-4E45-9CF1-B2535ABD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Development team works on user stories from the sprint backlog</a:t>
            </a:r>
          </a:p>
          <a:p>
            <a:pPr>
              <a:lnSpc>
                <a:spcPct val="200000"/>
              </a:lnSpc>
            </a:pPr>
            <a:r>
              <a:rPr lang="en-US" dirty="0"/>
              <a:t>Conducts daily scrum to stay on track with sprint implementation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Updates the product backlog to reflect current progress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7741-1482-4FBE-A66A-A91E9BE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1B4B-E641-4B45-9F35-BA5451399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597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Scrum-agile Approach</vt:lpstr>
      <vt:lpstr>Roles on a Scrum-agile Team</vt:lpstr>
      <vt:lpstr>Product Owner</vt:lpstr>
      <vt:lpstr>Scrum Master</vt:lpstr>
      <vt:lpstr>Development Team</vt:lpstr>
      <vt:lpstr>SDLC Phases</vt:lpstr>
      <vt:lpstr>Agile Planning and Analysis</vt:lpstr>
      <vt:lpstr>Agile Design</vt:lpstr>
      <vt:lpstr>Agile Implementation</vt:lpstr>
      <vt:lpstr>Agile Testing</vt:lpstr>
      <vt:lpstr>Agile Deployment</vt:lpstr>
      <vt:lpstr>Waterfall vs Agile</vt:lpstr>
      <vt:lpstr>Factors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</dc:title>
  <dc:creator>B-Dub !</dc:creator>
  <cp:lastModifiedBy>B-Dub !</cp:lastModifiedBy>
  <cp:revision>28</cp:revision>
  <dcterms:created xsi:type="dcterms:W3CDTF">2020-10-21T21:25:24Z</dcterms:created>
  <dcterms:modified xsi:type="dcterms:W3CDTF">2020-10-23T01:29:42Z</dcterms:modified>
</cp:coreProperties>
</file>