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cf14614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cf14614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cf14614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cf14614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f14614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cf14614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cf14614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cf14614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Захарчук Святослав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Python start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Інформація про себе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Мене звати Святослав Захарчук я живу у місті Дрогобич мені 14 років моє хобі грати у </a:t>
            </a:r>
            <a:r>
              <a:rPr lang="uk"/>
              <a:t>комп'ютерні ігри і займатись спортом </a:t>
            </a:r>
            <a:r>
              <a:rPr lang="uk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Улюблений модуль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971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Pygame тому що ми робили ігри а це цікаво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історія фінального проекту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09500" y="103310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 хотів зробити хованки але не получилося тому що вони погано працювали тому я переробив хованки у гру на тренування уваги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125" y="1961100"/>
            <a:ext cx="4469875" cy="31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2800" y="283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плани на майбутнє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я хочу поступити на повара в університет в Україні а потім поїхати працювати за кордоном в хорошому ресторані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