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7"/>
  </p:notesMasterIdLst>
  <p:sldIdLst>
    <p:sldId id="256" r:id="rId2"/>
    <p:sldId id="264" r:id="rId3"/>
    <p:sldId id="261" r:id="rId4"/>
    <p:sldId id="262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972"/>
  </p:normalViewPr>
  <p:slideViewPr>
    <p:cSldViewPr snapToGrid="0" snapToObjects="1" showGuides="1">
      <p:cViewPr>
        <p:scale>
          <a:sx n="89" d="100"/>
          <a:sy n="89" d="100"/>
        </p:scale>
        <p:origin x="5920" y="136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B33D0-D1E7-F247-951F-7EBFD9390F81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82F0-77B6-5C40-996E-80F213B3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5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782F0-77B6-5C40-996E-80F213B359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14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regions on track to be maximum % population fully vaccinated: Predicted using 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782F0-77B6-5C40-996E-80F213B359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7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10D9-36AF-274E-8EFB-27479AB4F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CAF1-80CF-6F4B-BEDD-9437C1112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B4D4-1EBC-544F-B118-EA24C978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E6143-9069-CE45-AA40-4AD00CCC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16BF-C50D-164C-AA41-D59721EA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7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38F0-AFFA-7240-A83F-6B3B6E78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00202-2141-4344-BDCB-005AE9C3C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7CF67-3122-0E40-8E70-7647A73D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E8238-0090-4A44-9A24-7EC469BC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402D-AD3A-3F45-870C-6F563F16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71398-E2DF-7F4D-BC5A-93758F1B9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567D5-A514-074E-87E6-9E4441CC4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5253-AA8B-EA4C-AC65-F3DF4060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A3A7B-4751-AD42-B70A-7459325F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87483-C3F6-A74E-96FE-78FEB3FA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2D9A-7EF9-CB44-85EE-3AB4AE83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DBF5-80B8-3C47-B203-C05E7818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43CB-B5BF-E24B-A517-2FE7B0E7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94D0-EB96-5A41-9AF9-83B51A6C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66905-1C7A-7749-941C-2128D45B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3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ACE1-0385-6547-9EE9-D8360D0D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A72FD-686B-7D4D-9D4B-D31CAC4BF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237E1-01AC-A248-B2D5-7A03827C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A684-E6CF-B64B-A7B1-540E6639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2AE29-4746-5443-AEF1-12C6FC21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0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D26-0C43-AA4C-A24D-254DD645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381D-3D81-0D43-A132-659322402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D8662-DF1F-B44A-A867-7F85BFEAC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637B3-B7A0-CA4B-A026-7FAD00AC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B528E-4EC3-DA43-879E-770DF263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8122C-0A6B-BC40-BCCE-C6BC6B9A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2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3D00-DA78-6C4E-828B-1EEA1976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E6ED7-C53A-4046-8F39-A06CA798C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2FDAC-395D-F642-9440-FD349002D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E44A2-B0FA-A644-8A23-78471B041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4CABA-020B-E046-9FA5-FBBFDD723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805E6-477B-5748-B40A-B932561B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0A468-B85F-5348-B763-C6A31BC7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E9708-0772-ED4C-969C-6AE6C330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6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9023-F7CF-8941-AD90-69E5440F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B080E-B811-1749-90E4-40C9BEF9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F828C-4AD2-EA40-AD58-4FA6969F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7AC91-1524-F14E-940F-65E09D2C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9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2504F-2988-3D43-960E-3F4D5667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905EA-E233-5046-A7CF-1A58987B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89B3F-23FD-754C-BADF-8C1ED744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C508-81F8-EA45-99A8-FFACAA30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6501-60AA-1F48-AAD8-B3A4A7287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A71B9-F04B-1E46-91A1-E6C1804F5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F868D-E828-3E42-9934-96229A6F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3AAEF-09FB-B845-BCBB-6D9DD36B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4D52-F2EB-8D43-A3AA-F2DB9BFA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8A3E-8C52-5E49-9B4F-E125784D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4E594-F18E-E34A-9B73-8A2FB8A9F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3D79A-A218-D247-BA80-81A2125A7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007C8-A4E1-0441-ABC2-D1125B6C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2CD79-113B-C54D-88D5-E52CB8ED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2C9DD-F4AB-1F4C-9AE1-3A460CD4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0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BE281-4AB9-B944-9F84-79394EAA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6ACAF-5727-5440-956E-510B73D1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1C39-5CAA-F142-81B9-B37D798DF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B36A3-4A0F-5A45-8E26-9A3154425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1B22-0354-3A44-94B6-A97704462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4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8453-681D-1E42-9088-B3B8E6FCA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09" y="911673"/>
            <a:ext cx="6531429" cy="3066706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Covid-19 Vaccine Delivery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B5475-109B-C144-B865-14CE5BB72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Madhura Baxi</a:t>
            </a:r>
          </a:p>
        </p:txBody>
      </p:sp>
      <p:pic>
        <p:nvPicPr>
          <p:cNvPr id="4" name="Picture 3" descr="Digital rendering of a colored world map">
            <a:extLst>
              <a:ext uri="{FF2B5EF4-FFF2-40B4-BE49-F238E27FC236}">
                <a16:creationId xmlns:a16="http://schemas.microsoft.com/office/drawing/2014/main" id="{24F67DD6-AB56-4E3F-9ED0-57D10A416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53" r="21836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023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07E9C8-E00B-E547-8342-7F41DA1AB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06" y="827457"/>
            <a:ext cx="6119813" cy="2674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5F1C5-7BB6-1246-B3EC-6261EE97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51" y="4271963"/>
            <a:ext cx="5378431" cy="244316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68D3F0-8E61-2B47-B62F-461AB107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51" y="142875"/>
            <a:ext cx="5800725" cy="711747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C17A10-5293-FF49-A1F3-1CDBA0199998}"/>
              </a:ext>
            </a:extLst>
          </p:cNvPr>
          <p:cNvSpPr txBox="1">
            <a:spLocks/>
          </p:cNvSpPr>
          <p:nvPr/>
        </p:nvSpPr>
        <p:spPr>
          <a:xfrm>
            <a:off x="523875" y="3325154"/>
            <a:ext cx="5572125" cy="112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392EEE-F9C4-6441-8758-7ADA6957B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3688" y="1237037"/>
            <a:ext cx="5300663" cy="5049464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Proposed Analysis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Seek Insight 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 What is the effect of different strategies of different countries and regions on vaccine administration? </a:t>
            </a:r>
            <a:endParaRPr lang="en-US" sz="2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Already Done: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are the national and subnational trends in the number of vaccinations administered and number of people fully vaccinated 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Assuming the current rate of vaccination, what percentage of the population will be fully vaccinated in each country &amp; region by Fall 2021 ?</a:t>
            </a:r>
          </a:p>
        </p:txBody>
      </p:sp>
    </p:spTree>
    <p:extLst>
      <p:ext uri="{BB962C8B-B14F-4D97-AF65-F5344CB8AC3E}">
        <p14:creationId xmlns:p14="http://schemas.microsoft.com/office/powerpoint/2010/main" val="139151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92EB86-16B2-8E4D-996B-0F705BFF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17230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National and subnational trends: No of people fully vaccinated per 100 and vaccinations administered over time.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81646EB-094D-1D43-8DBD-EF4B24B77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56" b="3575"/>
          <a:stretch/>
        </p:blipFill>
        <p:spPr>
          <a:xfrm>
            <a:off x="212272" y="1068864"/>
            <a:ext cx="11527971" cy="570749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F7F9BB1-2630-524A-82BD-528D84091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397" y="2177779"/>
            <a:ext cx="7258956" cy="34896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E8CBE3-FBD8-4146-9873-4292A704E1DA}"/>
              </a:ext>
            </a:extLst>
          </p:cNvPr>
          <p:cNvSpPr txBox="1"/>
          <p:nvPr/>
        </p:nvSpPr>
        <p:spPr>
          <a:xfrm>
            <a:off x="10406743" y="974486"/>
            <a:ext cx="12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4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5CE9EA-6140-5345-8E4F-BC9DF36D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20033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Top regions on track to be maximum % population fully vaccinated: Predicted using linear regression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F210A0B-31D5-2946-A30E-C377B852D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88" y="1155219"/>
            <a:ext cx="11434823" cy="5627374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9BF25DB-97E7-CD43-803F-4FC1D8CD0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652" y="1528763"/>
            <a:ext cx="4702294" cy="2328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F7DB72-99AA-BB42-84F7-D919BA90616A}"/>
              </a:ext>
            </a:extLst>
          </p:cNvPr>
          <p:cNvSpPr txBox="1"/>
          <p:nvPr/>
        </p:nvSpPr>
        <p:spPr>
          <a:xfrm>
            <a:off x="6136460" y="1492864"/>
            <a:ext cx="20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3 Countries: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United States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775BF-7F72-9F47-A37A-49515B8FFCE7}"/>
              </a:ext>
            </a:extLst>
          </p:cNvPr>
          <p:cNvSpPr txBox="1"/>
          <p:nvPr/>
        </p:nvSpPr>
        <p:spPr>
          <a:xfrm>
            <a:off x="1488217" y="1653361"/>
            <a:ext cx="3183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Top 3 USA States:</a:t>
            </a:r>
          </a:p>
          <a:p>
            <a:pPr marL="342900" indent="-342900"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Northern Mariana Islands</a:t>
            </a:r>
          </a:p>
          <a:p>
            <a:pPr marL="342900" indent="-342900"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West Virginia</a:t>
            </a:r>
          </a:p>
          <a:p>
            <a:pPr marL="342900" indent="-342900"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Alaska</a:t>
            </a:r>
          </a:p>
        </p:txBody>
      </p:sp>
    </p:spTree>
    <p:extLst>
      <p:ext uri="{BB962C8B-B14F-4D97-AF65-F5344CB8AC3E}">
        <p14:creationId xmlns:p14="http://schemas.microsoft.com/office/powerpoint/2010/main" val="28664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48D113-AC1D-4845-ACD2-C5A9357E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842962"/>
            <a:ext cx="8015287" cy="475773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Proposed Analysis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 sz="3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Seek Insight 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 What is the effect of different strategies of different countries and regions on vaccine administration?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Work:</a:t>
            </a:r>
          </a:p>
          <a:p>
            <a:pPr marL="0" indent="0" algn="ctr">
              <a:buNone/>
            </a:pP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region in each country currently has the lowest rate of vaccination and lowest rate of people fully vaccinated ?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the number of people fully vaccinated over time dependent on total number of vaccinations or country/region-specific strategies ? </a:t>
            </a:r>
          </a:p>
        </p:txBody>
      </p:sp>
    </p:spTree>
    <p:extLst>
      <p:ext uri="{BB962C8B-B14F-4D97-AF65-F5344CB8AC3E}">
        <p14:creationId xmlns:p14="http://schemas.microsoft.com/office/powerpoint/2010/main" val="131743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</TotalTime>
  <Words>218</Words>
  <Application>Microsoft Macintosh PowerPoint</Application>
  <PresentationFormat>Widescreen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Covid-19 Vaccine Delivery</vt:lpstr>
      <vt:lpstr>Motivation</vt:lpstr>
      <vt:lpstr>National and subnational trends: No of people fully vaccinated per 100 and vaccinations administered over time.</vt:lpstr>
      <vt:lpstr>Top regions on track to be maximum % population fully vaccinated: Predicted using linear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Baxi, Madhura</dc:creator>
  <cp:lastModifiedBy>Baxi, Madhura</cp:lastModifiedBy>
  <cp:revision>242</cp:revision>
  <dcterms:created xsi:type="dcterms:W3CDTF">2021-02-21T17:44:41Z</dcterms:created>
  <dcterms:modified xsi:type="dcterms:W3CDTF">2021-03-01T20:32:34Z</dcterms:modified>
</cp:coreProperties>
</file>