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6C3"/>
    <a:srgbClr val="68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4"/>
    <p:restoredTop sz="96291"/>
  </p:normalViewPr>
  <p:slideViewPr>
    <p:cSldViewPr snapToGrid="0" snapToObjects="1">
      <p:cViewPr>
        <p:scale>
          <a:sx n="100" d="100"/>
          <a:sy n="100" d="100"/>
        </p:scale>
        <p:origin x="120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F813-4A23-E945-A461-50B1B30B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9721D-4DEE-4341-BDD6-B181DDB1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915-6FF8-FE42-8B9C-7016BCA1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9566-F549-7D43-96C2-6FD82CA6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1AB9-40E4-6B49-905C-8340E7BE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B42-C32A-554B-AF24-1E219B71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729A-FF7F-2240-BC42-E177796C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FC04-0D49-794B-9983-CE4D8A7C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DA5F-2560-3B46-8434-75290310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605F-7D77-2C44-A698-C6CDEF5A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BC884-A956-9B4D-914F-20E9EFB6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5F4ED-E2C5-0440-8C80-1BEEFA26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943B-533D-7D41-9B42-1930279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3B86-66B9-0046-9C87-B3532217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C1F5-E502-BF41-98C1-A398584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3371-3F8F-024E-A75B-B06D0AE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1A99-41FC-3946-B877-55D1DC99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3ABE-019F-534A-96D8-695ADA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A862-3BE0-F24D-B00D-684BE04D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4E8B-5737-A947-A03E-78008AE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A98-7FF4-9A45-9F59-CE472D94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614C-2028-EA4D-B930-D5CF9287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86B3-7E4E-E84B-9FB0-45D6EEE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2103-36F5-7B47-A0E3-49CFC62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D7D3-85DB-804B-89DA-5DE2AB19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1FE6-C490-9547-9FBE-469CAEF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9840-90A1-E245-A231-FC3B0ED56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6E804-F3BA-1F43-A28B-10AF8666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3B1A-C3B2-2848-9B77-7A4E2BF0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33BD-7B3E-F144-BA12-6490F7D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25B8-1C87-3648-A259-80700CC4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EC74-B6A3-574E-8BDF-D830D11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6174-0905-114A-990D-D77B0766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989AF-384E-1843-93B5-EA1EEF92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2820E-4F89-8146-9275-27137395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D1675-6D60-B442-913E-712B8253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AF92F-CDD0-8242-8807-CA23D958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8ECAA-9459-7049-BE00-EB05971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E1CAA-7CB3-0846-B1EF-83D2FFC7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773D-29E2-2742-BC80-00FB753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61FE-E12F-2041-AA20-1248B9CD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3C49-8F8C-7D48-A6F1-81412FD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B915-9274-FF46-A39A-26AD924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D4CE4-AC37-FB41-A7D0-D13772FD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4FB3F-E002-604F-BEF4-D353014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AA93-337C-CF47-9728-D382FB9D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C3F-0107-3C41-B9C9-DAFA462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B79A-6EF8-FD4D-8CEE-FC683A90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D83B-E2D3-C049-9A57-ADEA6CEC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2EFC-B246-D84E-9E95-49D115D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0A6A-E5A7-7048-8329-1A616429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C8DA-D469-A44F-8AFC-D5F63C19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C89-64FA-1B4F-97A1-EC7A6D5A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7FB8-AA39-264C-8659-E90EFCF37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21D9-FB4E-C74E-B946-28EF5960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80D5A-BF95-594A-83B3-A057D3BF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7780-594E-B04B-8C00-A46AEEB9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A445-C8FE-6A44-BF3A-71FDD7A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7454-402C-6C43-8DFB-7B1FCDBF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E6F0-E391-FC42-941C-732188D0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A5A5-7CF5-8346-AF83-E7D270F1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BCE8-766A-4344-B1CB-2D180AA74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D569-F6BC-CB44-9CF3-096606F28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What is Git</a:t>
            </a:r>
          </a:p>
        </p:txBody>
      </p:sp>
    </p:spTree>
    <p:extLst>
      <p:ext uri="{BB962C8B-B14F-4D97-AF65-F5344CB8AC3E}">
        <p14:creationId xmlns:p14="http://schemas.microsoft.com/office/powerpoint/2010/main" val="251705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Git and </a:t>
            </a:r>
            <a:r>
              <a:rPr lang="en-US" altLang="zh-CN" sz="2400" dirty="0" err="1">
                <a:latin typeface="Helvetica" pitchFamily="2" charset="0"/>
              </a:rPr>
              <a:t>Github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7EAB36-D57A-4E3A-B19A-DB6A5EDA8B18}"/>
              </a:ext>
            </a:extLst>
          </p:cNvPr>
          <p:cNvSpPr txBox="1"/>
          <p:nvPr/>
        </p:nvSpPr>
        <p:spPr>
          <a:xfrm>
            <a:off x="559175" y="1521397"/>
            <a:ext cx="9999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，设置身份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下载并打开</a:t>
            </a:r>
            <a:r>
              <a:rPr lang="en-US" altLang="zh-CN" dirty="0"/>
              <a:t>git bash</a:t>
            </a:r>
            <a:r>
              <a:rPr lang="zh-CN" altLang="en-US" dirty="0"/>
              <a:t>，界面为命令行</a:t>
            </a:r>
            <a:endParaRPr lang="en-US" altLang="zh-CN" dirty="0"/>
          </a:p>
          <a:p>
            <a:pPr lvl="3"/>
            <a:r>
              <a:rPr lang="en-US" altLang="zh-CN" dirty="0">
                <a:latin typeface="Lucida Console" panose="020B0609040504020204" pitchFamily="49" charset="0"/>
              </a:rPr>
              <a:t>$ git config --global user.name 'your name’</a:t>
            </a:r>
          </a:p>
          <a:p>
            <a:pPr lvl="3"/>
            <a:r>
              <a:rPr lang="en-US" altLang="zh-CN" dirty="0">
                <a:latin typeface="Lucida Console" panose="020B0609040504020204" pitchFamily="49" charset="0"/>
              </a:rPr>
              <a:t>$ git config --global </a:t>
            </a:r>
            <a:r>
              <a:rPr lang="en-US" altLang="zh-CN" dirty="0" err="1">
                <a:latin typeface="Lucida Console" panose="020B0609040504020204" pitchFamily="49" charset="0"/>
              </a:rPr>
              <a:t>user.email</a:t>
            </a:r>
            <a:r>
              <a:rPr lang="en-US" altLang="zh-CN" dirty="0">
                <a:latin typeface="Lucida Console" panose="020B0609040504020204" pitchFamily="49" charset="0"/>
              </a:rPr>
              <a:t> 'your email’</a:t>
            </a:r>
          </a:p>
          <a:p>
            <a:pPr lvl="3"/>
            <a:endParaRPr lang="en-US" altLang="zh-CN" dirty="0">
              <a:latin typeface="Lucida Console" panose="020B0609040504020204" pitchFamily="49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，远程仓库拷贝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成品在</a:t>
            </a:r>
            <a:r>
              <a:rPr lang="en-US" altLang="zh-CN" dirty="0"/>
              <a:t>master</a:t>
            </a:r>
            <a:r>
              <a:rPr lang="zh-CN" altLang="en-US" dirty="0"/>
              <a:t>，每个人自己的仓库里有一个半成品仓库</a:t>
            </a:r>
            <a:r>
              <a:rPr lang="en-US" altLang="zh-CN" dirty="0"/>
              <a:t>dev</a:t>
            </a:r>
            <a:r>
              <a:rPr lang="zh-CN" altLang="en-US" dirty="0"/>
              <a:t>，各自上传合并</a:t>
            </a:r>
            <a:r>
              <a:rPr lang="en-US" altLang="zh-CN" dirty="0"/>
              <a:t>dev</a:t>
            </a:r>
            <a:r>
              <a:rPr lang="zh-CN" altLang="en-US" dirty="0"/>
              <a:t>即可得到最终产品</a:t>
            </a:r>
            <a:endParaRPr lang="en-US" altLang="zh-CN" dirty="0"/>
          </a:p>
          <a:p>
            <a:pPr lvl="3"/>
            <a:r>
              <a:rPr lang="en-US" altLang="zh-CN" dirty="0">
                <a:latin typeface="Lucida Console" panose="020B0609040504020204" pitchFamily="49" charset="0"/>
              </a:rPr>
              <a:t>$ git branch dev </a:t>
            </a:r>
            <a:r>
              <a:rPr lang="zh-CN" altLang="zh-CN" dirty="0">
                <a:latin typeface="Lucida Console" panose="020B0609040504020204" pitchFamily="49" charset="0"/>
              </a:rPr>
              <a:t>创建一条分支</a:t>
            </a:r>
            <a:r>
              <a:rPr lang="en-US" altLang="zh-CN" dirty="0">
                <a:latin typeface="Lucida Console" panose="020B0609040504020204" pitchFamily="49" charset="0"/>
              </a:rPr>
              <a:t>dev</a:t>
            </a:r>
            <a:endParaRPr lang="zh-CN" altLang="zh-CN" dirty="0">
              <a:latin typeface="Lucida Console" panose="020B0609040504020204" pitchFamily="49" charset="0"/>
            </a:endParaRPr>
          </a:p>
          <a:p>
            <a:pPr lvl="3"/>
            <a:r>
              <a:rPr lang="en-US" altLang="zh-CN" dirty="0">
                <a:latin typeface="Lucida Console" panose="020B0609040504020204" pitchFamily="49" charset="0"/>
              </a:rPr>
              <a:t>$ git checkout dev </a:t>
            </a:r>
            <a:r>
              <a:rPr lang="zh-CN" altLang="zh-CN" dirty="0">
                <a:latin typeface="Lucida Console" panose="020B0609040504020204" pitchFamily="49" charset="0"/>
              </a:rPr>
              <a:t>切换到分支</a:t>
            </a:r>
            <a:r>
              <a:rPr lang="en-US" altLang="zh-CN" dirty="0">
                <a:latin typeface="Lucida Console" panose="020B0609040504020204" pitchFamily="49" charset="0"/>
              </a:rPr>
              <a:t>dev</a:t>
            </a:r>
          </a:p>
          <a:p>
            <a:pPr lvl="3"/>
            <a:endParaRPr lang="zh-CN" altLang="zh-CN" dirty="0">
              <a:latin typeface="Lucida Console" panose="020B0609040504020204" pitchFamily="49" charset="0"/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，上传第一个文件</a:t>
            </a:r>
            <a:endParaRPr lang="en-US" altLang="zh-CN" dirty="0"/>
          </a:p>
          <a:p>
            <a:r>
              <a:rPr lang="en-US" altLang="zh-CN" dirty="0"/>
              <a:t>	$ </a:t>
            </a:r>
            <a:r>
              <a:rPr lang="en-US" altLang="zh-CN" dirty="0">
                <a:latin typeface="Lucida Console" panose="020B0609040504020204" pitchFamily="49" charset="0"/>
              </a:rPr>
              <a:t>git add preppt.pptx </a:t>
            </a:r>
          </a:p>
          <a:p>
            <a:r>
              <a:rPr lang="en-US" altLang="zh-CN" dirty="0">
                <a:latin typeface="Lucida Console" panose="020B0609040504020204" pitchFamily="49" charset="0"/>
              </a:rPr>
              <a:t>	$</a:t>
            </a:r>
            <a:r>
              <a:rPr lang="zh-CN" altLang="zh-CN" dirty="0"/>
              <a:t> </a:t>
            </a:r>
            <a:r>
              <a:rPr lang="en-US" altLang="zh-CN" dirty="0">
                <a:latin typeface="Lucida Console" panose="020B0609040504020204" pitchFamily="49" charset="0"/>
              </a:rPr>
              <a:t>git commit -m </a:t>
            </a:r>
            <a:r>
              <a:rPr lang="en-US" altLang="zh-CN" dirty="0"/>
              <a:t>‘</a:t>
            </a:r>
            <a:r>
              <a:rPr lang="zh-CN" altLang="zh-CN" dirty="0"/>
              <a:t>你想备注的话</a:t>
            </a:r>
            <a:r>
              <a:rPr lang="en-US" altLang="zh-CN" dirty="0"/>
              <a:t>’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46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116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Lucida Console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致远</cp:lastModifiedBy>
  <cp:revision>17</cp:revision>
  <dcterms:created xsi:type="dcterms:W3CDTF">2020-05-27T14:00:08Z</dcterms:created>
  <dcterms:modified xsi:type="dcterms:W3CDTF">2020-06-10T17:33:06Z</dcterms:modified>
</cp:coreProperties>
</file>