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98" d="100"/>
          <a:sy n="98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F813-4A23-E945-A461-50B1B30B4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9721D-4DEE-4341-BDD6-B181DDB1A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88915-6FF8-FE42-8B9C-7016BCA1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59566-F549-7D43-96C2-6FD82CA6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21AB9-40E4-6B49-905C-8340E7BE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3B42-C32A-554B-AF24-1E219B71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C729A-FF7F-2240-BC42-E177796CC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FC04-0D49-794B-9983-CE4D8A7C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DDA5F-2560-3B46-8434-75290310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605F-7D77-2C44-A698-C6CDEF5A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BC884-A956-9B4D-914F-20E9EFB6E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5F4ED-E2C5-0440-8C80-1BEEFA266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2943B-533D-7D41-9B42-19302795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3B86-66B9-0046-9C87-B3532217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C1F5-E502-BF41-98C1-A3985845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4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3371-3F8F-024E-A75B-B06D0AEF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81A99-41FC-3946-B877-55D1DC99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3ABE-019F-534A-96D8-695ADA53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A862-3BE0-F24D-B00D-684BE04D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4E8B-5737-A947-A03E-78008AE3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2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AA98-7FF4-9A45-9F59-CE472D94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614C-2028-EA4D-B930-D5CF92878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F86B3-7E4E-E84B-9FB0-45D6EEE7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2103-36F5-7B47-A0E3-49CFC627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4D7D3-85DB-804B-89DA-5DE2AB19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1FE6-C490-9547-9FBE-469CAEF1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9840-90A1-E245-A231-FC3B0ED56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6E804-F3BA-1F43-A28B-10AF8666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03B1A-C3B2-2848-9B77-7A4E2BF0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E33BD-7B3E-F144-BA12-6490F7DE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B25B8-1C87-3648-A259-80700CC4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6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EC74-B6A3-574E-8BDF-D830D118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56174-0905-114A-990D-D77B0766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989AF-384E-1843-93B5-EA1EEF928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2820E-4F89-8146-9275-27137395B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D1675-6D60-B442-913E-712B8253E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AF92F-CDD0-8242-8807-CA23D958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8ECAA-9459-7049-BE00-EB059718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E1CAA-7CB3-0846-B1EF-83D2FFC7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3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773D-29E2-2742-BC80-00FB753C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461FE-E12F-2041-AA20-1248B9CD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33C49-8F8C-7D48-A6F1-81412FD9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DB915-9274-FF46-A39A-26AD924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D4CE4-AC37-FB41-A7D0-D13772FD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4FB3F-E002-604F-BEF4-D3530149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1AA93-337C-CF47-9728-D382FB9D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3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FC3F-0107-3C41-B9C9-DAFA4622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B79A-6EF8-FD4D-8CEE-FC683A90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0D83B-E2D3-C049-9A57-ADEA6CECA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72EFC-B246-D84E-9E95-49D115DC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00A6A-E5A7-7048-8329-1A616429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2C8DA-D469-A44F-8AFC-D5F63C19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6C89-64FA-1B4F-97A1-EC7A6D5A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A7FB8-AA39-264C-8659-E90EFCF37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B21D9-FB4E-C74E-B946-28EF59602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80D5A-BF95-594A-83B3-A057D3BF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47780-594E-B04B-8C00-A46AEEB9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A445-C8FE-6A44-BF3A-71FDD7A8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17454-402C-6C43-8DFB-7B1FCDBF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E6F0-E391-FC42-941C-732188D04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AA5A5-7CF5-8346-AF83-E7D270F1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1AA50-7632-9142-AA05-00B296F06E6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8BCE8-766A-4344-B1CB-2D180AA74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BD569-F6BC-CB44-9CF3-096606F28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4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46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6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98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395CB2-75E9-9D4B-8596-DE6B3E866EF7}"/>
              </a:ext>
            </a:extLst>
          </p:cNvPr>
          <p:cNvSpPr txBox="1"/>
          <p:nvPr/>
        </p:nvSpPr>
        <p:spPr>
          <a:xfrm>
            <a:off x="536028" y="304802"/>
            <a:ext cx="175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建议与意见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5CAD38-76FC-2449-B7E4-50B1095AC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38575"/>
              </p:ext>
            </p:extLst>
          </p:nvPr>
        </p:nvGraphicFramePr>
        <p:xfrm>
          <a:off x="536028" y="782728"/>
          <a:ext cx="10625961" cy="581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420">
                  <a:extLst>
                    <a:ext uri="{9D8B030D-6E8A-4147-A177-3AD203B41FA5}">
                      <a16:colId xmlns:a16="http://schemas.microsoft.com/office/drawing/2014/main" val="3238093313"/>
                    </a:ext>
                  </a:extLst>
                </a:gridCol>
                <a:gridCol w="1254948">
                  <a:extLst>
                    <a:ext uri="{9D8B030D-6E8A-4147-A177-3AD203B41FA5}">
                      <a16:colId xmlns:a16="http://schemas.microsoft.com/office/drawing/2014/main" val="3397443848"/>
                    </a:ext>
                  </a:extLst>
                </a:gridCol>
                <a:gridCol w="997421">
                  <a:extLst>
                    <a:ext uri="{9D8B030D-6E8A-4147-A177-3AD203B41FA5}">
                      <a16:colId xmlns:a16="http://schemas.microsoft.com/office/drawing/2014/main" val="4080039212"/>
                    </a:ext>
                  </a:extLst>
                </a:gridCol>
                <a:gridCol w="1062596">
                  <a:extLst>
                    <a:ext uri="{9D8B030D-6E8A-4147-A177-3AD203B41FA5}">
                      <a16:colId xmlns:a16="http://schemas.microsoft.com/office/drawing/2014/main" val="2577833262"/>
                    </a:ext>
                  </a:extLst>
                </a:gridCol>
                <a:gridCol w="1062596">
                  <a:extLst>
                    <a:ext uri="{9D8B030D-6E8A-4147-A177-3AD203B41FA5}">
                      <a16:colId xmlns:a16="http://schemas.microsoft.com/office/drawing/2014/main" val="915255313"/>
                    </a:ext>
                  </a:extLst>
                </a:gridCol>
                <a:gridCol w="1062596">
                  <a:extLst>
                    <a:ext uri="{9D8B030D-6E8A-4147-A177-3AD203B41FA5}">
                      <a16:colId xmlns:a16="http://schemas.microsoft.com/office/drawing/2014/main" val="1437411519"/>
                    </a:ext>
                  </a:extLst>
                </a:gridCol>
                <a:gridCol w="1062596">
                  <a:extLst>
                    <a:ext uri="{9D8B030D-6E8A-4147-A177-3AD203B41FA5}">
                      <a16:colId xmlns:a16="http://schemas.microsoft.com/office/drawing/2014/main" val="456003192"/>
                    </a:ext>
                  </a:extLst>
                </a:gridCol>
                <a:gridCol w="1062596">
                  <a:extLst>
                    <a:ext uri="{9D8B030D-6E8A-4147-A177-3AD203B41FA5}">
                      <a16:colId xmlns:a16="http://schemas.microsoft.com/office/drawing/2014/main" val="1316685251"/>
                    </a:ext>
                  </a:extLst>
                </a:gridCol>
                <a:gridCol w="1062596">
                  <a:extLst>
                    <a:ext uri="{9D8B030D-6E8A-4147-A177-3AD203B41FA5}">
                      <a16:colId xmlns:a16="http://schemas.microsoft.com/office/drawing/2014/main" val="3437986698"/>
                    </a:ext>
                  </a:extLst>
                </a:gridCol>
                <a:gridCol w="1062596">
                  <a:extLst>
                    <a:ext uri="{9D8B030D-6E8A-4147-A177-3AD203B41FA5}">
                      <a16:colId xmlns:a16="http://schemas.microsoft.com/office/drawing/2014/main" val="1945623956"/>
                    </a:ext>
                  </a:extLst>
                </a:gridCol>
              </a:tblGrid>
              <a:tr h="1163554">
                <a:tc>
                  <a:txBody>
                    <a:bodyPr/>
                    <a:lstStyle/>
                    <a:p>
                      <a:r>
                        <a:rPr lang="zh-CN" altLang="en-US" dirty="0"/>
                        <a:t>人</a:t>
                      </a:r>
                      <a:r>
                        <a:rPr lang="en-US" altLang="zh-CN" dirty="0"/>
                        <a:t>\</a:t>
                      </a:r>
                      <a:r>
                        <a:rPr lang="zh-CN" altLang="en-US" dirty="0"/>
                        <a:t>建议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217642"/>
                  </a:ext>
                </a:extLst>
              </a:tr>
              <a:tr h="116355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66382"/>
                  </a:ext>
                </a:extLst>
              </a:tr>
              <a:tr h="116355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73696"/>
                  </a:ext>
                </a:extLst>
              </a:tr>
              <a:tr h="1163554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30625"/>
                  </a:ext>
                </a:extLst>
              </a:tr>
              <a:tr h="1163554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7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32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8743A-EC9A-2F42-9788-7D31D2B8B527}"/>
              </a:ext>
            </a:extLst>
          </p:cNvPr>
          <p:cNvSpPr txBox="1"/>
          <p:nvPr/>
        </p:nvSpPr>
        <p:spPr>
          <a:xfrm>
            <a:off x="536028" y="304800"/>
            <a:ext cx="113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资源页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ACF06-5D3C-EE4A-81D4-B1992544D68D}"/>
              </a:ext>
            </a:extLst>
          </p:cNvPr>
          <p:cNvSpPr txBox="1"/>
          <p:nvPr/>
        </p:nvSpPr>
        <p:spPr>
          <a:xfrm>
            <a:off x="2249214" y="304800"/>
            <a:ext cx="225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截图、图片、文案及其它资源都可以放</a:t>
            </a:r>
            <a:r>
              <a:rPr lang="zh-CN" altLang="en-US"/>
              <a:t>在这里。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9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8743A-EC9A-2F42-9788-7D31D2B8B527}"/>
              </a:ext>
            </a:extLst>
          </p:cNvPr>
          <p:cNvSpPr txBox="1"/>
          <p:nvPr/>
        </p:nvSpPr>
        <p:spPr>
          <a:xfrm>
            <a:off x="536028" y="304800"/>
            <a:ext cx="113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资源页</a:t>
            </a:r>
            <a:r>
              <a:rPr lang="en-US" altLang="zh-CN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7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8743A-EC9A-2F42-9788-7D31D2B8B527}"/>
              </a:ext>
            </a:extLst>
          </p:cNvPr>
          <p:cNvSpPr txBox="1"/>
          <p:nvPr/>
        </p:nvSpPr>
        <p:spPr>
          <a:xfrm>
            <a:off x="536028" y="304800"/>
            <a:ext cx="113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资源页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6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宽屏</PresentationFormat>
  <Paragraphs>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李 力</cp:lastModifiedBy>
  <cp:revision>3</cp:revision>
  <dcterms:created xsi:type="dcterms:W3CDTF">2020-05-27T14:00:08Z</dcterms:created>
  <dcterms:modified xsi:type="dcterms:W3CDTF">2020-06-08T08:55:43Z</dcterms:modified>
</cp:coreProperties>
</file>