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F813-4A23-E945-A461-50B1B30B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721D-4DEE-4341-BDD6-B181DDB1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915-6FF8-FE42-8B9C-7016BCA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566-F549-7D43-96C2-6FD82CA6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1AB9-40E4-6B49-905C-8340E7BE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B42-C32A-554B-AF24-1E219B71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729A-FF7F-2240-BC42-E177796C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FC04-0D49-794B-9983-CE4D8A7C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DA5F-2560-3B46-8434-7529031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605F-7D77-2C44-A698-C6CDEF5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BC884-A956-9B4D-914F-20E9EFB6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F4ED-E2C5-0440-8C80-1BEEFA26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943B-533D-7D41-9B42-1930279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3B86-66B9-0046-9C87-B353221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C1F5-E502-BF41-98C1-A398584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371-3F8F-024E-A75B-B06D0AE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1A99-41FC-3946-B877-55D1DC99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3ABE-019F-534A-96D8-695ADA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A862-3BE0-F24D-B00D-684BE04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4E8B-5737-A947-A03E-78008AE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A98-7FF4-9A45-9F59-CE472D94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14C-2028-EA4D-B930-D5CF928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86B3-7E4E-E84B-9FB0-45D6EEE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2103-36F5-7B47-A0E3-49CFC62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D7D3-85DB-804B-89DA-5DE2AB1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FE6-C490-9547-9FBE-469CAEF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9840-90A1-E245-A231-FC3B0ED56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E804-F3BA-1F43-A28B-10AF8666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3B1A-C3B2-2848-9B77-7A4E2BF0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33BD-7B3E-F144-BA12-6490F7D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25B8-1C87-3648-A259-80700CC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C74-B6A3-574E-8BDF-D830D11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174-0905-114A-990D-D77B0766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989AF-384E-1843-93B5-EA1EEF9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820E-4F89-8146-9275-2713739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1675-6D60-B442-913E-712B8253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F92F-CDD0-8242-8807-CA23D95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8ECAA-9459-7049-BE00-EB05971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1CAA-7CB3-0846-B1EF-83D2FFC7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773D-29E2-2742-BC80-00FB753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61FE-E12F-2041-AA20-1248B9C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C49-8F8C-7D48-A6F1-81412FD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B915-9274-FF46-A39A-26AD92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D4CE4-AC37-FB41-A7D0-D13772FD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FB3F-E002-604F-BEF4-D353014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AA93-337C-CF47-9728-D382FB9D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C3F-0107-3C41-B9C9-DAFA462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B79A-6EF8-FD4D-8CEE-FC683A90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D83B-E2D3-C049-9A57-ADEA6CEC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2EFC-B246-D84E-9E95-49D115D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0A6A-E5A7-7048-8329-1A61642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8DA-D469-A44F-8AFC-D5F63C1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C89-64FA-1B4F-97A1-EC7A6D5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7FB8-AA39-264C-8659-E90EFCF3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21D9-FB4E-C74E-B946-28EF5960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0D5A-BF95-594A-83B3-A057D3BF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7780-594E-B04B-8C00-A46AEEB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A445-C8FE-6A44-BF3A-71FDD7A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7454-402C-6C43-8DFB-7B1FCDBF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E6F0-E391-FC42-941C-732188D0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A5A5-7CF5-8346-AF83-E7D270F1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CE8-766A-4344-B1CB-2D180AA74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D569-F6BC-CB44-9CF3-096606F2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mbb0303/groupwork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FAD47E-4A14-4AAB-A56F-B17AF6951E3A}"/>
              </a:ext>
            </a:extLst>
          </p:cNvPr>
          <p:cNvSpPr/>
          <p:nvPr/>
        </p:nvSpPr>
        <p:spPr>
          <a:xfrm>
            <a:off x="1219200" y="1391973"/>
            <a:ext cx="829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先打开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git bash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，小明是第一次使用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git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，于是要先设置身份：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config --global user.name '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xiaoming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config --global 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user.email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 'xiaoming@mail.ustc.edu.cn'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30689-72A2-4965-8A5D-CB443C6F00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1219"/>
            <a:ext cx="8967300" cy="2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60D378-246C-4F75-A048-D8F21AA45A50}"/>
              </a:ext>
            </a:extLst>
          </p:cNvPr>
          <p:cNvSpPr/>
          <p:nvPr/>
        </p:nvSpPr>
        <p:spPr>
          <a:xfrm>
            <a:off x="1161439" y="5004362"/>
            <a:ext cx="875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然后就要工作啦，由于是团队协作，小明要在整个团队目前的进度上开始新的工作，那么第一步就是先知道大家一共完成了那些，那么小明先把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github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上小组建的远程仓库上克隆到自己的电脑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637480-8C20-43A8-8024-E45EDBA14C37}"/>
              </a:ext>
            </a:extLst>
          </p:cNvPr>
          <p:cNvSpPr/>
          <p:nvPr/>
        </p:nvSpPr>
        <p:spPr>
          <a:xfrm>
            <a:off x="796732" y="1369508"/>
            <a:ext cx="1047305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但是，在此之前为了便于管理，小明要利用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的分支功能，一条分支你可以看作是一条生产线，小组想把最终的成品放在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github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上小组仓库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groupwork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里的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master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上，而小组每个成员则在另一条生产线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上工作（每个人在自己电脑里分别有一个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分支），最终要做的就是把小组四人每条生产线上的工作合并到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master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1</a:t>
            </a:r>
            <a:r>
              <a:rPr lang="zh-CN" altLang="en-US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）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branch dev 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创建一条分支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2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checkout dev 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切换到分支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可以看到蓝色括号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里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master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变成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表示小明现在已经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在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生产线上了，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接着小明把刚才说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的远程仓库上克隆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到自己的电脑，这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条网址就是小组的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远程仓库。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CF8C9-5C4F-4B3D-9340-FB57BAA3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62" y="2903439"/>
            <a:ext cx="7523890" cy="32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F201CD-CD3F-466F-877A-E2D6A34174C5}"/>
              </a:ext>
            </a:extLst>
          </p:cNvPr>
          <p:cNvSpPr/>
          <p:nvPr/>
        </p:nvSpPr>
        <p:spPr>
          <a:xfrm>
            <a:off x="726830" y="1348353"/>
            <a:ext cx="105240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接着就可以在此基础上工作啦，经过一系列劈里啪啦，比如小明已经完成了他今天的工作，他完成了三页名为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preppt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的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PPT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，那么首先先要把这个文件存进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的缓存区，再把缓存区的内容放进他的仓库：命令分别是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add preppt.pptx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commit -m ‘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你想备注的话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’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B66FB-A253-4E27-AE27-017D77C4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14" y="2825681"/>
            <a:ext cx="7603171" cy="34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822A95-EB7A-4D12-8A0B-57461C2C0442}"/>
              </a:ext>
            </a:extLst>
          </p:cNvPr>
          <p:cNvSpPr/>
          <p:nvPr/>
        </p:nvSpPr>
        <p:spPr>
          <a:xfrm>
            <a:off x="796732" y="1761345"/>
            <a:ext cx="104541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完成了这次工作，小明准备睡了，但突然有些害怕，万一自己的电脑夜里自燃呢，或者文件被病毒给删了，那就完成不了信息检索期末汇报了，小明辗转反侧，突然想到：那就放进远程仓库里存着吧。首先，为了方便先给自己工作的仓库也就是放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ppt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等文件的地方起个名字，就叫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origin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有了名字才能让小组的远程仓库认识这个小明自己的仓库：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remote add origin </a:t>
            </a:r>
            <a:r>
              <a:rPr lang="en-US" altLang="zh-CN" u="sng" kern="0" dirty="0">
                <a:solidFill>
                  <a:srgbClr val="0563C1"/>
                </a:solidFill>
                <a:latin typeface="Lucida Console" panose="020B0609040504020204" pitchFamily="49" charset="0"/>
                <a:cs typeface="Lucida Console" panose="020B0609040504020204" pitchFamily="49" charset="0"/>
                <a:hlinkClick r:id="rId3"/>
              </a:rPr>
              <a:t>git@github.com:mbb0303/</a:t>
            </a:r>
            <a:r>
              <a:rPr lang="en-US" altLang="zh-CN" u="sng" kern="0" dirty="0" err="1">
                <a:solidFill>
                  <a:srgbClr val="0563C1"/>
                </a:solidFill>
                <a:latin typeface="Lucida Console" panose="020B0609040504020204" pitchFamily="49" charset="0"/>
                <a:cs typeface="Lucida Console" panose="020B0609040504020204" pitchFamily="49" charset="0"/>
                <a:hlinkClick r:id="rId3"/>
              </a:rPr>
              <a:t>groupwork.git</a:t>
            </a:r>
            <a:endParaRPr lang="en-US" altLang="zh-CN" u="sng" kern="0" dirty="0">
              <a:solidFill>
                <a:srgbClr val="0563C1"/>
              </a:solidFill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但由于小明是在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这条生产线上工作的，所以必须创建远程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origin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的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dev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到本地：</a:t>
            </a:r>
            <a:endParaRPr lang="en-US" altLang="zh-CN" kern="0" dirty="0">
              <a:latin typeface="Lucida Console" panose="020B0609040504020204" pitchFamily="49" charset="0"/>
              <a:cs typeface="Lucida Console" panose="020B0609040504020204" pitchFamily="49" charset="0"/>
            </a:endParaRPr>
          </a:p>
          <a:p>
            <a:b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</a:b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checkout -b dev origin/dev</a:t>
            </a:r>
          </a:p>
          <a:p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之后</a:t>
            </a:r>
            <a:r>
              <a:rPr lang="zh-CN" altLang="zh-CN" kern="0" dirty="0"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经过一些工作后，就可以把工作成果传送到小组的仓库里：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4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92C8CB-F849-47CA-8172-ABCC7893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51" y="1576677"/>
            <a:ext cx="9524921" cy="45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5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B77CB4-E5DC-4B0A-8D1D-AFB1898C127F}"/>
              </a:ext>
            </a:extLst>
          </p:cNvPr>
          <p:cNvSpPr/>
          <p:nvPr/>
        </p:nvSpPr>
        <p:spPr>
          <a:xfrm>
            <a:off x="941139" y="1401664"/>
            <a:ext cx="10133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一周后，小明又开始了工作，由于时间有点久，小明有点懵，所以他想看看自己现在电脑里的仓库处于什么样一个状态，这样可以帮自己快速回顾一下进展，开始今天的任务，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利用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status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2C4DB-2F72-4464-9703-30BBFD51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39" y="2324994"/>
            <a:ext cx="7078350" cy="42633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763F08-02AD-4E99-A724-240ED4D8758F}"/>
              </a:ext>
            </a:extLst>
          </p:cNvPr>
          <p:cNvSpPr/>
          <p:nvPr/>
        </p:nvSpPr>
        <p:spPr>
          <a:xfrm>
            <a:off x="8436909" y="3631278"/>
            <a:ext cx="325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可以看到提示：已经更新了，并且有过修改和删除：</a:t>
            </a:r>
          </a:p>
        </p:txBody>
      </p:sp>
    </p:spTree>
    <p:extLst>
      <p:ext uri="{BB962C8B-B14F-4D97-AF65-F5344CB8AC3E}">
        <p14:creationId xmlns:p14="http://schemas.microsoft.com/office/powerpoint/2010/main" val="304422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C3E8A4-65FD-4393-879B-1F9AD79C9F92}"/>
              </a:ext>
            </a:extLst>
          </p:cNvPr>
          <p:cNvSpPr/>
          <p:nvPr/>
        </p:nvSpPr>
        <p:spPr>
          <a:xfrm>
            <a:off x="691046" y="1336731"/>
            <a:ext cx="10164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当然还要看看自己一周前作了哪些改动</a:t>
            </a:r>
            <a:r>
              <a:rPr lang="en-US" altLang="zh-CN" dirty="0"/>
              <a:t>,git diff preppt.pptx</a:t>
            </a:r>
          </a:p>
          <a:p>
            <a:r>
              <a:rPr lang="zh-CN" altLang="en-US" dirty="0"/>
              <a:t>。。。。。。</a:t>
            </a:r>
            <a:endParaRPr lang="en-US" altLang="zh-CN" dirty="0"/>
          </a:p>
          <a:p>
            <a:r>
              <a:rPr lang="zh-CN" altLang="en-US" dirty="0"/>
              <a:t>小明一直肝到凌晨，准备</a:t>
            </a:r>
            <a:r>
              <a:rPr lang="en-US" altLang="zh-CN" dirty="0"/>
              <a:t>push</a:t>
            </a:r>
            <a:r>
              <a:rPr lang="zh-CN" altLang="en-US" dirty="0"/>
              <a:t>到远程了，突然小明想还是再检查一下比较好：</a:t>
            </a:r>
            <a:r>
              <a:rPr lang="en-US" altLang="zh-CN" dirty="0"/>
              <a:t>cat</a:t>
            </a:r>
            <a:r>
              <a:rPr lang="zh-CN" altLang="en-US" dirty="0"/>
              <a:t>可以查看文件内容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FF157-0CAE-42E9-85D8-27D2839E0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10" y="2338216"/>
            <a:ext cx="7694967" cy="29801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B4721A-2277-49D2-B5F8-8FCDC1D1A8B8}"/>
              </a:ext>
            </a:extLst>
          </p:cNvPr>
          <p:cNvSpPr/>
          <p:nvPr/>
        </p:nvSpPr>
        <p:spPr>
          <a:xfrm>
            <a:off x="1520007" y="5615835"/>
            <a:ext cx="8240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哦，原来在瞌睡中，骂了一句队长，还好只是提交到了自己的仓库，没提交到远程，还有挽回的余地</a:t>
            </a:r>
          </a:p>
        </p:txBody>
      </p:sp>
    </p:spTree>
    <p:extLst>
      <p:ext uri="{BB962C8B-B14F-4D97-AF65-F5344CB8AC3E}">
        <p14:creationId xmlns:p14="http://schemas.microsoft.com/office/powerpoint/2010/main" val="396666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960040-6816-4010-9DC7-21C7A0BCA060}"/>
              </a:ext>
            </a:extLst>
          </p:cNvPr>
          <p:cNvSpPr/>
          <p:nvPr/>
        </p:nvSpPr>
        <p:spPr>
          <a:xfrm>
            <a:off x="867507" y="1384405"/>
            <a:ext cx="10449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是不是只要手动把</a:t>
            </a:r>
            <a:r>
              <a:rPr lang="en-US" altLang="zh-CN" dirty="0"/>
              <a:t>readme.txt</a:t>
            </a:r>
            <a:r>
              <a:rPr lang="zh-CN" altLang="en-US" dirty="0"/>
              <a:t>中的“愚蠢的组长”删掉就可以了呢，事实上</a:t>
            </a:r>
            <a:r>
              <a:rPr lang="en-US" altLang="zh-CN" dirty="0"/>
              <a:t>git</a:t>
            </a:r>
            <a:r>
              <a:rPr lang="zh-CN" altLang="en-US" dirty="0"/>
              <a:t>会记录你的每次修改和删除，如果仅仅这样做就放到远程仓库里，队长要是细心检查就会发现了，所以小明需要版本回退：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1B31A-D6C8-4AEA-80D8-E96250C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16" y="2030735"/>
            <a:ext cx="9217149" cy="11716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AC7292-0B5B-4243-9456-72B9C049551A}"/>
              </a:ext>
            </a:extLst>
          </p:cNvPr>
          <p:cNvSpPr/>
          <p:nvPr/>
        </p:nvSpPr>
        <p:spPr>
          <a:xfrm>
            <a:off x="918910" y="3302142"/>
            <a:ext cx="840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这样就可以完全回到上一次的版本了，</a:t>
            </a:r>
            <a:r>
              <a:rPr lang="en-US" altLang="zh-CN" dirty="0"/>
              <a:t>051ad91</a:t>
            </a:r>
            <a:r>
              <a:rPr lang="zh-CN" altLang="en-US" dirty="0"/>
              <a:t>是上一次提交的版本编号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0A8A5F-6541-4ACF-AD6C-29245ECD2873}"/>
              </a:ext>
            </a:extLst>
          </p:cNvPr>
          <p:cNvSpPr/>
          <p:nvPr/>
        </p:nvSpPr>
        <p:spPr>
          <a:xfrm>
            <a:off x="941139" y="367147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再看一下，上一次版本是什么样子的：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919C0B-3D52-4629-B67B-9F603D0F50E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"/>
          <a:stretch/>
        </p:blipFill>
        <p:spPr bwMode="auto">
          <a:xfrm>
            <a:off x="1776319" y="4087181"/>
            <a:ext cx="8631541" cy="169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C92FE00-17F7-4B71-A307-24BBB34E5780}"/>
              </a:ext>
            </a:extLst>
          </p:cNvPr>
          <p:cNvSpPr/>
          <p:nvPr/>
        </p:nvSpPr>
        <p:spPr>
          <a:xfrm>
            <a:off x="680744" y="6011079"/>
            <a:ext cx="10822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好叭，原来在上一次修改提交里，小明就已经骂了队长，那必要找到到底在哪一次版本才是没有骂队长的</a:t>
            </a:r>
          </a:p>
        </p:txBody>
      </p:sp>
    </p:spTree>
    <p:extLst>
      <p:ext uri="{BB962C8B-B14F-4D97-AF65-F5344CB8AC3E}">
        <p14:creationId xmlns:p14="http://schemas.microsoft.com/office/powerpoint/2010/main" val="257628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D72FE8-97D2-43EA-B0A9-7AA9CEA1F459}"/>
              </a:ext>
            </a:extLst>
          </p:cNvPr>
          <p:cNvSpPr/>
          <p:nvPr/>
        </p:nvSpPr>
        <p:spPr>
          <a:xfrm>
            <a:off x="941139" y="1419889"/>
            <a:ext cx="8815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git </a:t>
            </a:r>
            <a:r>
              <a:rPr lang="en-US" altLang="zh-CN" dirty="0" err="1"/>
              <a:t>reflog</a:t>
            </a:r>
            <a:r>
              <a:rPr lang="en-US" altLang="zh-CN" dirty="0"/>
              <a:t> </a:t>
            </a:r>
            <a:r>
              <a:rPr lang="zh-CN" altLang="en-US" dirty="0"/>
              <a:t>进而找到每次提交的版本的编号，再利用 </a:t>
            </a:r>
          </a:p>
          <a:p>
            <a:r>
              <a:rPr lang="en-US" altLang="zh-CN" dirty="0"/>
              <a:t>                                                         git reset --hard </a:t>
            </a:r>
            <a:r>
              <a:rPr lang="zh-CN" altLang="en-US" dirty="0"/>
              <a:t>编号 </a:t>
            </a:r>
          </a:p>
          <a:p>
            <a:r>
              <a:rPr lang="zh-CN" altLang="en-US" dirty="0"/>
              <a:t>就可以回退到那个版本了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B2A2B8-4097-4639-A7C6-17CCA5D4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81" y="2414755"/>
            <a:ext cx="7453665" cy="10943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880205-C67B-47C8-96C6-6FFB586A6F49}"/>
              </a:ext>
            </a:extLst>
          </p:cNvPr>
          <p:cNvSpPr/>
          <p:nvPr/>
        </p:nvSpPr>
        <p:spPr>
          <a:xfrm>
            <a:off x="4526340" y="36166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这次终于好了</a:t>
            </a:r>
          </a:p>
        </p:txBody>
      </p:sp>
    </p:spTree>
    <p:extLst>
      <p:ext uri="{BB962C8B-B14F-4D97-AF65-F5344CB8AC3E}">
        <p14:creationId xmlns:p14="http://schemas.microsoft.com/office/powerpoint/2010/main" val="211971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819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Helvetica</vt:lpstr>
      <vt:lpstr>Lucida Console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李 力</cp:lastModifiedBy>
  <cp:revision>6</cp:revision>
  <dcterms:created xsi:type="dcterms:W3CDTF">2020-05-27T14:00:08Z</dcterms:created>
  <dcterms:modified xsi:type="dcterms:W3CDTF">2020-06-11T02:09:30Z</dcterms:modified>
</cp:coreProperties>
</file>