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58" r:id="rId5"/>
    <p:sldId id="259" r:id="rId6"/>
    <p:sldId id="274" r:id="rId7"/>
    <p:sldId id="260" r:id="rId8"/>
    <p:sldId id="261" r:id="rId9"/>
    <p:sldId id="272" r:id="rId10"/>
    <p:sldId id="270" r:id="rId11"/>
    <p:sldId id="269" r:id="rId12"/>
    <p:sldId id="263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23A64C1-7D52-4FAE-B8A1-5A4AB0B331E7}" type="datetimeFigureOut">
              <a:rPr lang="pt-BR" smtClean="0"/>
              <a:t>12/02/2016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AA3B12-5BD7-4F4B-9FF1-4BB03F8049B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776864" cy="42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5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08012"/>
            <a:ext cx="9324528" cy="699339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     Linguagens Utilizadas</a:t>
            </a:r>
            <a:endParaRPr lang="pt-BR" sz="4800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14338" name="Picture 2" descr="http://www.darcweb.com.br/arquivos/image/postagens/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1893"/>
            <a:ext cx="1584176" cy="22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www.w3.org/html/logo/downloads/HTML5_Logo_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1761831"/>
            <a:ext cx="2232248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qph.is.quoracdn.net/main-qimg-de8cc1a3fcfb1a7aa294ec058e16a654?convert_to_webp=tr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12" y="4742508"/>
            <a:ext cx="2640743" cy="13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s://upload.wikimedia.org/wikipedia/commons/thumb/8/81/LESS_Logo.svg/1000px-LES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8" y="4911207"/>
            <a:ext cx="2482459" cy="11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netcoders.com.br/blog/wp-content/uploads/2015/10/j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17816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lozengue-filetype-icons-by-gurato/png/256/SQ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44" y="4402989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9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08012"/>
            <a:ext cx="9324528" cy="699339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     Programas e Recursos Utilizados</a:t>
            </a:r>
            <a:endParaRPr lang="pt-BR" sz="4800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13314" name="Picture 2" descr="https://chakraos.org/wiki/images/e/e2/NetBe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8" y="1895445"/>
            <a:ext cx="3625290" cy="9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48" y="1196752"/>
            <a:ext cx="2304256" cy="11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://bmdm.com/wp-content/uploads/bootstr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2" y="3688044"/>
            <a:ext cx="3264774" cy="15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upload.wikimedia.org/wikipedia/fr/b/b3/Jquery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87" y="5548589"/>
            <a:ext cx="3880722" cy="9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http://phpmyadmin.softadm.com/wp-content/uploads/sites/68/2013/12/phpMyAdmin-Logo-300x14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81" y="2890831"/>
            <a:ext cx="28575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stah.net/Resources/Images/logos/astahcommunit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9" y="5919685"/>
            <a:ext cx="27336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40.media.tumblr.com/3a95ed4894f7e20a138d812e940adbbc/tumblr_inline_o0ytheyBv71rrrwtj_54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26" y="3049631"/>
            <a:ext cx="2174040" cy="21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9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9792" y="188640"/>
            <a:ext cx="6120680" cy="780727"/>
          </a:xfrm>
        </p:spPr>
        <p:txBody>
          <a:bodyPr/>
          <a:lstStyle/>
          <a:p>
            <a:pPr algn="l"/>
            <a: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  </a:t>
            </a:r>
            <a: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Metodologia</a:t>
            </a:r>
            <a:endParaRPr lang="pt-BR" sz="4800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72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96"/>
            <a:ext cx="9324528" cy="6993396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79249" y="8353"/>
            <a:ext cx="8229600" cy="1051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Preview</a:t>
            </a:r>
            <a:endParaRPr lang="pt-BR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iVBORw0KGgoAAAANSUhEUgAAAMwAAADMCAMAAAAI/LzAAAAAvVBMVEUAW40ASXH///8AVInf4+gAN2YAPGmnvcsAQGsARW6Op7+OoLEAWYyGobqGmawAV4sAQ23v9PcAUIbz9/nl7/QATYWvxdJ9mq/L198tYoQAVYQATnhlmbg+gqc4fqUfbJg/c5xcj7Cnx9iBq8RZiKuauc0iaJUpdqESYZG3ztsfVnpwob3P3+iPqLrE2eUZbJlxkKc+cpG9y9Vjhp6OsMZSfpqZscA2aostW34+ZYQWUXdzlrNPd5IALmFZh6I0AtXeAAANQ0lEQVR4nNWdaXebPBOGWbygt7Ss3prYifeljpvYWfq4af//z3rBxiABgpGQjDufck4ORheaezTaFU2GeY7TWE9+3A9HDwpmD6Ph/Y/JuuE4npTXKqJ/0N/uutPxctVxXcsyTYUw07Qs1+2sluNpd7f1Rb9bKIy3m3+dLRVXt1IQaTMt3VWWs6/zndAqEgfjTMaPC6WUgyBSFo/jiSOsCGJgHH+6DNzKTLtVKU/gd667nPpigATABM41tFxGDALJtYZCHK4yjD//vdItfpKzWfrq97xyQKgIs71fKHCVFFaPpSzut/XB+OtlR2eVSQGOqXeW6yrVww/jd0duZfdKm+WOuvw4vDD+68gSjnLCsUavvDicMJOVKUYqWQt+eDW5Howz+emKk0oOjun+5GpKOWB2M10iScSjz3ZXgPGnC/ksIc1iyiwdVpjJQpZWMjjWYiIVZjvsXAnlhNMZsrWiLDDe/EFKNKab9TBnSdkYYPyxzBCWb6Y5ZlAOHGb9eOVqOZv1uBYO40zlNPgAGmsKbXOAMNuxXg9KaPoYGAdgMLtRjSwBzQjWgoJg5quaXOxiwCYHAOO9XrNxyTfTfQXE6HIYf1qlfy+OBpDdlMI44xtACc0clwa1MhhvWKv0cdOHZZ5WAuPXG8ZI00clnlYMsx3VHMZIs0bFDU4hjH9bLCFNYd0UwXi3xhLSFOmmAMa5He0npg8LYhodxq8zHaObXtAnoMJ40xtpX9JmTqmeRoV5desuNc3cV1aYyS3kMPlmuhM2mN3iZlkCmgWlR5APc2ONZdpojWcujHObgSwxPT/pzIWZ3jhLQDOFwqxv2sfOZuWN2eTA+PWMKbGZ9ZjTdmZhvPE/wBLQjLNtZxZmfsNBGTdzXg6zffhXYB4y8TkDM/wnnCw0a1gGM+nUXUa4dSbFMP4tpzFpMxd+Icz0n3Gy0KxpEcxN55dZS2ecBIwzg+cxpmXpUsximDTVZw4VZgKeR7b0xWz8Pyk2ni3Aq6RMfUKF+QlkMd1hty9owVvGHL/fHUK7huZPGswE1lM23eVaEkgMtF4CcYheJwbjr0DPW6tsHiHBgHNC5goLzxjMK2gy2XqAT5hWsjVont40seGNBAbWVb4aC5QGH7FNYLqQkGiursYS0ED83rS6WRjYILmL68XxG8KNiJFzSETCqiaGWYMeXGIo+8Og1RRsrcFhj+EsQR94nYGBPGfqSfrQP6gGUoUbMtRDP37JDpKRJF/4ArOFpP5WMsLTPtriSc5mH9tx7b9AaDrbFMw95Ck9fkv7j4RauRj6E2u6bXwHFOuehAH1Y5Iktb+RhxLaph+/CJXTxP2aCGauAGCsWfSQc5DmY2ezD5E/+59ILaUxlTkO4/2GhA39dzS6s5eLEtr+/CbvOfhsd6VfOSrYGWYHSsv0r5c3tGSztJ6j7/bNUMtpzNUOg5mDOmUXGK29kSj/0NDmEmpOMOpdiavp8wTGgY0vxTBaWy6LqsZh8wyjlgjHOk/bnmB8WM8ugdG6LZmhuZWkWxeYMho/hpnCemUYTNBoSqNBSaOJwRQLx53GMEtYrw6HkaebRC8kTCGNubzAOMCJZQJGnm5wFhxGvSv45q4TwQD7/ikYrSsn0exqNJgi4ZzGAkIY6IRMCkaGbgi9ZGHoNNb4DOM9Asd10jDidUPqJQeGKhzz0TvBgMdkLzBJ76ktGiZm8Rr5MDSaUxKsAJNMHKb9JEc3mF6cQ5sCQwkDp2QzgPkKHWCOYZoJjUBPw3zMef5DhaHkNmHhFM2fQUd2Y5iWLYEGYwky2RYdJj8MhP0TRdsCm0wcBtnvwnWD6aVnqIUweTTmchvA7IAoOIyKEKYbWwAOshO9hH2YYpjcMLALYLrghWUYTPByoZ5G6CUsfwlMDo3bDWDgC2VwGLE0hF5OxS+DyYYBfaopDAsyCBiV0E3FMQGb0AsIJkNjjT3FAes/BUPUTRdVqBuEML1EhS+HSYcBc+kozgrKkoYR5WkZvUBhUsJZOUoDvoohDSOGJqsXMAxJ02kooAFzCgypm8LX0s3I6AUOQ9C4awXamcmFqa6bPL0wwODCcSfKD/iajByYqp6WqxcmmITG+qHcV4MhaVh7a1hfzCNYGGBiGuteGTKsh8iDqaSbfL0wwlyEYw6VUVUYUjcqQ90gNV8vrDARjTlSHkoIymF4dUPVCzNMlA0woNBh+HRD1ws7TNmAJwtMEGAx3QCnCFqYXrKpHSsMMw0dhl03RXrhgimfxQHDsOqG0EteVbLDMNIUwaR0U/biQr1wwrDRFMKQumkWv7ZZqBdeGFUcjIoMoG4IvVDCRd0wxChHgW4K25ebgVFRM1kpQm1v8LHx7h9aueqHaR2wnRM03SR6CRRzoP5U3TCoR+wC6ebVDToS8y9ej1J/dcMYvdQy1BzdZOYsnF5+aflgBCSaZ2s+Z3bnZNqbzFxS2M7kuiMPzEZAFyB6e8KSQHWbRN2gZhKT41rMX+/BAYM+qnfOol9K9NLH25sBNhBtD+JgF7Qv8d+5uuGBeancbT4bppf+EW9vts/H1qmNt1vHXgOrDXRMyHJ0wwPzt+qAxtkwvfQHiMgFvP7Ti9psqi9P/cQPQ89CST3l6IYDxv5bcagpejPGcopgSE1oTkdRE8dNR/kY2mA0mZ9khzHeqw0Cng3XSyQRPIdOW5yPIZuuGw6YVrfS8Gz0RQi9XAARjQarhQLdcMA0G1UGzqPfIPUSF5RSN14PH0Kk6oannXEqTGmczUjrJS5oKru5sBD9F0I3fCOayU85/JNN0U9k9ZIU6KOvpaw/yAxT5euGHcZ+87inAaN3YnrJZmL23Zc+HsX6X7Jj61jdOJgHssMYPY93gvZsFL0kJbU3h6fdidfZPR02eV3kfN2wwwRPcE6dRx+DphfMbHTc/Apsc0SUic9c3XBoZs+5qCF6vEAvxGtOVvD/HN0ww4QVzLfc5Py+Qr2wWI5umGHsT59vIdDpfWV6YaLJ6IYZxvjGuUQrhIHohYEmrRt2zbzzLZ47LTcB6gVMk9INKwzarPmWNQYw4vSSlIbQDTPMfx7fgtN2q3kQp5e4OJhuDk1WGPtN41sK3Ma1L24FLZZDB1GAEaY11/gWabefxeolpsF088wI0/Q1vuXzjXhjpCC9xDSJbnza6lnKkwNN49/YIFYvSZnSeTYQxujFMOxbTkTrJaY59vlgGjEM82Yg8XqJaew+B4z9kmwGYt2mFfmYlC2BNulpMBjjPGnHs4FOjl4uRuoGBIOOewyGcWtjyHInb2fTXUJz2tpYavYB39rIuOlUkl5imkQ3/ifIl6OpYb7twM6H1C209scl8wPtO0a/yO3ArBu13+Vu1I4n4UFrvuy/GgkD20KfnGL7fp0t9J+Qb9ZMb6GHHW5gXflwgz3ki51TGQLmJo+dAEmztc/A3OKBIO+Q1V5okD0Q5AaPasmde89Yso8Ag4FVzRUP0dmD8iX7JZ5cvOHjjbqw3A+fB7rZg6eAsT9uMFMwt3QkWHcAjPst/MtyHtY2ass8rK39Aj1uAG3wR3mP0XM3n4cvUuzwuTHA2YXRpsKwHHD4HdmGFLMZEvJwtJwGw3b05B34ndJsQ/axqxwKWjsN6mlFMGzHtdZMgzbFx7UyHqT7vVaY5rtWDMN4xHGdNPZLuuxVD5/+XpuroU1mlUHlY8Fro8lZziLgwPZ6aIxDdjGLiKP066BBg0a25EIuOaiBJnU8DR2G/fqJqwc1o5dXbkEXg1yZxn7LvetI1JUtVw1q6IPhyhaew86vSXPc55da4DVHV6PJpDFlMDwXUF2JpkVdmCv0arCrhIHcpZ8lMFyXtl2BhhLISmC4rtOTTmN8cF2nx3fRoeSgZhexiL+CUiqN/cF9BSXnfWfyaOzsQmkGGL5rW2XRGMX1IulCXTlhoFgvEBi+q45l0KC3ylcdc15CLZ6m1RNwCXV4PTgPjWDhNJ+EXA8e2GRRc4hGR1puyQ6j7eoNasYHJefngtG2PJdSiqIx3orvnmaF0ZypxeFqIlCQAZA+G4ymrTkucxRAYwzyxmGqwgR9AtB0tFAapB5yxscEwGjeHHS9DUlTSTj25h0Qkblggjgw7LBWjslPg5ovxYllNZhTk8OKw0uDNqDGpQJMkN0swHPSVWjsDTiI8cMELeiMlYY9DCDjk83DeGE0Z/LTZQtsjDSotWkzVwsnTGCTlcmkHRYaG/3iXJ3DCaP5ryOmlAAcohF6eeKplSowAU535DLgwEI0ag3aDK2kMJgAZ73s6HDxlNIguznY89ZKVZjAtvcLBSyeQhpkq7/+ArNjSTBB9cx/r6CXedLDgG0cD+9VKkUMTJCy7eZDC9azzqdBhvHyvmdJwuTBaOGCt+nSdS2zVEBpGoTsVnPQa4hZiCcGJjRnMn5cKHqJgrAQjWxD3fz3Nq/sXbGJg9FODvd1tlTcQqK7M0cLDT6/va8FOFdiQmFC87e77nS8XHUCt7PSbmealu62murmrdfe98VVSWTCYU7mOU5jPflxPxwRJ449jIb3PybrhuN4QmvkYv8HzA2XCFGEII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AutoShape 4" descr="data:image/png;base64,iVBORw0KGgoAAAANSUhEUgAAAMwAAADMCAMAAAAI/LzAAAAAvVBMVEUAW40ASXH///8AVInf4+gAN2YAPGmnvcsAQGsARW6Op7+OoLEAWYyGobqGmawAV4sAQ23v9PcAUIbz9/nl7/QATYWvxdJ9mq/L198tYoQAVYQATnhlmbg+gqc4fqUfbJg/c5xcj7Cnx9iBq8RZiKuauc0iaJUpdqESYZG3ztsfVnpwob3P3+iPqLrE2eUZbJlxkKc+cpG9y9Vjhp6OsMZSfpqZscA2aostW34+ZYQWUXdzlrNPd5IALmFZh6I0AtXeAAANQ0lEQVR4nNWdaXebPBOGWbygt7Ss3prYifeljpvYWfq4af//z3rBxiABgpGQjDufck4ORheaezTaFU2GeY7TWE9+3A9HDwpmD6Ph/Y/JuuE4npTXKqJ/0N/uutPxctVxXcsyTYUw07Qs1+2sluNpd7f1Rb9bKIy3m3+dLRVXt1IQaTMt3VWWs6/zndAqEgfjTMaPC6WUgyBSFo/jiSOsCGJgHH+6DNzKTLtVKU/gd667nPpigATABM41tFxGDALJtYZCHK4yjD//vdItfpKzWfrq97xyQKgIs71fKHCVFFaPpSzut/XB+OtlR2eVSQGOqXeW6yrVww/jd0duZfdKm+WOuvw4vDD+68gSjnLCsUavvDicMJOVKUYqWQt+eDW5Howz+emKk0oOjun+5GpKOWB2M10iScSjz3ZXgPGnC/ksIc1iyiwdVpjJQpZWMjjWYiIVZjvsXAnlhNMZsrWiLDDe/EFKNKab9TBnSdkYYPyxzBCWb6Y5ZlAOHGb9eOVqOZv1uBYO40zlNPgAGmsKbXOAMNuxXg9KaPoYGAdgMLtRjSwBzQjWgoJg5quaXOxiwCYHAOO9XrNxyTfTfQXE6HIYf1qlfy+OBpDdlMI44xtACc0clwa1MhhvWKv0cdOHZZ5WAuPXG8ZI00clnlYMsx3VHMZIs0bFDU4hjH9bLCFNYd0UwXi3xhLSFOmmAMa5He0npg8LYhodxq8zHaObXtAnoMJ40xtpX9JmTqmeRoV5desuNc3cV1aYyS3kMPlmuhM2mN3iZlkCmgWlR5APc2ONZdpojWcujHObgSwxPT/pzIWZ3jhLQDOFwqxv2sfOZuWN2eTA+PWMKbGZ9ZjTdmZhvPE/wBLQjLNtZxZmfsNBGTdzXg6zffhXYB4y8TkDM/wnnCw0a1gGM+nUXUa4dSbFMP4tpzFpMxd+Icz0n3Gy0KxpEcxN55dZS2ecBIwzg+cxpmXpUsximDTVZw4VZgKeR7b0xWz8Pyk2ni3Aq6RMfUKF+QlkMd1hty9owVvGHL/fHUK7huZPGswE1lM23eVaEkgMtF4CcYheJwbjr0DPW6tsHiHBgHNC5goLzxjMK2gy2XqAT5hWsjVont40seGNBAbWVb4aC5QGH7FNYLqQkGiursYS0ED83rS6WRjYILmL68XxG8KNiJFzSETCqiaGWYMeXGIo+8Og1RRsrcFhj+EsQR94nYGBPGfqSfrQP6gGUoUbMtRDP37JDpKRJF/4ArOFpP5WMsLTPtriSc5mH9tx7b9AaDrbFMw95Ck9fkv7j4RauRj6E2u6bXwHFOuehAH1Y5Iktb+RhxLaph+/CJXTxP2aCGauAGCsWfSQc5DmY2ezD5E/+59ILaUxlTkO4/2GhA39dzS6s5eLEtr+/CbvOfhsd6VfOSrYGWYHSsv0r5c3tGSztJ6j7/bNUMtpzNUOg5mDOmUXGK29kSj/0NDmEmpOMOpdiavp8wTGgY0vxTBaWy6LqsZh8wyjlgjHOk/bnmB8WM8ugdG6LZmhuZWkWxeYMho/hpnCemUYTNBoSqNBSaOJwRQLx53GMEtYrw6HkaebRC8kTCGNubzAOMCJZQJGnm5wFhxGvSv45q4TwQD7/ikYrSsn0exqNJgi4ZzGAkIY6IRMCkaGbgi9ZGHoNNb4DOM9Asd10jDidUPqJQeGKhzz0TvBgMdkLzBJ76ktGiZm8Rr5MDSaUxKsAJNMHKb9JEc3mF6cQ5sCQwkDp2QzgPkKHWCOYZoJjUBPw3zMef5DhaHkNmHhFM2fQUd2Y5iWLYEGYwky2RYdJj8MhP0TRdsCm0wcBtnvwnWD6aVnqIUweTTmchvA7IAoOIyKEKYbWwAOshO9hH2YYpjcMLALYLrghWUYTPByoZ5G6CUsfwlMDo3bDWDgC2VwGLE0hF5OxS+DyYYBfaopDAsyCBiV0E3FMQGb0AsIJkNjjT3FAes/BUPUTRdVqBuEML1EhS+HSYcBc+kozgrKkoYR5WkZvUBhUsJZOUoDvoohDSOGJqsXMAxJ02kooAFzCgypm8LX0s3I6AUOQ9C4awXamcmFqa6bPL0wwODCcSfKD/iajByYqp6WqxcmmITG+qHcV4MhaVh7a1hfzCNYGGBiGuteGTKsh8iDqaSbfL0wwlyEYw6VUVUYUjcqQ90gNV8vrDARjTlSHkoIymF4dUPVCzNMlA0woNBh+HRD1ws7TNmAJwtMEGAx3QCnCFqYXrKpHSsMMw0dhl03RXrhgimfxQHDsOqG0EteVbLDMNIUwaR0U/biQr1wwrDRFMKQumkWv7ZZqBdeGFUcjIoMoG4IvVDCRd0wxChHgW4K25ebgVFRM1kpQm1v8LHx7h9aueqHaR2wnRM03SR6CRRzoP5U3TCoR+wC6ebVDToS8y9ej1J/dcMYvdQy1BzdZOYsnF5+aflgBCSaZ2s+Z3bnZNqbzFxS2M7kuiMPzEZAFyB6e8KSQHWbRN2gZhKT41rMX+/BAYM+qnfOol9K9NLH25sBNhBtD+JgF7Qv8d+5uuGBeancbT4bppf+EW9vts/H1qmNt1vHXgOrDXRMyHJ0wwPzt+qAxtkwvfQHiMgFvP7Ti9psqi9P/cQPQ89CST3l6IYDxv5bcagpejPGcopgSE1oTkdRE8dNR/kY2mA0mZ9khzHeqw0Cng3XSyQRPIdOW5yPIZuuGw6YVrfS8Gz0RQi9XAARjQarhQLdcMA0G1UGzqPfIPUSF5RSN14PH0Kk6oannXEqTGmczUjrJS5oKru5sBD9F0I3fCOayU85/JNN0U9k9ZIU6KOvpaw/yAxT5euGHcZ+87inAaN3YnrJZmL23Zc+HsX6X7Jj61jdOJgHssMYPY93gvZsFL0kJbU3h6fdidfZPR02eV3kfN2wwwRPcE6dRx+DphfMbHTc/Apsc0SUic9c3XBoZs+5qCF6vEAvxGtOVvD/HN0ww4QVzLfc5Py+Qr2wWI5umGHsT59vIdDpfWV6YaLJ6IYZxvjGuUQrhIHohYEmrRt2zbzzLZ47LTcB6gVMk9INKwzarPmWNQYw4vSSlIbQDTPMfx7fgtN2q3kQp5e4OJhuDk1WGPtN41sK3Ma1L24FLZZDB1GAEaY11/gWabefxeolpsF088wI0/Q1vuXzjXhjpCC9xDSJbnza6lnKkwNN49/YIFYvSZnSeTYQxujFMOxbTkTrJaY59vlgGjEM82Yg8XqJaew+B4z9kmwGYt2mFfmYlC2BNulpMBjjPGnHs4FOjl4uRuoGBIOOewyGcWtjyHInb2fTXUJz2tpYavYB39rIuOlUkl5imkQ3/ifIl6OpYb7twM6H1C209scl8wPtO0a/yO3ArBu13+Vu1I4n4UFrvuy/GgkD20KfnGL7fp0t9J+Qb9ZMb6GHHW5gXflwgz3ki51TGQLmJo+dAEmztc/A3OKBIO+Q1V5okD0Q5AaPasmde89Yso8Ag4FVzRUP0dmD8iX7JZ5cvOHjjbqw3A+fB7rZg6eAsT9uMFMwt3QkWHcAjPst/MtyHtY2ass8rK39Aj1uAG3wR3mP0XM3n4cvUuzwuTHA2YXRpsKwHHD4HdmGFLMZEvJwtJwGw3b05B34ndJsQ/axqxwKWjsN6mlFMGzHtdZMgzbFx7UyHqT7vVaY5rtWDMN4xHGdNPZLuuxVD5/+XpuroU1mlUHlY8Fro8lZziLgwPZ6aIxDdjGLiKP066BBg0a25EIuOaiBJnU8DR2G/fqJqwc1o5dXbkEXg1yZxn7LvetI1JUtVw1q6IPhyhaew86vSXPc55da4DVHV6PJpDFlMDwXUF2JpkVdmCv0arCrhIHcpZ8lMFyXtl2BhhLISmC4rtOTTmN8cF2nx3fRoeSgZhexiL+CUiqN/cF9BSXnfWfyaOzsQmkGGL5rW2XRGMX1IulCXTlhoFgvEBi+q45l0KC3ylcdc15CLZ6m1RNwCXV4PTgPjWDhNJ+EXA8e2GRRc4hGR1puyQ6j7eoNasYHJefngtG2PJdSiqIx3orvnmaF0ZypxeFqIlCQAZA+G4ymrTkucxRAYwzyxmGqwgR9AtB0tFAapB5yxscEwGjeHHS9DUlTSTj25h0Qkblggjgw7LBWjslPg5ovxYllNZhTk8OKw0uDNqDGpQJMkN0swHPSVWjsDTiI8cMELeiMlYY9DCDjk83DeGE0Z/LTZQtsjDSotWkzVwsnTGCTlcmkHRYaG/3iXJ3DCaP5ryOmlAAcohF6eeKplSowAU535DLgwEI0ag3aDK2kMJgAZ73s6HDxlNIguznY89ZKVZjAtvcLBSyeQhpkq7/+ArNjSTBB9cx/r6CXedLDgG0cD+9VKkUMTJCy7eZDC9azzqdBhvHyvmdJwuTBaOGCt+nSdS2zVEBpGoTsVnPQa4hZiCcGJjRnMn5cKHqJgrAQjWxD3fz3Nq/sXbGJg9FODvd1tlTcQqK7M0cLDT6/va8FOFdiQmFC87e77nS8XHUCt7PSbmealu62murmrdfe98VVSWTCYU7mOU5jPflxPxwRJ449jIb3PybrhuN4QmvkYv8HzA2XCFGEII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AutoShape 6" descr="http://www.iconarchive.com/download/i85569/graphicloads/100-flat/email-2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AutoShape 8" descr="http://www.iconarchive.com/download/i85569/graphicloads/100-flat/email-2.ic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026" name="Picture 2" descr="https://freeiconshop.com/files/edd/eye-fl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21" y="1700808"/>
            <a:ext cx="4033455" cy="40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creative-business-and-development/512/vision_looking_eye_search_open_review_business_sight_surveillance_watch_flat_design_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49" y="127913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34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96"/>
            <a:ext cx="9324528" cy="699339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Apresentação</a:t>
            </a:r>
            <a:endParaRPr lang="pt-BR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2140" y="1778051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  <a:buFont typeface="Wingdings" pitchFamily="2" charset="2"/>
              <a:buChar char="v"/>
            </a:pPr>
            <a:r>
              <a:rPr lang="pt-BR" alt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Introdução</a:t>
            </a:r>
          </a:p>
          <a:p>
            <a:pPr algn="r">
              <a:lnSpc>
                <a:spcPct val="150000"/>
              </a:lnSpc>
              <a:buFont typeface="Wingdings" pitchFamily="2" charset="2"/>
              <a:buChar char="v"/>
            </a:pPr>
            <a:r>
              <a:rPr lang="pt-BR" alt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Objetivos do Projeto</a:t>
            </a:r>
          </a:p>
          <a:p>
            <a:pPr algn="r">
              <a:lnSpc>
                <a:spcPct val="150000"/>
              </a:lnSpc>
              <a:buFont typeface="Wingdings" pitchFamily="2" charset="2"/>
              <a:buChar char="v"/>
            </a:pPr>
            <a:r>
              <a:rPr lang="pt-BR" alt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Justificativa</a:t>
            </a:r>
          </a:p>
          <a:p>
            <a:pPr algn="r">
              <a:lnSpc>
                <a:spcPct val="150000"/>
              </a:lnSpc>
              <a:buFont typeface="Wingdings" pitchFamily="2" charset="2"/>
              <a:buChar char="v"/>
            </a:pPr>
            <a:r>
              <a:rPr lang="pt-BR" alt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Metodologia</a:t>
            </a:r>
          </a:p>
          <a:p>
            <a:pPr algn="r">
              <a:lnSpc>
                <a:spcPct val="150000"/>
              </a:lnSpc>
              <a:buFont typeface="Wingdings" pitchFamily="2" charset="2"/>
              <a:buChar char="v"/>
            </a:pPr>
            <a:r>
              <a:rPr lang="pt-BR" alt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Descrição do Problema</a:t>
            </a:r>
          </a:p>
          <a:p>
            <a:pPr algn="r">
              <a:lnSpc>
                <a:spcPct val="150000"/>
              </a:lnSpc>
              <a:buFont typeface="Wingdings" pitchFamily="2" charset="2"/>
              <a:buChar char="v"/>
            </a:pPr>
            <a:r>
              <a:rPr lang="pt-BR" alt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Solução Proposta</a:t>
            </a:r>
          </a:p>
          <a:p>
            <a:pPr algn="r">
              <a:lnSpc>
                <a:spcPct val="150000"/>
              </a:lnSpc>
              <a:buFont typeface="Wingdings" pitchFamily="2" charset="2"/>
              <a:buChar char="v"/>
            </a:pPr>
            <a:r>
              <a:rPr lang="pt-BR" alt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Público Alvo</a:t>
            </a:r>
          </a:p>
          <a:p>
            <a:pPr algn="r">
              <a:lnSpc>
                <a:spcPct val="150000"/>
              </a:lnSpc>
              <a:buFont typeface="Wingdings" pitchFamily="2" charset="2"/>
              <a:buChar char="v"/>
            </a:pPr>
            <a:r>
              <a:rPr lang="pt-BR" alt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Considerações Finais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07804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93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96"/>
            <a:ext cx="9324528" cy="699339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</a:br>
            <a:r>
              <a:rPr lang="pt-BR" sz="60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Introdução</a:t>
            </a:r>
            <a:r>
              <a:rPr lang="pt-BR" dirty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</a:br>
            <a: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De onde surgiu a ideia?</a:t>
            </a:r>
            <a:endParaRPr lang="pt-BR" sz="4800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72" y="2442413"/>
            <a:ext cx="4852292" cy="44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6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96"/>
            <a:ext cx="9324528" cy="699339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Start Up</a:t>
            </a:r>
            <a:endParaRPr lang="pt-BR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03848" y="2675349"/>
            <a:ext cx="5689430" cy="1923990"/>
          </a:xfrm>
          <a:prstGeom prst="roundRect">
            <a:avLst>
              <a:gd name="adj" fmla="val 1595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“Uma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startup é um grupo de pessoas à procura de 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um</a:t>
            </a:r>
          </a:p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modelo de negócios repetível e escalável, 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trabalhando</a:t>
            </a:r>
          </a:p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em condições de extrema incerteza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.[...] Muitos jovens</a:t>
            </a:r>
          </a:p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empreendedores desejam 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transformar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o mundo com </a:t>
            </a:r>
            <a:endParaRPr lang="pt-BR" dirty="0" smtClean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uma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ideia inovadora 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de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negócio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.”</a:t>
            </a:r>
          </a:p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Editora Abril. REVISTA EXAME. São Paulo (2010).</a:t>
            </a:r>
            <a:endParaRPr lang="pt-BR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28" name="Picture 4" descr="http://winningwp.com/sdf-v1/img/rocket-big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2434463"/>
            <a:ext cx="2411760" cy="240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7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96"/>
            <a:ext cx="9324528" cy="699339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Descrição do problema</a:t>
            </a:r>
            <a:endParaRPr lang="pt-BR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www.flonline.eu/terms/images/rewards/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39" y="1972865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riana Brito\Pictures\school-bag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8" y="1988839"/>
            <a:ext cx="2016224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riana Brito\Pictures\113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8839"/>
            <a:ext cx="2016225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2.iconfinder.com/data/icons/the-conception/350/b-low-power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3149"/>
            <a:ext cx="2232248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0.iconfinder.com/data/icons/geek-zone-icons-rounded/110/Darth-Vader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82" y="4328359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726378" y="4221088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?</a:t>
            </a:r>
            <a:endParaRPr lang="pt-BR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9262499">
            <a:off x="5346074" y="4433368"/>
            <a:ext cx="355591" cy="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?</a:t>
            </a:r>
            <a:endParaRPr lang="pt-BR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2295944">
            <a:off x="6038300" y="438294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?</a:t>
            </a:r>
            <a:endParaRPr lang="pt-BR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0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96"/>
            <a:ext cx="9324528" cy="699339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779912" y="1800220"/>
            <a:ext cx="4534481" cy="3139142"/>
          </a:xfrm>
          <a:prstGeom prst="roundRect">
            <a:avLst>
              <a:gd name="adj" fmla="val 1595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“A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falta de organização traz infinitos problemas para o estudante. A ausência de método, cronograma, planejamento, faz com que o estudo não renda e isso acaba por desestimulá-lo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 Por </a:t>
            </a:r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>mais que ele se dedique, se não tiver o mínimo de ordem, nunca terá a sensação de missão cumprida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.”</a:t>
            </a:r>
          </a:p>
          <a:p>
            <a: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endParaRPr lang="pt-BR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Picture 2" descr="http://www.euestudocerto.com.br/images/Martha-Ver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2862180" cy="391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86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781" y="-8237"/>
            <a:ext cx="9324528" cy="6993396"/>
          </a:xfrm>
        </p:spPr>
      </p:pic>
      <p:pic>
        <p:nvPicPr>
          <p:cNvPr id="4098" name="Picture 2" descr="https://facestore.pt/images/50/cms/39_20150723094123_cms_p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60" y="1916833"/>
            <a:ext cx="6546691" cy="50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9249" y="8353"/>
            <a:ext cx="8229600" cy="105152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Solução</a:t>
            </a:r>
            <a:endParaRPr lang="pt-BR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2376264" cy="23762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87807"/>
            <a:ext cx="1800200" cy="18002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8487"/>
            <a:ext cx="2222376" cy="2222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6" y="2029773"/>
            <a:ext cx="1790328" cy="17903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" y="4221088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4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96"/>
            <a:ext cx="9324528" cy="699339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          L2L </a:t>
            </a:r>
            <a:b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</a:br>
            <a: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          Learning to Learn</a:t>
            </a:r>
            <a:endParaRPr lang="pt-BR" sz="4800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3" y="2708920"/>
            <a:ext cx="2967087" cy="280831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275854" y="2087823"/>
            <a:ext cx="5614601" cy="4050506"/>
          </a:xfrm>
          <a:prstGeom prst="roundRect">
            <a:avLst>
              <a:gd name="adj" fmla="val 1595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L2L é um website voltado para o publico jovem do ensino médio para fins administrativos de sua respectiva vida acadêmica. A logo significa  quatro das coisas mais importantes em uma jornada escolar. O cérebro a ser exercitado, ao usar o livro para estudar, acompanhado pelo instrumento de escrita para destacar partes importantes do conteúdo e todo esse esforço para no final alcançar o desejo de todo acadêmico, o titulo de formado.</a:t>
            </a:r>
          </a:p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Mas isso tudo com o auxílio de um sistema que reúna soluções para os principais déficits que um estudante passa durante toda a  sua vida acadêmica.</a:t>
            </a:r>
            <a:endParaRPr lang="pt-BR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4" y="72809"/>
            <a:ext cx="1234570" cy="1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1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96"/>
            <a:ext cx="9324528" cy="69933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55976" y="1734241"/>
            <a:ext cx="4499992" cy="4050506"/>
          </a:xfrm>
          <a:prstGeom prst="roundRect">
            <a:avLst>
              <a:gd name="adj" fmla="val 1595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“</a:t>
            </a:r>
            <a:r>
              <a:rPr lang="pt-BR" b="1" i="1" dirty="0" err="1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One</a:t>
            </a:r>
            <a:r>
              <a:rPr lang="pt-BR" b="1" i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Page </a:t>
            </a:r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 é um formato de relatório que consolida em uma única página o panorama macro, de forma compactada, direcionando como um sumário executivo simplificando a visão dos resultados de uma operação.”</a:t>
            </a:r>
          </a:p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Mundo do Marketing. A GERAÇÃO ONE PAGE. (2011).</a:t>
            </a:r>
          </a:p>
          <a:p>
            <a:endParaRPr lang="pt-BR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Se não fosse esse formato , nosso projeto teria 153, em vez das atuais 4 páginas.</a:t>
            </a:r>
            <a:endParaRPr lang="pt-BR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endParaRPr lang="pt-BR" b="1" i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074" name="Picture 2" descr="https://www.mageewp.com/wp-content/uploads/2015/09/one-page-vs-multipage-800x600-760x570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3" y="2276872"/>
            <a:ext cx="3953659" cy="29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29460" y="58122"/>
            <a:ext cx="8229600" cy="987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4800" dirty="0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cs typeface="Arial" panose="020B0604020202020204" pitchFamily="34" charset="0"/>
              </a:rPr>
              <a:t>   Estrutura do Web Site</a:t>
            </a:r>
            <a:endParaRPr lang="pt-BR" sz="4800" dirty="0">
              <a:solidFill>
                <a:schemeClr val="bg1"/>
              </a:solidFill>
              <a:effectLst/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15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1218</TotalTime>
  <Words>279</Words>
  <Application>Microsoft Office PowerPoint</Application>
  <PresentationFormat>Apresentação na tela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Executivo</vt:lpstr>
      <vt:lpstr>Apresentação do PowerPoint</vt:lpstr>
      <vt:lpstr>Apresentação</vt:lpstr>
      <vt:lpstr> Introdução De onde surgiu a ideia?</vt:lpstr>
      <vt:lpstr>Start Up</vt:lpstr>
      <vt:lpstr>Descrição do problema</vt:lpstr>
      <vt:lpstr>Apresentação do PowerPoint</vt:lpstr>
      <vt:lpstr>Solução</vt:lpstr>
      <vt:lpstr>          L2L            Learning to Learn</vt:lpstr>
      <vt:lpstr>Apresentação do PowerPoint</vt:lpstr>
      <vt:lpstr>     Linguagens Utilizadas</vt:lpstr>
      <vt:lpstr>     Programas e Recursos Utilizados</vt:lpstr>
      <vt:lpstr>  Metodologia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Brito</dc:creator>
  <cp:lastModifiedBy>Mariana Brito</cp:lastModifiedBy>
  <cp:revision>59</cp:revision>
  <dcterms:created xsi:type="dcterms:W3CDTF">2016-01-29T21:32:22Z</dcterms:created>
  <dcterms:modified xsi:type="dcterms:W3CDTF">2016-02-12T10:21:58Z</dcterms:modified>
</cp:coreProperties>
</file>