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A9A9"/>
    <a:srgbClr val="D3D3D3"/>
    <a:srgbClr val="4F4F4F"/>
    <a:srgbClr val="2E2E2E"/>
    <a:srgbClr val="7D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2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542A-156A-4D06-9088-EC5EF2E878B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2238-022E-4431-BCD1-A6F2EA4C1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5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542A-156A-4D06-9088-EC5EF2E878B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2238-022E-4431-BCD1-A6F2EA4C1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542A-156A-4D06-9088-EC5EF2E878B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2238-022E-4431-BCD1-A6F2EA4C1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7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542A-156A-4D06-9088-EC5EF2E878B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2238-022E-4431-BCD1-A6F2EA4C1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4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542A-156A-4D06-9088-EC5EF2E878B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2238-022E-4431-BCD1-A6F2EA4C1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7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542A-156A-4D06-9088-EC5EF2E878B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2238-022E-4431-BCD1-A6F2EA4C1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1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542A-156A-4D06-9088-EC5EF2E878B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2238-022E-4431-BCD1-A6F2EA4C1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3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542A-156A-4D06-9088-EC5EF2E878B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2238-022E-4431-BCD1-A6F2EA4C1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2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542A-156A-4D06-9088-EC5EF2E878B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2238-022E-4431-BCD1-A6F2EA4C1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6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542A-156A-4D06-9088-EC5EF2E878B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2238-022E-4431-BCD1-A6F2EA4C1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3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542A-156A-4D06-9088-EC5EF2E878B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2238-022E-4431-BCD1-A6F2EA4C1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6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FF542A-156A-4D06-9088-EC5EF2E878B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DF2238-022E-4431-BCD1-A6F2EA4C1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8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F4F4F"/>
            </a:gs>
            <a:gs pos="40000">
              <a:srgbClr val="7D7D7D"/>
            </a:gs>
            <a:gs pos="75000">
              <a:srgbClr val="A9A9A9"/>
            </a:gs>
            <a:gs pos="100000">
              <a:srgbClr val="D3D3D3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66EEB55-FCF1-599C-5873-E1DF14BF11A1}"/>
              </a:ext>
            </a:extLst>
          </p:cNvPr>
          <p:cNvSpPr/>
          <p:nvPr/>
        </p:nvSpPr>
        <p:spPr>
          <a:xfrm>
            <a:off x="0" y="0"/>
            <a:ext cx="780585" cy="10287000"/>
          </a:xfrm>
          <a:prstGeom prst="rect">
            <a:avLst/>
          </a:prstGeom>
          <a:solidFill>
            <a:srgbClr val="2E2E2E"/>
          </a:solidFill>
          <a:ln>
            <a:solidFill>
              <a:srgbClr val="4F4F4F"/>
            </a:solidFill>
          </a:ln>
          <a:effectLst>
            <a:outerShdw blurRad="50800" dist="38100" algn="l" rotWithShape="0">
              <a:srgbClr val="A9A9A9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6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Matias Baudino</dc:creator>
  <cp:lastModifiedBy>Matias Baudino</cp:lastModifiedBy>
  <cp:revision>2</cp:revision>
  <dcterms:created xsi:type="dcterms:W3CDTF">2024-09-11T02:14:51Z</dcterms:created>
  <dcterms:modified xsi:type="dcterms:W3CDTF">2024-09-11T02:30:29Z</dcterms:modified>
</cp:coreProperties>
</file>