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20"/>
    <a:srgbClr val="004841"/>
    <a:srgbClr val="002522"/>
    <a:srgbClr val="419784"/>
    <a:srgbClr val="439A86"/>
    <a:srgbClr val="F0643C"/>
    <a:srgbClr val="002F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F68CE0-8158-4487-8973-CC0428CD1D4A}" v="162" dt="2024-09-05T10:20:44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CA75-0C7A-855E-09BA-A2B99A39B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CCCD6-41FA-A344-0230-B3A30C03F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03341-5227-3BCD-FA13-7F66890DD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C175-2F8D-4F8E-93C9-548ACE5F38DB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FB794-BA81-A7CA-6108-A5194602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41B22-915D-C602-F1BA-9CDB022B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3B9A-EAF1-4980-BF55-388D9862B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6A62-CE36-4DB5-EA9E-783DF413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D36FE-6C9E-0159-2AED-E736BB54B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DAC71-7A6E-124A-0CF7-96093408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C175-2F8D-4F8E-93C9-548ACE5F38DB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0F44F-2237-839D-44AD-27EB61AA9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22AA8-E1A3-28CA-D57F-261BEEBF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3B9A-EAF1-4980-BF55-388D9862B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0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C018CE-8B98-B646-2DDE-D5061FD54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E90C1-5940-F0E2-5757-25366DFA4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9F572-DF73-8323-1426-C887BE53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C175-2F8D-4F8E-93C9-548ACE5F38DB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0C566-237F-33BE-9223-4162D066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CC656-80E1-9F47-EA11-84E5F68E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3B9A-EAF1-4980-BF55-388D9862B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9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FFE0-F071-6EC9-1ED2-BB097EE8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25652-128D-64C7-D317-6D3EE977B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AC545-3451-9D93-E79D-F5C7FA755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C175-2F8D-4F8E-93C9-548ACE5F38DB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BFA94-B3B3-D0BA-26FD-359A8A79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74C8F-6E6E-5405-CADD-DE9F41BA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3B9A-EAF1-4980-BF55-388D9862B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3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BDEC-9E53-0839-F433-FF5A082D7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6BE52-0AE2-28B0-CE2E-C56BEA638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56F8B-21E7-372A-8414-09D7CCE9B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C175-2F8D-4F8E-93C9-548ACE5F38DB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C8E51-6410-6787-F02A-E5A09175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E28C3-AFEB-A418-A288-8DF2053FD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3B9A-EAF1-4980-BF55-388D9862B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8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EA09-48F1-7E39-9815-79099A66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A7529-FD54-130A-F66A-4E8779605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791E6-5FCD-4306-CFBD-C93D88DA2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7F4FA-708F-8093-170F-13F916634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C175-2F8D-4F8E-93C9-548ACE5F38DB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128BB-18A2-2D45-D62D-CEE94C5A2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3B3EA-A28D-94B5-3442-315AD83C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3B9A-EAF1-4980-BF55-388D9862B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2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DF073-549C-FC3A-4856-92691C2D6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C1C67-5562-2428-D1EC-E5CF4B6A2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B9F2E-A12A-E7E5-B4EA-0A1ECEE00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E1A5A-B972-6263-4624-31E5D6048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B49E1A-AE7E-E81C-45F7-4734C2D17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606D23-0058-35B8-02DC-4E089295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C175-2F8D-4F8E-93C9-548ACE5F38DB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2A8170-ED51-F643-B79E-3E7F70AAA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EF4ABF-0376-4FAA-8CEA-C151042A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3B9A-EAF1-4980-BF55-388D9862B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4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9BFA-A2CD-073E-BB84-2244665D2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631ABC-A03C-4285-16AC-9195B0704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C175-2F8D-4F8E-93C9-548ACE5F38DB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F86A5-75E1-3FEC-54DF-3AE05257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93934-E606-2D54-A8FF-25B118AA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3B9A-EAF1-4980-BF55-388D9862B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5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BCDC3D-6A57-8FBB-EA74-20D83AE2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C175-2F8D-4F8E-93C9-548ACE5F38DB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36FCFF-2FB7-24B7-D6FA-3835D5C4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151D8-DC78-AD55-E5AE-1BE1B556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3B9A-EAF1-4980-BF55-388D9862B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0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9F8A7-D619-6E85-F503-E6D57FD3D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435A9-F217-BD22-C709-C72B79E69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A5D71-37D7-F01D-3040-87A9D9978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E7B1A-CA5D-8F53-4892-1ED70D5B9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C175-2F8D-4F8E-93C9-548ACE5F38DB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5D5FC-324A-E18A-E050-8082ED72B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11D84-373C-DCBB-0DE3-F1AB35E1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3B9A-EAF1-4980-BF55-388D9862B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0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886B-4363-3F91-6580-BC932B34C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C1BA61-D5B7-BD09-33F3-DCDC052A5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2CCC2-F303-4093-8B94-F9D7EF5A6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D4CCA-6302-9643-EE4B-88752F2E7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C175-2F8D-4F8E-93C9-548ACE5F38DB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B529-1377-C38E-D730-200B2AD1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E2BD9-B424-7696-1A2F-1683B781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3B9A-EAF1-4980-BF55-388D9862B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9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4E64E2-B29C-9E1A-2F26-266E89640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70A53-AB25-2F53-B92E-E4B850EAA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8ADEB-A07A-F0A5-7817-750B930FA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E5C175-2F8D-4F8E-93C9-548ACE5F38DB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F4F3E-1848-DE55-4B0B-E5C5B1979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B4C95-76A7-E063-208A-DE671AE6A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153B9A-EAF1-4980-BF55-388D9862B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4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3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1F579F3-DD69-9200-602F-3D2152221ED5}"/>
              </a:ext>
            </a:extLst>
          </p:cNvPr>
          <p:cNvSpPr/>
          <p:nvPr/>
        </p:nvSpPr>
        <p:spPr>
          <a:xfrm>
            <a:off x="2108800" y="1026900"/>
            <a:ext cx="10097268" cy="5831142"/>
          </a:xfrm>
          <a:custGeom>
            <a:avLst/>
            <a:gdLst>
              <a:gd name="connsiteX0" fmla="*/ 0 w 10095914"/>
              <a:gd name="connsiteY0" fmla="*/ 971862 h 5831058"/>
              <a:gd name="connsiteX1" fmla="*/ 971862 w 10095914"/>
              <a:gd name="connsiteY1" fmla="*/ 0 h 5831058"/>
              <a:gd name="connsiteX2" fmla="*/ 9124052 w 10095914"/>
              <a:gd name="connsiteY2" fmla="*/ 0 h 5831058"/>
              <a:gd name="connsiteX3" fmla="*/ 10095914 w 10095914"/>
              <a:gd name="connsiteY3" fmla="*/ 971862 h 5831058"/>
              <a:gd name="connsiteX4" fmla="*/ 10095914 w 10095914"/>
              <a:gd name="connsiteY4" fmla="*/ 4859196 h 5831058"/>
              <a:gd name="connsiteX5" fmla="*/ 9124052 w 10095914"/>
              <a:gd name="connsiteY5" fmla="*/ 5831058 h 5831058"/>
              <a:gd name="connsiteX6" fmla="*/ 971862 w 10095914"/>
              <a:gd name="connsiteY6" fmla="*/ 5831058 h 5831058"/>
              <a:gd name="connsiteX7" fmla="*/ 0 w 10095914"/>
              <a:gd name="connsiteY7" fmla="*/ 4859196 h 5831058"/>
              <a:gd name="connsiteX8" fmla="*/ 0 w 10095914"/>
              <a:gd name="connsiteY8" fmla="*/ 971862 h 5831058"/>
              <a:gd name="connsiteX0" fmla="*/ 0 w 10109982"/>
              <a:gd name="connsiteY0" fmla="*/ 971904 h 5831100"/>
              <a:gd name="connsiteX1" fmla="*/ 971862 w 10109982"/>
              <a:gd name="connsiteY1" fmla="*/ 42 h 5831100"/>
              <a:gd name="connsiteX2" fmla="*/ 9124052 w 10109982"/>
              <a:gd name="connsiteY2" fmla="*/ 42 h 5831100"/>
              <a:gd name="connsiteX3" fmla="*/ 10109982 w 10109982"/>
              <a:gd name="connsiteY3" fmla="*/ 521738 h 5831100"/>
              <a:gd name="connsiteX4" fmla="*/ 10095914 w 10109982"/>
              <a:gd name="connsiteY4" fmla="*/ 4859238 h 5831100"/>
              <a:gd name="connsiteX5" fmla="*/ 9124052 w 10109982"/>
              <a:gd name="connsiteY5" fmla="*/ 5831100 h 5831100"/>
              <a:gd name="connsiteX6" fmla="*/ 971862 w 10109982"/>
              <a:gd name="connsiteY6" fmla="*/ 5831100 h 5831100"/>
              <a:gd name="connsiteX7" fmla="*/ 0 w 10109982"/>
              <a:gd name="connsiteY7" fmla="*/ 4859238 h 5831100"/>
              <a:gd name="connsiteX8" fmla="*/ 0 w 10109982"/>
              <a:gd name="connsiteY8" fmla="*/ 971904 h 5831100"/>
              <a:gd name="connsiteX0" fmla="*/ 14068 w 10109982"/>
              <a:gd name="connsiteY0" fmla="*/ 521738 h 5831100"/>
              <a:gd name="connsiteX1" fmla="*/ 971862 w 10109982"/>
              <a:gd name="connsiteY1" fmla="*/ 42 h 5831100"/>
              <a:gd name="connsiteX2" fmla="*/ 9124052 w 10109982"/>
              <a:gd name="connsiteY2" fmla="*/ 42 h 5831100"/>
              <a:gd name="connsiteX3" fmla="*/ 10109982 w 10109982"/>
              <a:gd name="connsiteY3" fmla="*/ 521738 h 5831100"/>
              <a:gd name="connsiteX4" fmla="*/ 10095914 w 10109982"/>
              <a:gd name="connsiteY4" fmla="*/ 4859238 h 5831100"/>
              <a:gd name="connsiteX5" fmla="*/ 9124052 w 10109982"/>
              <a:gd name="connsiteY5" fmla="*/ 5831100 h 5831100"/>
              <a:gd name="connsiteX6" fmla="*/ 971862 w 10109982"/>
              <a:gd name="connsiteY6" fmla="*/ 5831100 h 5831100"/>
              <a:gd name="connsiteX7" fmla="*/ 0 w 10109982"/>
              <a:gd name="connsiteY7" fmla="*/ 4859238 h 5831100"/>
              <a:gd name="connsiteX8" fmla="*/ 14068 w 10109982"/>
              <a:gd name="connsiteY8" fmla="*/ 521738 h 5831100"/>
              <a:gd name="connsiteX0" fmla="*/ 1354 w 10097268"/>
              <a:gd name="connsiteY0" fmla="*/ 521738 h 5831142"/>
              <a:gd name="connsiteX1" fmla="*/ 959148 w 10097268"/>
              <a:gd name="connsiteY1" fmla="*/ 42 h 5831142"/>
              <a:gd name="connsiteX2" fmla="*/ 9111338 w 10097268"/>
              <a:gd name="connsiteY2" fmla="*/ 42 h 5831142"/>
              <a:gd name="connsiteX3" fmla="*/ 10097268 w 10097268"/>
              <a:gd name="connsiteY3" fmla="*/ 521738 h 5831142"/>
              <a:gd name="connsiteX4" fmla="*/ 10083200 w 10097268"/>
              <a:gd name="connsiteY4" fmla="*/ 4859238 h 5831142"/>
              <a:gd name="connsiteX5" fmla="*/ 9111338 w 10097268"/>
              <a:gd name="connsiteY5" fmla="*/ 5831100 h 5831142"/>
              <a:gd name="connsiteX6" fmla="*/ 959148 w 10097268"/>
              <a:gd name="connsiteY6" fmla="*/ 5831100 h 5831142"/>
              <a:gd name="connsiteX7" fmla="*/ 1354 w 10097268"/>
              <a:gd name="connsiteY7" fmla="*/ 5309404 h 5831142"/>
              <a:gd name="connsiteX8" fmla="*/ 1354 w 10097268"/>
              <a:gd name="connsiteY8" fmla="*/ 521738 h 583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97268" h="5831142">
                <a:moveTo>
                  <a:pt x="1354" y="521738"/>
                </a:moveTo>
                <a:cubicBezTo>
                  <a:pt x="1354" y="-15007"/>
                  <a:pt x="422403" y="42"/>
                  <a:pt x="959148" y="42"/>
                </a:cubicBezTo>
                <a:lnTo>
                  <a:pt x="9111338" y="42"/>
                </a:lnTo>
                <a:cubicBezTo>
                  <a:pt x="9648083" y="42"/>
                  <a:pt x="10097268" y="-15007"/>
                  <a:pt x="10097268" y="521738"/>
                </a:cubicBezTo>
                <a:cubicBezTo>
                  <a:pt x="10097268" y="1817516"/>
                  <a:pt x="10083200" y="3563460"/>
                  <a:pt x="10083200" y="4859238"/>
                </a:cubicBezTo>
                <a:cubicBezTo>
                  <a:pt x="10083200" y="5395983"/>
                  <a:pt x="9648083" y="5831100"/>
                  <a:pt x="9111338" y="5831100"/>
                </a:cubicBezTo>
                <a:lnTo>
                  <a:pt x="959148" y="5831100"/>
                </a:lnTo>
                <a:cubicBezTo>
                  <a:pt x="422403" y="5831100"/>
                  <a:pt x="1354" y="5846149"/>
                  <a:pt x="1354" y="5309404"/>
                </a:cubicBezTo>
                <a:cubicBezTo>
                  <a:pt x="6043" y="3863571"/>
                  <a:pt x="-3335" y="1967571"/>
                  <a:pt x="1354" y="521738"/>
                </a:cubicBezTo>
                <a:close/>
              </a:path>
            </a:pathLst>
          </a:custGeom>
          <a:solidFill>
            <a:srgbClr val="4197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6A9687-ACB8-64F4-96B9-41A612F08827}"/>
              </a:ext>
            </a:extLst>
          </p:cNvPr>
          <p:cNvSpPr/>
          <p:nvPr/>
        </p:nvSpPr>
        <p:spPr>
          <a:xfrm>
            <a:off x="2108799" y="5401994"/>
            <a:ext cx="10097267" cy="1456006"/>
          </a:xfrm>
          <a:prstGeom prst="rect">
            <a:avLst/>
          </a:prstGeom>
          <a:solidFill>
            <a:srgbClr val="4197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F658C0-939D-FE84-C38C-A201E10E36D1}"/>
              </a:ext>
            </a:extLst>
          </p:cNvPr>
          <p:cNvSpPr/>
          <p:nvPr/>
        </p:nvSpPr>
        <p:spPr>
          <a:xfrm>
            <a:off x="3193366" y="1030438"/>
            <a:ext cx="9012700" cy="1456006"/>
          </a:xfrm>
          <a:prstGeom prst="rect">
            <a:avLst/>
          </a:prstGeom>
          <a:solidFill>
            <a:srgbClr val="4197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4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Matias Baudino</dc:creator>
  <cp:lastModifiedBy>Matias Baudino</cp:lastModifiedBy>
  <cp:revision>8</cp:revision>
  <dcterms:created xsi:type="dcterms:W3CDTF">2024-03-04T16:30:57Z</dcterms:created>
  <dcterms:modified xsi:type="dcterms:W3CDTF">2024-09-05T11:24:31Z</dcterms:modified>
</cp:coreProperties>
</file>