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9E8"/>
    <a:srgbClr val="F0F0F0"/>
    <a:srgbClr val="003F5C"/>
    <a:srgbClr val="2F8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24ED-BBF7-4BF4-AAB7-CF8EDFA5219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59BB-B9B7-440D-B09C-D17247EF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9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24ED-BBF7-4BF4-AAB7-CF8EDFA5219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59BB-B9B7-440D-B09C-D17247EF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24ED-BBF7-4BF4-AAB7-CF8EDFA5219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59BB-B9B7-440D-B09C-D17247EF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1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24ED-BBF7-4BF4-AAB7-CF8EDFA5219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59BB-B9B7-440D-B09C-D17247EF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1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24ED-BBF7-4BF4-AAB7-CF8EDFA5219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59BB-B9B7-440D-B09C-D17247EF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3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24ED-BBF7-4BF4-AAB7-CF8EDFA5219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59BB-B9B7-440D-B09C-D17247EF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1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24ED-BBF7-4BF4-AAB7-CF8EDFA5219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59BB-B9B7-440D-B09C-D17247EF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7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24ED-BBF7-4BF4-AAB7-CF8EDFA5219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59BB-B9B7-440D-B09C-D17247EF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24ED-BBF7-4BF4-AAB7-CF8EDFA5219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59BB-B9B7-440D-B09C-D17247EF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7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24ED-BBF7-4BF4-AAB7-CF8EDFA5219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59BB-B9B7-440D-B09C-D17247EF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24ED-BBF7-4BF4-AAB7-CF8EDFA5219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59BB-B9B7-440D-B09C-D17247EF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6724ED-BBF7-4BF4-AAB7-CF8EDFA5219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8959BB-B9B7-440D-B09C-D17247EF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4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rgbClr val="2F8F83"/>
            </a:gs>
            <a:gs pos="13000">
              <a:srgbClr val="003F5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033E8-02A0-4072-C04B-52166A838CD2}"/>
              </a:ext>
            </a:extLst>
          </p:cNvPr>
          <p:cNvSpPr txBox="1"/>
          <p:nvPr/>
        </p:nvSpPr>
        <p:spPr>
          <a:xfrm>
            <a:off x="245328" y="211865"/>
            <a:ext cx="7203687" cy="215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0F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 Levels </a:t>
            </a:r>
          </a:p>
          <a:p>
            <a:r>
              <a:rPr lang="en-US" sz="6600" b="1" dirty="0">
                <a:solidFill>
                  <a:srgbClr val="F0F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Córdoba’s Dams</a:t>
            </a:r>
          </a:p>
        </p:txBody>
      </p:sp>
    </p:spTree>
    <p:extLst>
      <p:ext uri="{BB962C8B-B14F-4D97-AF65-F5344CB8AC3E}">
        <p14:creationId xmlns:p14="http://schemas.microsoft.com/office/powerpoint/2010/main" val="101523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Matias Baudino</dc:creator>
  <cp:lastModifiedBy>Matias Baudino</cp:lastModifiedBy>
  <cp:revision>1</cp:revision>
  <dcterms:created xsi:type="dcterms:W3CDTF">2024-10-08T16:11:49Z</dcterms:created>
  <dcterms:modified xsi:type="dcterms:W3CDTF">2024-10-08T16:21:59Z</dcterms:modified>
</cp:coreProperties>
</file>