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45"/>
    <a:srgbClr val="FFBF46"/>
    <a:srgbClr val="575761"/>
    <a:srgbClr val="648381"/>
    <a:srgbClr val="E4F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A479-64F7-4EB4-BBEC-1282324FE4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8D2-FBF5-4B62-8FAB-5944B735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6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A479-64F7-4EB4-BBEC-1282324FE4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8D2-FBF5-4B62-8FAB-5944B735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A479-64F7-4EB4-BBEC-1282324FE4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8D2-FBF5-4B62-8FAB-5944B735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5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A479-64F7-4EB4-BBEC-1282324FE4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8D2-FBF5-4B62-8FAB-5944B735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A479-64F7-4EB4-BBEC-1282324FE4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8D2-FBF5-4B62-8FAB-5944B735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A479-64F7-4EB4-BBEC-1282324FE4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8D2-FBF5-4B62-8FAB-5944B735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6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A479-64F7-4EB4-BBEC-1282324FE4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8D2-FBF5-4B62-8FAB-5944B735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A479-64F7-4EB4-BBEC-1282324FE4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8D2-FBF5-4B62-8FAB-5944B735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2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A479-64F7-4EB4-BBEC-1282324FE4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8D2-FBF5-4B62-8FAB-5944B735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A479-64F7-4EB4-BBEC-1282324FE4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8D2-FBF5-4B62-8FAB-5944B735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1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DA479-64F7-4EB4-BBEC-1282324FE4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828D2-FBF5-4B62-8FAB-5944B735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2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EDA479-64F7-4EB4-BBEC-1282324FE4D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3828D2-FBF5-4B62-8FAB-5944B7354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3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83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0777AA-4D18-376A-2F94-3BDE29DFA7E3}"/>
              </a:ext>
            </a:extLst>
          </p:cNvPr>
          <p:cNvSpPr/>
          <p:nvPr/>
        </p:nvSpPr>
        <p:spPr>
          <a:xfrm>
            <a:off x="412595" y="326173"/>
            <a:ext cx="17462810" cy="9634654"/>
          </a:xfrm>
          <a:prstGeom prst="rect">
            <a:avLst/>
          </a:prstGeom>
          <a:solidFill>
            <a:srgbClr val="E4FDE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39C844-DB3B-356A-7AB0-8FDF92FD0C2A}"/>
              </a:ext>
            </a:extLst>
          </p:cNvPr>
          <p:cNvSpPr/>
          <p:nvPr/>
        </p:nvSpPr>
        <p:spPr>
          <a:xfrm>
            <a:off x="412595" y="326173"/>
            <a:ext cx="3601844" cy="9634654"/>
          </a:xfrm>
          <a:prstGeom prst="rect">
            <a:avLst/>
          </a:prstGeom>
          <a:solidFill>
            <a:srgbClr val="3D3D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D3CB33E-4434-480D-B190-85A9E3B27321}"/>
              </a:ext>
            </a:extLst>
          </p:cNvPr>
          <p:cNvSpPr/>
          <p:nvPr/>
        </p:nvSpPr>
        <p:spPr>
          <a:xfrm>
            <a:off x="773517" y="780585"/>
            <a:ext cx="2880000" cy="28800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BF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03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Matias Baudino</dc:creator>
  <cp:lastModifiedBy>Matias Baudino</cp:lastModifiedBy>
  <cp:revision>5</cp:revision>
  <dcterms:created xsi:type="dcterms:W3CDTF">2024-09-12T01:28:01Z</dcterms:created>
  <dcterms:modified xsi:type="dcterms:W3CDTF">2024-09-16T12:17:36Z</dcterms:modified>
</cp:coreProperties>
</file>