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381"/>
    <a:srgbClr val="575761"/>
    <a:srgbClr val="E4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DA479-64F7-4EB4-BBEC-1282324FE4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83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0777AA-4D18-376A-2F94-3BDE29DFA7E3}"/>
              </a:ext>
            </a:extLst>
          </p:cNvPr>
          <p:cNvSpPr/>
          <p:nvPr/>
        </p:nvSpPr>
        <p:spPr>
          <a:xfrm>
            <a:off x="412595" y="326173"/>
            <a:ext cx="17462810" cy="9634654"/>
          </a:xfrm>
          <a:prstGeom prst="rect">
            <a:avLst/>
          </a:prstGeom>
          <a:solidFill>
            <a:srgbClr val="E4FDE1"/>
          </a:solidFill>
          <a:ln>
            <a:noFill/>
          </a:ln>
          <a:effectLst>
            <a:glow rad="889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Baudino</dc:creator>
  <cp:lastModifiedBy>Matias Baudino</cp:lastModifiedBy>
  <cp:revision>3</cp:revision>
  <dcterms:created xsi:type="dcterms:W3CDTF">2024-09-12T01:28:01Z</dcterms:created>
  <dcterms:modified xsi:type="dcterms:W3CDTF">2024-09-12T01:50:48Z</dcterms:modified>
</cp:coreProperties>
</file>