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8192750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55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ías Baudino" userId="c6b2dd97e0209e1a" providerId="LiveId" clId="{5984EB4C-861B-474D-89A2-F0685104D1A1}"/>
    <pc:docChg chg="modSld">
      <pc:chgData name="Matías Baudino" userId="c6b2dd97e0209e1a" providerId="LiveId" clId="{5984EB4C-861B-474D-89A2-F0685104D1A1}" dt="2025-04-26T20:08:12.954" v="25" actId="1038"/>
      <pc:docMkLst>
        <pc:docMk/>
      </pc:docMkLst>
      <pc:sldChg chg="modSp mod">
        <pc:chgData name="Matías Baudino" userId="c6b2dd97e0209e1a" providerId="LiveId" clId="{5984EB4C-861B-474D-89A2-F0685104D1A1}" dt="2025-04-26T20:08:12.954" v="25" actId="1038"/>
        <pc:sldMkLst>
          <pc:docMk/>
          <pc:sldMk cId="2469018320" sldId="256"/>
        </pc:sldMkLst>
        <pc:spChg chg="mod">
          <ac:chgData name="Matías Baudino" userId="c6b2dd97e0209e1a" providerId="LiveId" clId="{5984EB4C-861B-474D-89A2-F0685104D1A1}" dt="2025-04-26T20:08:12.954" v="25" actId="1038"/>
          <ac:spMkLst>
            <pc:docMk/>
            <pc:sldMk cId="2469018320" sldId="256"/>
            <ac:spMk id="15" creationId="{A234AE82-9A00-CE78-1BDD-CE5676AEA03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4094" y="1683545"/>
            <a:ext cx="13644563" cy="3581400"/>
          </a:xfrm>
        </p:spPr>
        <p:txBody>
          <a:bodyPr anchor="b"/>
          <a:lstStyle>
            <a:lvl1pPr algn="ctr">
              <a:defRPr sz="8953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74094" y="5403057"/>
            <a:ext cx="13644563" cy="2483643"/>
          </a:xfrm>
        </p:spPr>
        <p:txBody>
          <a:bodyPr/>
          <a:lstStyle>
            <a:lvl1pPr marL="0" indent="0" algn="ctr">
              <a:buNone/>
              <a:defRPr sz="3581"/>
            </a:lvl1pPr>
            <a:lvl2pPr marL="682234" indent="0" algn="ctr">
              <a:buNone/>
              <a:defRPr sz="2984"/>
            </a:lvl2pPr>
            <a:lvl3pPr marL="1364468" indent="0" algn="ctr">
              <a:buNone/>
              <a:defRPr sz="2686"/>
            </a:lvl3pPr>
            <a:lvl4pPr marL="2046702" indent="0" algn="ctr">
              <a:buNone/>
              <a:defRPr sz="2388"/>
            </a:lvl4pPr>
            <a:lvl5pPr marL="2728935" indent="0" algn="ctr">
              <a:buNone/>
              <a:defRPr sz="2388"/>
            </a:lvl5pPr>
            <a:lvl6pPr marL="3411169" indent="0" algn="ctr">
              <a:buNone/>
              <a:defRPr sz="2388"/>
            </a:lvl6pPr>
            <a:lvl7pPr marL="4093403" indent="0" algn="ctr">
              <a:buNone/>
              <a:defRPr sz="2388"/>
            </a:lvl7pPr>
            <a:lvl8pPr marL="4775637" indent="0" algn="ctr">
              <a:buNone/>
              <a:defRPr sz="2388"/>
            </a:lvl8pPr>
            <a:lvl9pPr marL="5457871" indent="0" algn="ctr">
              <a:buNone/>
              <a:defRPr sz="2388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AF3B-1B03-4115-B5A4-A22644CD2E46}" type="datetimeFigureOut">
              <a:rPr lang="es-AR" smtClean="0"/>
              <a:t>26/4/2025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087CD-0105-4232-AA1C-73BFAD5B5C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15577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AF3B-1B03-4115-B5A4-A22644CD2E46}" type="datetimeFigureOut">
              <a:rPr lang="es-AR" smtClean="0"/>
              <a:t>26/4/2025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087CD-0105-4232-AA1C-73BFAD5B5C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83861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19187" y="547688"/>
            <a:ext cx="3922812" cy="871775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0751" y="547688"/>
            <a:ext cx="11541026" cy="871775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AF3B-1B03-4115-B5A4-A22644CD2E46}" type="datetimeFigureOut">
              <a:rPr lang="es-AR" smtClean="0"/>
              <a:t>26/4/2025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087CD-0105-4232-AA1C-73BFAD5B5C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02876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AF3B-1B03-4115-B5A4-A22644CD2E46}" type="datetimeFigureOut">
              <a:rPr lang="es-AR" smtClean="0"/>
              <a:t>26/4/2025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087CD-0105-4232-AA1C-73BFAD5B5C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22412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276" y="2564608"/>
            <a:ext cx="15691247" cy="4279106"/>
          </a:xfrm>
        </p:spPr>
        <p:txBody>
          <a:bodyPr anchor="b"/>
          <a:lstStyle>
            <a:lvl1pPr>
              <a:defRPr sz="8953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276" y="6884195"/>
            <a:ext cx="15691247" cy="2250281"/>
          </a:xfrm>
        </p:spPr>
        <p:txBody>
          <a:bodyPr/>
          <a:lstStyle>
            <a:lvl1pPr marL="0" indent="0">
              <a:buNone/>
              <a:defRPr sz="3581">
                <a:solidFill>
                  <a:schemeClr val="tx1">
                    <a:tint val="82000"/>
                  </a:schemeClr>
                </a:solidFill>
              </a:defRPr>
            </a:lvl1pPr>
            <a:lvl2pPr marL="682234" indent="0">
              <a:buNone/>
              <a:defRPr sz="2984">
                <a:solidFill>
                  <a:schemeClr val="tx1">
                    <a:tint val="82000"/>
                  </a:schemeClr>
                </a:solidFill>
              </a:defRPr>
            </a:lvl2pPr>
            <a:lvl3pPr marL="1364468" indent="0">
              <a:buNone/>
              <a:defRPr sz="2686">
                <a:solidFill>
                  <a:schemeClr val="tx1">
                    <a:tint val="82000"/>
                  </a:schemeClr>
                </a:solidFill>
              </a:defRPr>
            </a:lvl3pPr>
            <a:lvl4pPr marL="2046702" indent="0">
              <a:buNone/>
              <a:defRPr sz="2388">
                <a:solidFill>
                  <a:schemeClr val="tx1">
                    <a:tint val="82000"/>
                  </a:schemeClr>
                </a:solidFill>
              </a:defRPr>
            </a:lvl4pPr>
            <a:lvl5pPr marL="2728935" indent="0">
              <a:buNone/>
              <a:defRPr sz="2388">
                <a:solidFill>
                  <a:schemeClr val="tx1">
                    <a:tint val="82000"/>
                  </a:schemeClr>
                </a:solidFill>
              </a:defRPr>
            </a:lvl5pPr>
            <a:lvl6pPr marL="3411169" indent="0">
              <a:buNone/>
              <a:defRPr sz="2388">
                <a:solidFill>
                  <a:schemeClr val="tx1">
                    <a:tint val="82000"/>
                  </a:schemeClr>
                </a:solidFill>
              </a:defRPr>
            </a:lvl6pPr>
            <a:lvl7pPr marL="4093403" indent="0">
              <a:buNone/>
              <a:defRPr sz="2388">
                <a:solidFill>
                  <a:schemeClr val="tx1">
                    <a:tint val="82000"/>
                  </a:schemeClr>
                </a:solidFill>
              </a:defRPr>
            </a:lvl7pPr>
            <a:lvl8pPr marL="4775637" indent="0">
              <a:buNone/>
              <a:defRPr sz="2388">
                <a:solidFill>
                  <a:schemeClr val="tx1">
                    <a:tint val="82000"/>
                  </a:schemeClr>
                </a:solidFill>
              </a:defRPr>
            </a:lvl8pPr>
            <a:lvl9pPr marL="5457871" indent="0">
              <a:buNone/>
              <a:defRPr sz="238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AF3B-1B03-4115-B5A4-A22644CD2E46}" type="datetimeFigureOut">
              <a:rPr lang="es-AR" smtClean="0"/>
              <a:t>26/4/2025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087CD-0105-4232-AA1C-73BFAD5B5C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5274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0751" y="2738438"/>
            <a:ext cx="7731919" cy="65270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10080" y="2738438"/>
            <a:ext cx="7731919" cy="65270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AF3B-1B03-4115-B5A4-A22644CD2E46}" type="datetimeFigureOut">
              <a:rPr lang="es-AR" smtClean="0"/>
              <a:t>26/4/2025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087CD-0105-4232-AA1C-73BFAD5B5C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99495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3121" y="547688"/>
            <a:ext cx="15691247" cy="198834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3122" y="2521745"/>
            <a:ext cx="7696385" cy="1235868"/>
          </a:xfrm>
        </p:spPr>
        <p:txBody>
          <a:bodyPr anchor="b"/>
          <a:lstStyle>
            <a:lvl1pPr marL="0" indent="0">
              <a:buNone/>
              <a:defRPr sz="3581" b="1"/>
            </a:lvl1pPr>
            <a:lvl2pPr marL="682234" indent="0">
              <a:buNone/>
              <a:defRPr sz="2984" b="1"/>
            </a:lvl2pPr>
            <a:lvl3pPr marL="1364468" indent="0">
              <a:buNone/>
              <a:defRPr sz="2686" b="1"/>
            </a:lvl3pPr>
            <a:lvl4pPr marL="2046702" indent="0">
              <a:buNone/>
              <a:defRPr sz="2388" b="1"/>
            </a:lvl4pPr>
            <a:lvl5pPr marL="2728935" indent="0">
              <a:buNone/>
              <a:defRPr sz="2388" b="1"/>
            </a:lvl5pPr>
            <a:lvl6pPr marL="3411169" indent="0">
              <a:buNone/>
              <a:defRPr sz="2388" b="1"/>
            </a:lvl6pPr>
            <a:lvl7pPr marL="4093403" indent="0">
              <a:buNone/>
              <a:defRPr sz="2388" b="1"/>
            </a:lvl7pPr>
            <a:lvl8pPr marL="4775637" indent="0">
              <a:buNone/>
              <a:defRPr sz="2388" b="1"/>
            </a:lvl8pPr>
            <a:lvl9pPr marL="5457871" indent="0">
              <a:buNone/>
              <a:defRPr sz="2388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3122" y="3757613"/>
            <a:ext cx="7696385" cy="55268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10080" y="2521745"/>
            <a:ext cx="7734288" cy="1235868"/>
          </a:xfrm>
        </p:spPr>
        <p:txBody>
          <a:bodyPr anchor="b"/>
          <a:lstStyle>
            <a:lvl1pPr marL="0" indent="0">
              <a:buNone/>
              <a:defRPr sz="3581" b="1"/>
            </a:lvl1pPr>
            <a:lvl2pPr marL="682234" indent="0">
              <a:buNone/>
              <a:defRPr sz="2984" b="1"/>
            </a:lvl2pPr>
            <a:lvl3pPr marL="1364468" indent="0">
              <a:buNone/>
              <a:defRPr sz="2686" b="1"/>
            </a:lvl3pPr>
            <a:lvl4pPr marL="2046702" indent="0">
              <a:buNone/>
              <a:defRPr sz="2388" b="1"/>
            </a:lvl4pPr>
            <a:lvl5pPr marL="2728935" indent="0">
              <a:buNone/>
              <a:defRPr sz="2388" b="1"/>
            </a:lvl5pPr>
            <a:lvl6pPr marL="3411169" indent="0">
              <a:buNone/>
              <a:defRPr sz="2388" b="1"/>
            </a:lvl6pPr>
            <a:lvl7pPr marL="4093403" indent="0">
              <a:buNone/>
              <a:defRPr sz="2388" b="1"/>
            </a:lvl7pPr>
            <a:lvl8pPr marL="4775637" indent="0">
              <a:buNone/>
              <a:defRPr sz="2388" b="1"/>
            </a:lvl8pPr>
            <a:lvl9pPr marL="5457871" indent="0">
              <a:buNone/>
              <a:defRPr sz="2388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10080" y="3757613"/>
            <a:ext cx="7734288" cy="55268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AF3B-1B03-4115-B5A4-A22644CD2E46}" type="datetimeFigureOut">
              <a:rPr lang="es-AR" smtClean="0"/>
              <a:t>26/4/2025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087CD-0105-4232-AA1C-73BFAD5B5C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15885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AF3B-1B03-4115-B5A4-A22644CD2E46}" type="datetimeFigureOut">
              <a:rPr lang="es-AR" smtClean="0"/>
              <a:t>26/4/2025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087CD-0105-4232-AA1C-73BFAD5B5C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35994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AF3B-1B03-4115-B5A4-A22644CD2E46}" type="datetimeFigureOut">
              <a:rPr lang="es-AR" smtClean="0"/>
              <a:t>26/4/2025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087CD-0105-4232-AA1C-73BFAD5B5C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04402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3122" y="685800"/>
            <a:ext cx="5867635" cy="2400300"/>
          </a:xfrm>
        </p:spPr>
        <p:txBody>
          <a:bodyPr anchor="b"/>
          <a:lstStyle>
            <a:lvl1pPr>
              <a:defRPr sz="477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4288" y="1481138"/>
            <a:ext cx="9210080" cy="7310438"/>
          </a:xfrm>
        </p:spPr>
        <p:txBody>
          <a:bodyPr/>
          <a:lstStyle>
            <a:lvl1pPr>
              <a:defRPr sz="4775"/>
            </a:lvl1pPr>
            <a:lvl2pPr>
              <a:defRPr sz="4178"/>
            </a:lvl2pPr>
            <a:lvl3pPr>
              <a:defRPr sz="3581"/>
            </a:lvl3pPr>
            <a:lvl4pPr>
              <a:defRPr sz="2984"/>
            </a:lvl4pPr>
            <a:lvl5pPr>
              <a:defRPr sz="2984"/>
            </a:lvl5pPr>
            <a:lvl6pPr>
              <a:defRPr sz="2984"/>
            </a:lvl6pPr>
            <a:lvl7pPr>
              <a:defRPr sz="2984"/>
            </a:lvl7pPr>
            <a:lvl8pPr>
              <a:defRPr sz="2984"/>
            </a:lvl8pPr>
            <a:lvl9pPr>
              <a:defRPr sz="2984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3122" y="3086100"/>
            <a:ext cx="5867635" cy="5717382"/>
          </a:xfrm>
        </p:spPr>
        <p:txBody>
          <a:bodyPr/>
          <a:lstStyle>
            <a:lvl1pPr marL="0" indent="0">
              <a:buNone/>
              <a:defRPr sz="2388"/>
            </a:lvl1pPr>
            <a:lvl2pPr marL="682234" indent="0">
              <a:buNone/>
              <a:defRPr sz="2089"/>
            </a:lvl2pPr>
            <a:lvl3pPr marL="1364468" indent="0">
              <a:buNone/>
              <a:defRPr sz="1791"/>
            </a:lvl3pPr>
            <a:lvl4pPr marL="2046702" indent="0">
              <a:buNone/>
              <a:defRPr sz="1492"/>
            </a:lvl4pPr>
            <a:lvl5pPr marL="2728935" indent="0">
              <a:buNone/>
              <a:defRPr sz="1492"/>
            </a:lvl5pPr>
            <a:lvl6pPr marL="3411169" indent="0">
              <a:buNone/>
              <a:defRPr sz="1492"/>
            </a:lvl6pPr>
            <a:lvl7pPr marL="4093403" indent="0">
              <a:buNone/>
              <a:defRPr sz="1492"/>
            </a:lvl7pPr>
            <a:lvl8pPr marL="4775637" indent="0">
              <a:buNone/>
              <a:defRPr sz="1492"/>
            </a:lvl8pPr>
            <a:lvl9pPr marL="5457871" indent="0">
              <a:buNone/>
              <a:defRPr sz="149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AF3B-1B03-4115-B5A4-A22644CD2E46}" type="datetimeFigureOut">
              <a:rPr lang="es-AR" smtClean="0"/>
              <a:t>26/4/2025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087CD-0105-4232-AA1C-73BFAD5B5C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13747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3122" y="685800"/>
            <a:ext cx="5867635" cy="2400300"/>
          </a:xfrm>
        </p:spPr>
        <p:txBody>
          <a:bodyPr anchor="b"/>
          <a:lstStyle>
            <a:lvl1pPr>
              <a:defRPr sz="477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34288" y="1481138"/>
            <a:ext cx="9210080" cy="7310438"/>
          </a:xfrm>
        </p:spPr>
        <p:txBody>
          <a:bodyPr anchor="t"/>
          <a:lstStyle>
            <a:lvl1pPr marL="0" indent="0">
              <a:buNone/>
              <a:defRPr sz="4775"/>
            </a:lvl1pPr>
            <a:lvl2pPr marL="682234" indent="0">
              <a:buNone/>
              <a:defRPr sz="4178"/>
            </a:lvl2pPr>
            <a:lvl3pPr marL="1364468" indent="0">
              <a:buNone/>
              <a:defRPr sz="3581"/>
            </a:lvl3pPr>
            <a:lvl4pPr marL="2046702" indent="0">
              <a:buNone/>
              <a:defRPr sz="2984"/>
            </a:lvl4pPr>
            <a:lvl5pPr marL="2728935" indent="0">
              <a:buNone/>
              <a:defRPr sz="2984"/>
            </a:lvl5pPr>
            <a:lvl6pPr marL="3411169" indent="0">
              <a:buNone/>
              <a:defRPr sz="2984"/>
            </a:lvl6pPr>
            <a:lvl7pPr marL="4093403" indent="0">
              <a:buNone/>
              <a:defRPr sz="2984"/>
            </a:lvl7pPr>
            <a:lvl8pPr marL="4775637" indent="0">
              <a:buNone/>
              <a:defRPr sz="2984"/>
            </a:lvl8pPr>
            <a:lvl9pPr marL="5457871" indent="0">
              <a:buNone/>
              <a:defRPr sz="2984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3122" y="3086100"/>
            <a:ext cx="5867635" cy="5717382"/>
          </a:xfrm>
        </p:spPr>
        <p:txBody>
          <a:bodyPr/>
          <a:lstStyle>
            <a:lvl1pPr marL="0" indent="0">
              <a:buNone/>
              <a:defRPr sz="2388"/>
            </a:lvl1pPr>
            <a:lvl2pPr marL="682234" indent="0">
              <a:buNone/>
              <a:defRPr sz="2089"/>
            </a:lvl2pPr>
            <a:lvl3pPr marL="1364468" indent="0">
              <a:buNone/>
              <a:defRPr sz="1791"/>
            </a:lvl3pPr>
            <a:lvl4pPr marL="2046702" indent="0">
              <a:buNone/>
              <a:defRPr sz="1492"/>
            </a:lvl4pPr>
            <a:lvl5pPr marL="2728935" indent="0">
              <a:buNone/>
              <a:defRPr sz="1492"/>
            </a:lvl5pPr>
            <a:lvl6pPr marL="3411169" indent="0">
              <a:buNone/>
              <a:defRPr sz="1492"/>
            </a:lvl6pPr>
            <a:lvl7pPr marL="4093403" indent="0">
              <a:buNone/>
              <a:defRPr sz="1492"/>
            </a:lvl7pPr>
            <a:lvl8pPr marL="4775637" indent="0">
              <a:buNone/>
              <a:defRPr sz="1492"/>
            </a:lvl8pPr>
            <a:lvl9pPr marL="5457871" indent="0">
              <a:buNone/>
              <a:defRPr sz="149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AF3B-1B03-4115-B5A4-A22644CD2E46}" type="datetimeFigureOut">
              <a:rPr lang="es-AR" smtClean="0"/>
              <a:t>26/4/2025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087CD-0105-4232-AA1C-73BFAD5B5C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70970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0752" y="547688"/>
            <a:ext cx="15691247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0752" y="2738438"/>
            <a:ext cx="15691247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0751" y="9534526"/>
            <a:ext cx="4093369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9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49AF3B-1B03-4115-B5A4-A22644CD2E46}" type="datetimeFigureOut">
              <a:rPr lang="es-AR" smtClean="0"/>
              <a:t>26/4/2025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26349" y="9534526"/>
            <a:ext cx="6140053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9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48630" y="9534526"/>
            <a:ext cx="4093369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9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2087CD-0105-4232-AA1C-73BFAD5B5C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18839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64468" rtl="0" eaLnBrk="1" latinLnBrk="0" hangingPunct="1">
        <a:lnSpc>
          <a:spcPct val="90000"/>
        </a:lnSpc>
        <a:spcBef>
          <a:spcPct val="0"/>
        </a:spcBef>
        <a:buNone/>
        <a:defRPr sz="65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1117" indent="-341117" algn="l" defTabSz="1364468" rtl="0" eaLnBrk="1" latinLnBrk="0" hangingPunct="1">
        <a:lnSpc>
          <a:spcPct val="90000"/>
        </a:lnSpc>
        <a:spcBef>
          <a:spcPts val="1492"/>
        </a:spcBef>
        <a:buFont typeface="Arial" panose="020B0604020202020204" pitchFamily="34" charset="0"/>
        <a:buChar char="•"/>
        <a:defRPr sz="4178" kern="1200">
          <a:solidFill>
            <a:schemeClr val="tx1"/>
          </a:solidFill>
          <a:latin typeface="+mn-lt"/>
          <a:ea typeface="+mn-ea"/>
          <a:cs typeface="+mn-cs"/>
        </a:defRPr>
      </a:lvl1pPr>
      <a:lvl2pPr marL="1023351" indent="-341117" algn="l" defTabSz="1364468" rtl="0" eaLnBrk="1" latinLnBrk="0" hangingPunct="1">
        <a:lnSpc>
          <a:spcPct val="90000"/>
        </a:lnSpc>
        <a:spcBef>
          <a:spcPts val="746"/>
        </a:spcBef>
        <a:buFont typeface="Arial" panose="020B0604020202020204" pitchFamily="34" charset="0"/>
        <a:buChar char="•"/>
        <a:defRPr sz="3581" kern="1200">
          <a:solidFill>
            <a:schemeClr val="tx1"/>
          </a:solidFill>
          <a:latin typeface="+mn-lt"/>
          <a:ea typeface="+mn-ea"/>
          <a:cs typeface="+mn-cs"/>
        </a:defRPr>
      </a:lvl2pPr>
      <a:lvl3pPr marL="1705585" indent="-341117" algn="l" defTabSz="1364468" rtl="0" eaLnBrk="1" latinLnBrk="0" hangingPunct="1">
        <a:lnSpc>
          <a:spcPct val="90000"/>
        </a:lnSpc>
        <a:spcBef>
          <a:spcPts val="746"/>
        </a:spcBef>
        <a:buFont typeface="Arial" panose="020B0604020202020204" pitchFamily="34" charset="0"/>
        <a:buChar char="•"/>
        <a:defRPr sz="2984" kern="1200">
          <a:solidFill>
            <a:schemeClr val="tx1"/>
          </a:solidFill>
          <a:latin typeface="+mn-lt"/>
          <a:ea typeface="+mn-ea"/>
          <a:cs typeface="+mn-cs"/>
        </a:defRPr>
      </a:lvl3pPr>
      <a:lvl4pPr marL="2387818" indent="-341117" algn="l" defTabSz="1364468" rtl="0" eaLnBrk="1" latinLnBrk="0" hangingPunct="1">
        <a:lnSpc>
          <a:spcPct val="90000"/>
        </a:lnSpc>
        <a:spcBef>
          <a:spcPts val="746"/>
        </a:spcBef>
        <a:buFont typeface="Arial" panose="020B0604020202020204" pitchFamily="34" charset="0"/>
        <a:buChar char="•"/>
        <a:defRPr sz="2686" kern="1200">
          <a:solidFill>
            <a:schemeClr val="tx1"/>
          </a:solidFill>
          <a:latin typeface="+mn-lt"/>
          <a:ea typeface="+mn-ea"/>
          <a:cs typeface="+mn-cs"/>
        </a:defRPr>
      </a:lvl4pPr>
      <a:lvl5pPr marL="3070052" indent="-341117" algn="l" defTabSz="1364468" rtl="0" eaLnBrk="1" latinLnBrk="0" hangingPunct="1">
        <a:lnSpc>
          <a:spcPct val="90000"/>
        </a:lnSpc>
        <a:spcBef>
          <a:spcPts val="746"/>
        </a:spcBef>
        <a:buFont typeface="Arial" panose="020B0604020202020204" pitchFamily="34" charset="0"/>
        <a:buChar char="•"/>
        <a:defRPr sz="2686" kern="1200">
          <a:solidFill>
            <a:schemeClr val="tx1"/>
          </a:solidFill>
          <a:latin typeface="+mn-lt"/>
          <a:ea typeface="+mn-ea"/>
          <a:cs typeface="+mn-cs"/>
        </a:defRPr>
      </a:lvl5pPr>
      <a:lvl6pPr marL="3752286" indent="-341117" algn="l" defTabSz="1364468" rtl="0" eaLnBrk="1" latinLnBrk="0" hangingPunct="1">
        <a:lnSpc>
          <a:spcPct val="90000"/>
        </a:lnSpc>
        <a:spcBef>
          <a:spcPts val="746"/>
        </a:spcBef>
        <a:buFont typeface="Arial" panose="020B0604020202020204" pitchFamily="34" charset="0"/>
        <a:buChar char="•"/>
        <a:defRPr sz="2686" kern="1200">
          <a:solidFill>
            <a:schemeClr val="tx1"/>
          </a:solidFill>
          <a:latin typeface="+mn-lt"/>
          <a:ea typeface="+mn-ea"/>
          <a:cs typeface="+mn-cs"/>
        </a:defRPr>
      </a:lvl6pPr>
      <a:lvl7pPr marL="4434520" indent="-341117" algn="l" defTabSz="1364468" rtl="0" eaLnBrk="1" latinLnBrk="0" hangingPunct="1">
        <a:lnSpc>
          <a:spcPct val="90000"/>
        </a:lnSpc>
        <a:spcBef>
          <a:spcPts val="746"/>
        </a:spcBef>
        <a:buFont typeface="Arial" panose="020B0604020202020204" pitchFamily="34" charset="0"/>
        <a:buChar char="•"/>
        <a:defRPr sz="2686" kern="1200">
          <a:solidFill>
            <a:schemeClr val="tx1"/>
          </a:solidFill>
          <a:latin typeface="+mn-lt"/>
          <a:ea typeface="+mn-ea"/>
          <a:cs typeface="+mn-cs"/>
        </a:defRPr>
      </a:lvl7pPr>
      <a:lvl8pPr marL="5116754" indent="-341117" algn="l" defTabSz="1364468" rtl="0" eaLnBrk="1" latinLnBrk="0" hangingPunct="1">
        <a:lnSpc>
          <a:spcPct val="90000"/>
        </a:lnSpc>
        <a:spcBef>
          <a:spcPts val="746"/>
        </a:spcBef>
        <a:buFont typeface="Arial" panose="020B0604020202020204" pitchFamily="34" charset="0"/>
        <a:buChar char="•"/>
        <a:defRPr sz="2686" kern="1200">
          <a:solidFill>
            <a:schemeClr val="tx1"/>
          </a:solidFill>
          <a:latin typeface="+mn-lt"/>
          <a:ea typeface="+mn-ea"/>
          <a:cs typeface="+mn-cs"/>
        </a:defRPr>
      </a:lvl8pPr>
      <a:lvl9pPr marL="5798988" indent="-341117" algn="l" defTabSz="1364468" rtl="0" eaLnBrk="1" latinLnBrk="0" hangingPunct="1">
        <a:lnSpc>
          <a:spcPct val="90000"/>
        </a:lnSpc>
        <a:spcBef>
          <a:spcPts val="746"/>
        </a:spcBef>
        <a:buFont typeface="Arial" panose="020B0604020202020204" pitchFamily="34" charset="0"/>
        <a:buChar char="•"/>
        <a:defRPr sz="26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64468" rtl="0" eaLnBrk="1" latinLnBrk="0" hangingPunct="1">
        <a:defRPr sz="2686" kern="1200">
          <a:solidFill>
            <a:schemeClr val="tx1"/>
          </a:solidFill>
          <a:latin typeface="+mn-lt"/>
          <a:ea typeface="+mn-ea"/>
          <a:cs typeface="+mn-cs"/>
        </a:defRPr>
      </a:lvl1pPr>
      <a:lvl2pPr marL="682234" algn="l" defTabSz="1364468" rtl="0" eaLnBrk="1" latinLnBrk="0" hangingPunct="1">
        <a:defRPr sz="2686" kern="1200">
          <a:solidFill>
            <a:schemeClr val="tx1"/>
          </a:solidFill>
          <a:latin typeface="+mn-lt"/>
          <a:ea typeface="+mn-ea"/>
          <a:cs typeface="+mn-cs"/>
        </a:defRPr>
      </a:lvl2pPr>
      <a:lvl3pPr marL="1364468" algn="l" defTabSz="1364468" rtl="0" eaLnBrk="1" latinLnBrk="0" hangingPunct="1">
        <a:defRPr sz="2686" kern="1200">
          <a:solidFill>
            <a:schemeClr val="tx1"/>
          </a:solidFill>
          <a:latin typeface="+mn-lt"/>
          <a:ea typeface="+mn-ea"/>
          <a:cs typeface="+mn-cs"/>
        </a:defRPr>
      </a:lvl3pPr>
      <a:lvl4pPr marL="2046702" algn="l" defTabSz="1364468" rtl="0" eaLnBrk="1" latinLnBrk="0" hangingPunct="1">
        <a:defRPr sz="2686" kern="1200">
          <a:solidFill>
            <a:schemeClr val="tx1"/>
          </a:solidFill>
          <a:latin typeface="+mn-lt"/>
          <a:ea typeface="+mn-ea"/>
          <a:cs typeface="+mn-cs"/>
        </a:defRPr>
      </a:lvl4pPr>
      <a:lvl5pPr marL="2728935" algn="l" defTabSz="1364468" rtl="0" eaLnBrk="1" latinLnBrk="0" hangingPunct="1">
        <a:defRPr sz="2686" kern="1200">
          <a:solidFill>
            <a:schemeClr val="tx1"/>
          </a:solidFill>
          <a:latin typeface="+mn-lt"/>
          <a:ea typeface="+mn-ea"/>
          <a:cs typeface="+mn-cs"/>
        </a:defRPr>
      </a:lvl5pPr>
      <a:lvl6pPr marL="3411169" algn="l" defTabSz="1364468" rtl="0" eaLnBrk="1" latinLnBrk="0" hangingPunct="1">
        <a:defRPr sz="2686" kern="1200">
          <a:solidFill>
            <a:schemeClr val="tx1"/>
          </a:solidFill>
          <a:latin typeface="+mn-lt"/>
          <a:ea typeface="+mn-ea"/>
          <a:cs typeface="+mn-cs"/>
        </a:defRPr>
      </a:lvl6pPr>
      <a:lvl7pPr marL="4093403" algn="l" defTabSz="1364468" rtl="0" eaLnBrk="1" latinLnBrk="0" hangingPunct="1">
        <a:defRPr sz="2686" kern="1200">
          <a:solidFill>
            <a:schemeClr val="tx1"/>
          </a:solidFill>
          <a:latin typeface="+mn-lt"/>
          <a:ea typeface="+mn-ea"/>
          <a:cs typeface="+mn-cs"/>
        </a:defRPr>
      </a:lvl7pPr>
      <a:lvl8pPr marL="4775637" algn="l" defTabSz="1364468" rtl="0" eaLnBrk="1" latinLnBrk="0" hangingPunct="1">
        <a:defRPr sz="2686" kern="1200">
          <a:solidFill>
            <a:schemeClr val="tx1"/>
          </a:solidFill>
          <a:latin typeface="+mn-lt"/>
          <a:ea typeface="+mn-ea"/>
          <a:cs typeface="+mn-cs"/>
        </a:defRPr>
      </a:lvl8pPr>
      <a:lvl9pPr marL="5457871" algn="l" defTabSz="1364468" rtl="0" eaLnBrk="1" latinLnBrk="0" hangingPunct="1">
        <a:defRPr sz="26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33000">
              <a:schemeClr val="bg1">
                <a:lumMod val="85000"/>
              </a:schemeClr>
            </a:gs>
            <a:gs pos="66000">
              <a:schemeClr val="bg1">
                <a:lumMod val="75000"/>
              </a:schemeClr>
            </a:gs>
            <a:gs pos="100000">
              <a:schemeClr val="bg1">
                <a:lumMod val="6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7947643-1D18-8CEA-9DA2-263791FDE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4513006" cy="1707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F8F70A94-DA06-949A-5E3D-288A2CFC902B}"/>
              </a:ext>
            </a:extLst>
          </p:cNvPr>
          <p:cNvCxnSpPr>
            <a:cxnSpLocks/>
          </p:cNvCxnSpPr>
          <p:nvPr/>
        </p:nvCxnSpPr>
        <p:spPr>
          <a:xfrm>
            <a:off x="4449894" y="885825"/>
            <a:ext cx="135485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234AE82-9A00-CE78-1BDD-CE5676AEA033}"/>
              </a:ext>
            </a:extLst>
          </p:cNvPr>
          <p:cNvSpPr txBox="1"/>
          <p:nvPr/>
        </p:nvSpPr>
        <p:spPr>
          <a:xfrm>
            <a:off x="11658600" y="255221"/>
            <a:ext cx="6187440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s-AR" sz="2600" dirty="0"/>
              <a:t>Adventure Works Sales Dashboard</a:t>
            </a:r>
          </a:p>
        </p:txBody>
      </p:sp>
    </p:spTree>
    <p:extLst>
      <p:ext uri="{BB962C8B-B14F-4D97-AF65-F5344CB8AC3E}">
        <p14:creationId xmlns:p14="http://schemas.microsoft.com/office/powerpoint/2010/main" val="24690183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4</Words>
  <Application>Microsoft Office PowerPoint</Application>
  <PresentationFormat>Personalizado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Matías Baudino</dc:creator>
  <cp:lastModifiedBy>Matías Baudino</cp:lastModifiedBy>
  <cp:revision>1</cp:revision>
  <dcterms:created xsi:type="dcterms:W3CDTF">2025-04-23T10:40:18Z</dcterms:created>
  <dcterms:modified xsi:type="dcterms:W3CDTF">2025-04-26T20:08:16Z</dcterms:modified>
</cp:coreProperties>
</file>